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Lst>
  <p:notesMasterIdLst>
    <p:notesMasterId r:id="rId128"/>
  </p:notesMasterIdLst>
  <p:sldIdLst>
    <p:sldId id="257" r:id="rId5"/>
    <p:sldId id="258" r:id="rId6"/>
    <p:sldId id="259" r:id="rId7"/>
    <p:sldId id="260" r:id="rId8"/>
    <p:sldId id="261" r:id="rId9"/>
    <p:sldId id="262" r:id="rId10"/>
    <p:sldId id="263" r:id="rId11"/>
    <p:sldId id="264" r:id="rId12"/>
    <p:sldId id="265" r:id="rId13"/>
    <p:sldId id="266" r:id="rId14"/>
    <p:sldId id="267" r:id="rId15"/>
    <p:sldId id="269" r:id="rId16"/>
    <p:sldId id="270" r:id="rId17"/>
    <p:sldId id="271" r:id="rId18"/>
    <p:sldId id="272" r:id="rId19"/>
    <p:sldId id="273" r:id="rId20"/>
    <p:sldId id="274" r:id="rId21"/>
    <p:sldId id="275" r:id="rId22"/>
    <p:sldId id="276" r:id="rId23"/>
    <p:sldId id="277" r:id="rId24"/>
    <p:sldId id="278"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306" r:id="rId38"/>
    <p:sldId id="307" r:id="rId39"/>
    <p:sldId id="432" r:id="rId40"/>
    <p:sldId id="308" r:id="rId41"/>
    <p:sldId id="319" r:id="rId42"/>
    <p:sldId id="347" r:id="rId43"/>
    <p:sldId id="394" r:id="rId44"/>
    <p:sldId id="395" r:id="rId45"/>
    <p:sldId id="397" r:id="rId46"/>
    <p:sldId id="396" r:id="rId47"/>
    <p:sldId id="312" r:id="rId48"/>
    <p:sldId id="309" r:id="rId49"/>
    <p:sldId id="421" r:id="rId50"/>
    <p:sldId id="382" r:id="rId51"/>
    <p:sldId id="313" r:id="rId52"/>
    <p:sldId id="314" r:id="rId53"/>
    <p:sldId id="406" r:id="rId54"/>
    <p:sldId id="431" r:id="rId55"/>
    <p:sldId id="422" r:id="rId56"/>
    <p:sldId id="427" r:id="rId57"/>
    <p:sldId id="423" r:id="rId58"/>
    <p:sldId id="318" r:id="rId59"/>
    <p:sldId id="371" r:id="rId60"/>
    <p:sldId id="389" r:id="rId61"/>
    <p:sldId id="419" r:id="rId62"/>
    <p:sldId id="386" r:id="rId63"/>
    <p:sldId id="325" r:id="rId64"/>
    <p:sldId id="373" r:id="rId65"/>
    <p:sldId id="336" r:id="rId66"/>
    <p:sldId id="326" r:id="rId67"/>
    <p:sldId id="366" r:id="rId68"/>
    <p:sldId id="380" r:id="rId69"/>
    <p:sldId id="316" r:id="rId70"/>
    <p:sldId id="329" r:id="rId71"/>
    <p:sldId id="317" r:id="rId72"/>
    <p:sldId id="322" r:id="rId73"/>
    <p:sldId id="330" r:id="rId74"/>
    <p:sldId id="323" r:id="rId75"/>
    <p:sldId id="327" r:id="rId76"/>
    <p:sldId id="320" r:id="rId77"/>
    <p:sldId id="310" r:id="rId78"/>
    <p:sldId id="311" r:id="rId79"/>
    <p:sldId id="335" r:id="rId80"/>
    <p:sldId id="338" r:id="rId81"/>
    <p:sldId id="400" r:id="rId82"/>
    <p:sldId id="379" r:id="rId83"/>
    <p:sldId id="401" r:id="rId84"/>
    <p:sldId id="402" r:id="rId85"/>
    <p:sldId id="370" r:id="rId86"/>
    <p:sldId id="403" r:id="rId87"/>
    <p:sldId id="354" r:id="rId88"/>
    <p:sldId id="348" r:id="rId89"/>
    <p:sldId id="339" r:id="rId90"/>
    <p:sldId id="404" r:id="rId91"/>
    <p:sldId id="405" r:id="rId92"/>
    <p:sldId id="374" r:id="rId93"/>
    <p:sldId id="375" r:id="rId94"/>
    <p:sldId id="408" r:id="rId95"/>
    <p:sldId id="410" r:id="rId96"/>
    <p:sldId id="411" r:id="rId97"/>
    <p:sldId id="392" r:id="rId98"/>
    <p:sldId id="428" r:id="rId99"/>
    <p:sldId id="372" r:id="rId100"/>
    <p:sldId id="321" r:id="rId101"/>
    <p:sldId id="315" r:id="rId102"/>
    <p:sldId id="391" r:id="rId103"/>
    <p:sldId id="365" r:id="rId104"/>
    <p:sldId id="426" r:id="rId105"/>
    <p:sldId id="337" r:id="rId106"/>
    <p:sldId id="341" r:id="rId107"/>
    <p:sldId id="342" r:id="rId108"/>
    <p:sldId id="352" r:id="rId109"/>
    <p:sldId id="345" r:id="rId110"/>
    <p:sldId id="430" r:id="rId111"/>
    <p:sldId id="359" r:id="rId112"/>
    <p:sldId id="351" r:id="rId113"/>
    <p:sldId id="353" r:id="rId114"/>
    <p:sldId id="357" r:id="rId115"/>
    <p:sldId id="358" r:id="rId116"/>
    <p:sldId id="364" r:id="rId117"/>
    <p:sldId id="367" r:id="rId118"/>
    <p:sldId id="378" r:id="rId119"/>
    <p:sldId id="355" r:id="rId120"/>
    <p:sldId id="361" r:id="rId121"/>
    <p:sldId id="362" r:id="rId122"/>
    <p:sldId id="416" r:id="rId123"/>
    <p:sldId id="368" r:id="rId124"/>
    <p:sldId id="376" r:id="rId125"/>
    <p:sldId id="384" r:id="rId126"/>
    <p:sldId id="385"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notesMaster" Target="notesMasters/notes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621CFE-4826-4077-9898-EE4DBF00AFA8}"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6FB15B-BCC2-4381-87A5-5D9E95267C5F}" type="slidenum">
              <a:rPr lang="es-ES" smtClean="0"/>
              <a:t>‹Nº›</a:t>
            </a:fld>
            <a:endParaRPr lang="es-ES" dirty="0"/>
          </a:p>
        </p:txBody>
      </p:sp>
    </p:spTree>
    <p:extLst>
      <p:ext uri="{BB962C8B-B14F-4D97-AF65-F5344CB8AC3E}">
        <p14:creationId xmlns:p14="http://schemas.microsoft.com/office/powerpoint/2010/main" val="185485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Stoke Park Pavilions.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5</a:t>
            </a:fld>
            <a:endParaRPr lang="es-ES" dirty="0"/>
          </a:p>
        </p:txBody>
      </p:sp>
    </p:spTree>
    <p:extLst>
      <p:ext uri="{BB962C8B-B14F-4D97-AF65-F5344CB8AC3E}">
        <p14:creationId xmlns:p14="http://schemas.microsoft.com/office/powerpoint/2010/main" val="3718602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Stoke Park Pavilions.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6</a:t>
            </a:fld>
            <a:endParaRPr lang="es-ES" dirty="0"/>
          </a:p>
        </p:txBody>
      </p:sp>
    </p:spTree>
    <p:extLst>
      <p:ext uri="{BB962C8B-B14F-4D97-AF65-F5344CB8AC3E}">
        <p14:creationId xmlns:p14="http://schemas.microsoft.com/office/powerpoint/2010/main" val="31549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Stoke Park Pavilions.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7</a:t>
            </a:fld>
            <a:endParaRPr lang="es-ES" dirty="0"/>
          </a:p>
        </p:txBody>
      </p:sp>
    </p:spTree>
    <p:extLst>
      <p:ext uri="{BB962C8B-B14F-4D97-AF65-F5344CB8AC3E}">
        <p14:creationId xmlns:p14="http://schemas.microsoft.com/office/powerpoint/2010/main" val="1595655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Stoke Park Pavilions.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8</a:t>
            </a:fld>
            <a:endParaRPr lang="es-ES" dirty="0"/>
          </a:p>
        </p:txBody>
      </p:sp>
    </p:spTree>
    <p:extLst>
      <p:ext uri="{BB962C8B-B14F-4D97-AF65-F5344CB8AC3E}">
        <p14:creationId xmlns:p14="http://schemas.microsoft.com/office/powerpoint/2010/main" val="3572695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Stoke Park Pavilions.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9</a:t>
            </a:fld>
            <a:endParaRPr lang="es-ES" dirty="0"/>
          </a:p>
        </p:txBody>
      </p:sp>
    </p:spTree>
    <p:extLst>
      <p:ext uri="{BB962C8B-B14F-4D97-AF65-F5344CB8AC3E}">
        <p14:creationId xmlns:p14="http://schemas.microsoft.com/office/powerpoint/2010/main" val="3082492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Stoke Park Pavilions.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10</a:t>
            </a:fld>
            <a:endParaRPr lang="es-ES" dirty="0"/>
          </a:p>
        </p:txBody>
      </p:sp>
    </p:spTree>
    <p:extLst>
      <p:ext uri="{BB962C8B-B14F-4D97-AF65-F5344CB8AC3E}">
        <p14:creationId xmlns:p14="http://schemas.microsoft.com/office/powerpoint/2010/main" val="1217380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Stoke Park Pavilions.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11</a:t>
            </a:fld>
            <a:endParaRPr lang="es-ES" dirty="0"/>
          </a:p>
        </p:txBody>
      </p:sp>
    </p:spTree>
    <p:extLst>
      <p:ext uri="{BB962C8B-B14F-4D97-AF65-F5344CB8AC3E}">
        <p14:creationId xmlns:p14="http://schemas.microsoft.com/office/powerpoint/2010/main" val="2327943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F6FB15B-BCC2-4381-87A5-5D9E95267C5F}" type="slidenum">
              <a:rPr lang="es-ES" smtClean="0"/>
              <a:t>12</a:t>
            </a:fld>
            <a:endParaRPr lang="es-ES" dirty="0"/>
          </a:p>
        </p:txBody>
      </p:sp>
    </p:spTree>
    <p:extLst>
      <p:ext uri="{BB962C8B-B14F-4D97-AF65-F5344CB8AC3E}">
        <p14:creationId xmlns:p14="http://schemas.microsoft.com/office/powerpoint/2010/main" val="2857963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15</a:t>
            </a:fld>
            <a:endParaRPr lang="es-ES" dirty="0"/>
          </a:p>
        </p:txBody>
      </p:sp>
    </p:spTree>
    <p:extLst>
      <p:ext uri="{BB962C8B-B14F-4D97-AF65-F5344CB8AC3E}">
        <p14:creationId xmlns:p14="http://schemas.microsoft.com/office/powerpoint/2010/main" val="77927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16</a:t>
            </a:fld>
            <a:endParaRPr lang="es-ES" dirty="0"/>
          </a:p>
        </p:txBody>
      </p:sp>
    </p:spTree>
    <p:extLst>
      <p:ext uri="{BB962C8B-B14F-4D97-AF65-F5344CB8AC3E}">
        <p14:creationId xmlns:p14="http://schemas.microsoft.com/office/powerpoint/2010/main" val="2500526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F6FB15B-BCC2-4381-87A5-5D9E95267C5F}" type="slidenum">
              <a:rPr lang="es-ES" smtClean="0"/>
              <a:t>17</a:t>
            </a:fld>
            <a:endParaRPr lang="es-ES" dirty="0"/>
          </a:p>
        </p:txBody>
      </p:sp>
    </p:spTree>
    <p:extLst>
      <p:ext uri="{BB962C8B-B14F-4D97-AF65-F5344CB8AC3E}">
        <p14:creationId xmlns:p14="http://schemas.microsoft.com/office/powerpoint/2010/main" val="2486086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18</a:t>
            </a:fld>
            <a:endParaRPr lang="es-ES" dirty="0"/>
          </a:p>
        </p:txBody>
      </p:sp>
    </p:spTree>
    <p:extLst>
      <p:ext uri="{BB962C8B-B14F-4D97-AF65-F5344CB8AC3E}">
        <p14:creationId xmlns:p14="http://schemas.microsoft.com/office/powerpoint/2010/main" val="2941800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19</a:t>
            </a:fld>
            <a:endParaRPr lang="es-ES" dirty="0"/>
          </a:p>
        </p:txBody>
      </p:sp>
    </p:spTree>
    <p:extLst>
      <p:ext uri="{BB962C8B-B14F-4D97-AF65-F5344CB8AC3E}">
        <p14:creationId xmlns:p14="http://schemas.microsoft.com/office/powerpoint/2010/main" val="2501519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20</a:t>
            </a:fld>
            <a:endParaRPr lang="es-ES" dirty="0"/>
          </a:p>
        </p:txBody>
      </p:sp>
    </p:spTree>
    <p:extLst>
      <p:ext uri="{BB962C8B-B14F-4D97-AF65-F5344CB8AC3E}">
        <p14:creationId xmlns:p14="http://schemas.microsoft.com/office/powerpoint/2010/main" val="3493263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21</a:t>
            </a:fld>
            <a:endParaRPr lang="es-ES" dirty="0"/>
          </a:p>
        </p:txBody>
      </p:sp>
    </p:spTree>
    <p:extLst>
      <p:ext uri="{BB962C8B-B14F-4D97-AF65-F5344CB8AC3E}">
        <p14:creationId xmlns:p14="http://schemas.microsoft.com/office/powerpoint/2010/main" val="2541458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22</a:t>
            </a:fld>
            <a:endParaRPr lang="es-ES" dirty="0"/>
          </a:p>
        </p:txBody>
      </p:sp>
    </p:spTree>
    <p:extLst>
      <p:ext uri="{BB962C8B-B14F-4D97-AF65-F5344CB8AC3E}">
        <p14:creationId xmlns:p14="http://schemas.microsoft.com/office/powerpoint/2010/main" val="403718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23</a:t>
            </a:fld>
            <a:endParaRPr lang="es-ES" dirty="0"/>
          </a:p>
        </p:txBody>
      </p:sp>
    </p:spTree>
    <p:extLst>
      <p:ext uri="{BB962C8B-B14F-4D97-AF65-F5344CB8AC3E}">
        <p14:creationId xmlns:p14="http://schemas.microsoft.com/office/powerpoint/2010/main" val="3675941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24</a:t>
            </a:fld>
            <a:endParaRPr lang="es-ES" dirty="0"/>
          </a:p>
        </p:txBody>
      </p:sp>
    </p:spTree>
    <p:extLst>
      <p:ext uri="{BB962C8B-B14F-4D97-AF65-F5344CB8AC3E}">
        <p14:creationId xmlns:p14="http://schemas.microsoft.com/office/powerpoint/2010/main" val="5359683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25</a:t>
            </a:fld>
            <a:endParaRPr lang="es-ES" dirty="0"/>
          </a:p>
        </p:txBody>
      </p:sp>
    </p:spTree>
    <p:extLst>
      <p:ext uri="{BB962C8B-B14F-4D97-AF65-F5344CB8AC3E}">
        <p14:creationId xmlns:p14="http://schemas.microsoft.com/office/powerpoint/2010/main" val="781907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Gardens.</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26</a:t>
            </a:fld>
            <a:endParaRPr lang="es-ES" dirty="0"/>
          </a:p>
        </p:txBody>
      </p:sp>
    </p:spTree>
    <p:extLst>
      <p:ext uri="{BB962C8B-B14F-4D97-AF65-F5344CB8AC3E}">
        <p14:creationId xmlns:p14="http://schemas.microsoft.com/office/powerpoint/2010/main" val="810228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t>
            </a:r>
            <a:r>
              <a:rPr lang="es-ES" baseline="0" dirty="0"/>
              <a:t> H</a:t>
            </a:r>
            <a:r>
              <a:rPr lang="es-ES" dirty="0"/>
              <a:t>ouse.-</a:t>
            </a:r>
            <a:r>
              <a:rPr lang="es-ES" baseline="0" dirty="0"/>
              <a:t> C</a:t>
            </a:r>
            <a:r>
              <a:rPr lang="es-ES" dirty="0"/>
              <a:t>heltenham</a:t>
            </a:r>
          </a:p>
        </p:txBody>
      </p:sp>
      <p:sp>
        <p:nvSpPr>
          <p:cNvPr id="4" name="3 Marcador de número de diapositiva"/>
          <p:cNvSpPr>
            <a:spLocks noGrp="1"/>
          </p:cNvSpPr>
          <p:nvPr>
            <p:ph type="sldNum" sz="quarter" idx="10"/>
          </p:nvPr>
        </p:nvSpPr>
        <p:spPr/>
        <p:txBody>
          <a:bodyPr/>
          <a:lstStyle/>
          <a:p>
            <a:fld id="{3F6FB15B-BCC2-4381-87A5-5D9E95267C5F}" type="slidenum">
              <a:rPr lang="es-ES" smtClean="0"/>
              <a:t>29</a:t>
            </a:fld>
            <a:endParaRPr lang="es-ES" dirty="0"/>
          </a:p>
        </p:txBody>
      </p:sp>
    </p:spTree>
    <p:extLst>
      <p:ext uri="{BB962C8B-B14F-4D97-AF65-F5344CB8AC3E}">
        <p14:creationId xmlns:p14="http://schemas.microsoft.com/office/powerpoint/2010/main" val="1538737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 House.- Cheltenham</a:t>
            </a:r>
          </a:p>
          <a:p>
            <a:endParaRPr lang="es-ES" dirty="0"/>
          </a:p>
        </p:txBody>
      </p:sp>
      <p:sp>
        <p:nvSpPr>
          <p:cNvPr id="4" name="3 Marcador de número de diapositiva"/>
          <p:cNvSpPr>
            <a:spLocks noGrp="1"/>
          </p:cNvSpPr>
          <p:nvPr>
            <p:ph type="sldNum" sz="quarter" idx="10"/>
          </p:nvPr>
        </p:nvSpPr>
        <p:spPr/>
        <p:txBody>
          <a:bodyPr/>
          <a:lstStyle/>
          <a:p>
            <a:fld id="{3F6FB15B-BCC2-4381-87A5-5D9E95267C5F}" type="slidenum">
              <a:rPr lang="es-ES" smtClean="0"/>
              <a:t>30</a:t>
            </a:fld>
            <a:endParaRPr lang="es-ES" dirty="0"/>
          </a:p>
        </p:txBody>
      </p:sp>
    </p:spTree>
    <p:extLst>
      <p:ext uri="{BB962C8B-B14F-4D97-AF65-F5344CB8AC3E}">
        <p14:creationId xmlns:p14="http://schemas.microsoft.com/office/powerpoint/2010/main" val="2106004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 House.- Cheltenham</a:t>
            </a:r>
          </a:p>
          <a:p>
            <a:endParaRPr lang="es-ES" dirty="0"/>
          </a:p>
        </p:txBody>
      </p:sp>
      <p:sp>
        <p:nvSpPr>
          <p:cNvPr id="4" name="3 Marcador de número de diapositiva"/>
          <p:cNvSpPr>
            <a:spLocks noGrp="1"/>
          </p:cNvSpPr>
          <p:nvPr>
            <p:ph type="sldNum" sz="quarter" idx="10"/>
          </p:nvPr>
        </p:nvSpPr>
        <p:spPr/>
        <p:txBody>
          <a:bodyPr/>
          <a:lstStyle/>
          <a:p>
            <a:fld id="{3F6FB15B-BCC2-4381-87A5-5D9E95267C5F}" type="slidenum">
              <a:rPr lang="es-ES" smtClean="0"/>
              <a:t>31</a:t>
            </a:fld>
            <a:endParaRPr lang="es-ES" dirty="0"/>
          </a:p>
        </p:txBody>
      </p:sp>
    </p:spTree>
    <p:extLst>
      <p:ext uri="{BB962C8B-B14F-4D97-AF65-F5344CB8AC3E}">
        <p14:creationId xmlns:p14="http://schemas.microsoft.com/office/powerpoint/2010/main" val="4151518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 House.- Cheltenham</a:t>
            </a:r>
          </a:p>
          <a:p>
            <a:endParaRPr lang="es-ES" dirty="0"/>
          </a:p>
        </p:txBody>
      </p:sp>
      <p:sp>
        <p:nvSpPr>
          <p:cNvPr id="4" name="3 Marcador de número de diapositiva"/>
          <p:cNvSpPr>
            <a:spLocks noGrp="1"/>
          </p:cNvSpPr>
          <p:nvPr>
            <p:ph type="sldNum" sz="quarter" idx="10"/>
          </p:nvPr>
        </p:nvSpPr>
        <p:spPr/>
        <p:txBody>
          <a:bodyPr/>
          <a:lstStyle/>
          <a:p>
            <a:fld id="{3F6FB15B-BCC2-4381-87A5-5D9E95267C5F}" type="slidenum">
              <a:rPr lang="es-ES" smtClean="0"/>
              <a:t>32</a:t>
            </a:fld>
            <a:endParaRPr lang="es-ES" dirty="0"/>
          </a:p>
        </p:txBody>
      </p:sp>
    </p:spTree>
    <p:extLst>
      <p:ext uri="{BB962C8B-B14F-4D97-AF65-F5344CB8AC3E}">
        <p14:creationId xmlns:p14="http://schemas.microsoft.com/office/powerpoint/2010/main" val="538637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 House.- Cheltenham</a:t>
            </a:r>
          </a:p>
          <a:p>
            <a:endParaRPr lang="es-ES" dirty="0"/>
          </a:p>
        </p:txBody>
      </p:sp>
      <p:sp>
        <p:nvSpPr>
          <p:cNvPr id="4" name="3 Marcador de número de diapositiva"/>
          <p:cNvSpPr>
            <a:spLocks noGrp="1"/>
          </p:cNvSpPr>
          <p:nvPr>
            <p:ph type="sldNum" sz="quarter" idx="10"/>
          </p:nvPr>
        </p:nvSpPr>
        <p:spPr/>
        <p:txBody>
          <a:bodyPr/>
          <a:lstStyle/>
          <a:p>
            <a:fld id="{3F6FB15B-BCC2-4381-87A5-5D9E95267C5F}" type="slidenum">
              <a:rPr lang="es-ES" smtClean="0"/>
              <a:t>33</a:t>
            </a:fld>
            <a:endParaRPr lang="es-ES" dirty="0"/>
          </a:p>
        </p:txBody>
      </p:sp>
    </p:spTree>
    <p:extLst>
      <p:ext uri="{BB962C8B-B14F-4D97-AF65-F5344CB8AC3E}">
        <p14:creationId xmlns:p14="http://schemas.microsoft.com/office/powerpoint/2010/main" val="21095772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613224-8F12-44C4-9F09-C59221A8549E}"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99E3A70-12BF-4C6C-A87F-E325F129E495}" type="slidenum">
              <a:rPr lang="es-ES">
                <a:solidFill>
                  <a:prstClr val="black"/>
                </a:solidFill>
                <a:latin typeface="Arial" charset="0"/>
              </a:rPr>
              <a:pPr eaLnBrk="1" hangingPunct="1"/>
              <a:t>39</a:t>
            </a:fld>
            <a:endParaRPr lang="es-ES"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0BDFAB-D351-4878-9F57-1149C3AF1052}"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47C09D-AE0D-4042-B2BC-7E38C9161E40}"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96844B-2FB2-476D-8CE9-150523B0E21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2791AE-33B8-48F4-A3DD-5F2004CAB9F5}"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77A14F-9F8B-462E-8CC1-4DB3F3135954}"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787069-ED17-4519-9833-08594583274A}"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33C5F9-0D6C-4EE6-9383-A43C8FD521B0}"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DAD6697-0EDD-4249-87D3-0455CEB627CB}" type="slidenum">
              <a:rPr lang="es-ES">
                <a:solidFill>
                  <a:prstClr val="black"/>
                </a:solidFill>
                <a:latin typeface="Arial" charset="0"/>
              </a:rPr>
              <a:pPr eaLnBrk="1" hangingPunct="1"/>
              <a:t>47</a:t>
            </a:fld>
            <a:endParaRPr lang="es-ES"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852345-E309-4C8A-9768-A3F8B3D6ED28}"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42A686-533C-4CAA-9687-77CD5DB9801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65C8DC-1D65-46F4-B12F-E6F0B9D53254}"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D9A8CF-954D-41D2-A71D-D1E541C090C1}"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F6BCBD-4CB9-442F-985A-243838C2A6AD}"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965F81-408C-4520-A1A0-FE3E0F761BE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F3648F-828D-4BD2-ADD7-E39FCB342450}"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A2487B-A4D6-419E-AF43-1035E243C1E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84CC460-804F-4418-A6DF-E5EB0684ADCF}" type="slidenum">
              <a:rPr lang="es-ES">
                <a:solidFill>
                  <a:prstClr val="black"/>
                </a:solidFill>
                <a:latin typeface="Arial" charset="0"/>
              </a:rPr>
              <a:pPr eaLnBrk="1" hangingPunct="1"/>
              <a:t>56</a:t>
            </a:fld>
            <a:endParaRPr lang="es-ES"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2E43D2E-5055-466D-A868-01BD8D167400}" type="slidenum">
              <a:rPr lang="es-ES">
                <a:solidFill>
                  <a:prstClr val="black"/>
                </a:solidFill>
                <a:latin typeface="Arial" charset="0"/>
              </a:rPr>
              <a:pPr eaLnBrk="1" hangingPunct="1"/>
              <a:t>57</a:t>
            </a:fld>
            <a:endParaRPr lang="es-ES"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Stourhead.-Templo de Apolo</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6EF580-2B48-44E0-B9FF-D4B670020686}"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92B9269-430E-4BC9-BF0A-4E6F6B6F65DC}" type="slidenum">
              <a:rPr lang="es-ES">
                <a:solidFill>
                  <a:prstClr val="black"/>
                </a:solidFill>
                <a:latin typeface="Arial" charset="0"/>
              </a:rPr>
              <a:pPr eaLnBrk="1" hangingPunct="1"/>
              <a:t>59</a:t>
            </a:fld>
            <a:endParaRPr lang="es-ES"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D2777A-A481-466C-B478-A19D25B61FA6}"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9DBF5B4-EFEE-452B-8AB6-099D2FBEBDDE}" type="slidenum">
              <a:rPr lang="es-ES">
                <a:solidFill>
                  <a:prstClr val="black"/>
                </a:solidFill>
                <a:latin typeface="Arial" charset="0"/>
              </a:rPr>
              <a:pPr eaLnBrk="1" hangingPunct="1"/>
              <a:t>61</a:t>
            </a:fld>
            <a:endParaRPr lang="es-ES"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B8DD6C-7622-4E78-8867-6EFD2FA13548}" type="slidenum">
              <a:rPr lang="es-ES">
                <a:solidFill>
                  <a:prstClr val="black"/>
                </a:solidFill>
                <a:latin typeface="Arial" charset="0"/>
              </a:rPr>
              <a:pPr eaLnBrk="1" hangingPunct="1"/>
              <a:t>62</a:t>
            </a:fld>
            <a:endParaRPr lang="es-ES" dirty="0">
              <a:solidFill>
                <a:prstClr val="black"/>
              </a:solidFill>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Stourhead</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4E2FAB-2F0C-409C-858C-6AFB00BC67E4}"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B69BC5-4694-47FA-BA9A-5C4F0D1CD955}" type="slidenum">
              <a:rPr lang="es-ES">
                <a:solidFill>
                  <a:prstClr val="black"/>
                </a:solidFill>
                <a:latin typeface="Arial" charset="0"/>
              </a:rPr>
              <a:pPr eaLnBrk="1" hangingPunct="1"/>
              <a:t>64</a:t>
            </a:fld>
            <a:endParaRPr lang="es-ES"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24B651-7F04-4BDB-8A5A-908CC402B54F}" type="slidenum">
              <a:rPr lang="es-ES">
                <a:solidFill>
                  <a:prstClr val="black"/>
                </a:solidFill>
                <a:latin typeface="Arial" charset="0"/>
              </a:rPr>
              <a:pPr eaLnBrk="1" hangingPunct="1"/>
              <a:t>65</a:t>
            </a:fld>
            <a:endParaRPr lang="es-ES"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B870C2-F1C8-436D-AFC1-84ADBA17755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BF1BB8-0A2C-4DF2-9BCE-DB6446479836}"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5C07E1-7FA6-41A9-A0CC-B6E2D2B1341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3BE439-2618-43E0-83AE-46C4B6F6532A}"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9C3037-1BBD-4291-B5D8-44F1C21E09FC}"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351E09-B234-44AD-A028-D1512D584469}"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342A58-A8EA-4D17-8EE3-5F37B71F01DE}"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3CC050-59C2-4976-8C3F-73BF2F1E2C47}"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425177-E31A-44F3-AD18-086111288363}"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F4E212-7DC5-4182-AC87-13FC06ABF646}"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ED4E697-D772-445D-8253-7874946D6404}" type="slidenum">
              <a:rPr lang="es-ES">
                <a:solidFill>
                  <a:prstClr val="black"/>
                </a:solidFill>
                <a:latin typeface="Arial" charset="0"/>
              </a:rPr>
              <a:pPr eaLnBrk="1" hangingPunct="1"/>
              <a:t>76</a:t>
            </a:fld>
            <a:endParaRPr lang="es-ES" dirty="0">
              <a:solidFill>
                <a:prstClr val="black"/>
              </a:solidFill>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Stourhead</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6494A97-553A-4BB3-B00A-8641AA7EBD28}" type="slidenum">
              <a:rPr lang="es-ES">
                <a:solidFill>
                  <a:prstClr val="black"/>
                </a:solidFill>
                <a:latin typeface="Arial" charset="0"/>
              </a:rPr>
              <a:pPr eaLnBrk="1" hangingPunct="1"/>
              <a:t>77</a:t>
            </a:fld>
            <a:endParaRPr lang="es-ES" dirty="0">
              <a:solidFill>
                <a:prstClr val="black"/>
              </a:solidFill>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Stourhead</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5EC82D-5D64-4BE8-B720-88CB6051F011}"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93B0928-82A7-45C4-845C-3AF84506E911}" type="slidenum">
              <a:rPr lang="es-ES">
                <a:solidFill>
                  <a:prstClr val="black"/>
                </a:solidFill>
                <a:latin typeface="Arial" charset="0"/>
              </a:rPr>
              <a:pPr eaLnBrk="1" hangingPunct="1"/>
              <a:t>79</a:t>
            </a:fld>
            <a:endParaRPr lang="es-ES"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1D0E09-088D-45ED-8776-85DDF83C450E}"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CAF325-7C6E-4A12-8157-96AA2ED6728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6B83BB1-EED1-4E82-A5F1-A300D564860E}" type="slidenum">
              <a:rPr lang="es-ES">
                <a:solidFill>
                  <a:prstClr val="black"/>
                </a:solidFill>
                <a:latin typeface="Arial" charset="0"/>
              </a:rPr>
              <a:pPr eaLnBrk="1" hangingPunct="1"/>
              <a:t>82</a:t>
            </a:fld>
            <a:endParaRPr lang="es-ES"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B7C6D9-3909-4E76-AD3C-FE99BA187F66}"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F1127AA-CB38-4875-A71E-6287A706A7FF}" type="slidenum">
              <a:rPr lang="es-ES">
                <a:solidFill>
                  <a:prstClr val="black"/>
                </a:solidFill>
                <a:latin typeface="Arial" charset="0"/>
              </a:rPr>
              <a:pPr eaLnBrk="1" hangingPunct="1"/>
              <a:t>84</a:t>
            </a:fld>
            <a:endParaRPr lang="es-ES" dirty="0">
              <a:solidFill>
                <a:prstClr val="black"/>
              </a:solidFill>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EA525E-4F08-4D0C-8D9E-BA3CD21482B4}" type="slidenum">
              <a:rPr lang="es-ES">
                <a:solidFill>
                  <a:prstClr val="black"/>
                </a:solidFill>
                <a:latin typeface="Arial" charset="0"/>
              </a:rPr>
              <a:pPr eaLnBrk="1" hangingPunct="1"/>
              <a:t>85</a:t>
            </a:fld>
            <a:endParaRPr lang="es-ES"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1C00CE5-918C-4145-A1C6-157D2F3D396A}" type="slidenum">
              <a:rPr lang="es-ES">
                <a:solidFill>
                  <a:prstClr val="black"/>
                </a:solidFill>
                <a:latin typeface="Arial" charset="0"/>
              </a:rPr>
              <a:pPr eaLnBrk="1" hangingPunct="1"/>
              <a:t>86</a:t>
            </a:fld>
            <a:endParaRPr lang="es-ES" dirty="0">
              <a:solidFill>
                <a:prstClr val="black"/>
              </a:solidFill>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Stourhead</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F342AD-C8F1-425C-81D3-7932627A5240}"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68FA98-F0F4-453F-9EC6-11224DC63C3D}"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03B052-800F-4194-B113-D78BE81609CC}" type="slidenum">
              <a:rPr lang="es-ES">
                <a:solidFill>
                  <a:prstClr val="black"/>
                </a:solidFill>
                <a:latin typeface="Arial" charset="0"/>
              </a:rPr>
              <a:pPr eaLnBrk="1" hangingPunct="1"/>
              <a:t>89</a:t>
            </a:fld>
            <a:endParaRPr lang="es-ES"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8E7506-CB1A-433A-89BF-1D93E6D91C0C}" type="slidenum">
              <a:rPr lang="es-ES">
                <a:solidFill>
                  <a:prstClr val="black"/>
                </a:solidFill>
                <a:latin typeface="Arial" charset="0"/>
              </a:rPr>
              <a:pPr eaLnBrk="1" hangingPunct="1"/>
              <a:t>90</a:t>
            </a:fld>
            <a:endParaRPr lang="es-ES"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Stourhead</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F20E27-B2FC-4D33-8307-2D86A520670F}"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362E6E-326A-470A-A8FD-54C8CF944B3B}"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089187-3168-4EF6-99CC-E38D33FF7CB6}"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7B3A9C-7210-457C-865F-CC00F95AEAF6}" type="slidenum">
              <a:rPr lang="es-ES">
                <a:solidFill>
                  <a:prstClr val="black"/>
                </a:solidFill>
                <a:latin typeface="Arial" charset="0"/>
              </a:rPr>
              <a:pPr eaLnBrk="1" hangingPunct="1"/>
              <a:t>94</a:t>
            </a:fld>
            <a:endParaRPr lang="es-ES"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2D8764-AA8B-4F32-A5CD-60EEEB62E255}"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3516E13-D5C8-44A9-9C95-5ABE2E98AFEF}" type="slidenum">
              <a:rPr lang="es-ES">
                <a:solidFill>
                  <a:prstClr val="black"/>
                </a:solidFill>
                <a:latin typeface="Arial" charset="0"/>
              </a:rPr>
              <a:pPr eaLnBrk="1" hangingPunct="1"/>
              <a:t>96</a:t>
            </a:fld>
            <a:endParaRPr lang="es-ES"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BF2BA2-C9DA-4DCD-BF4F-05D2C1F1E01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2E0DFF-9856-4F44-B91C-0D522386C3E9}"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36981B-C37A-43AE-9867-B72885C819F9}" type="slidenum">
              <a:rPr lang="es-ES">
                <a:solidFill>
                  <a:prstClr val="black"/>
                </a:solidFill>
                <a:latin typeface="Arial" charset="0"/>
              </a:rPr>
              <a:pPr eaLnBrk="1" hangingPunct="1"/>
              <a:t>99</a:t>
            </a:fld>
            <a:endParaRPr lang="es-ES"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801FB5-68EE-4AFF-AFE0-00EB8D7664CD}" type="slidenum">
              <a:rPr lang="es-ES">
                <a:solidFill>
                  <a:prstClr val="black"/>
                </a:solidFill>
                <a:latin typeface="Arial" charset="0"/>
              </a:rPr>
              <a:pPr eaLnBrk="1" hangingPunct="1"/>
              <a:t>100</a:t>
            </a:fld>
            <a:endParaRPr lang="es-ES"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239B34-82BD-43E1-B026-3A8A26EF742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5A3B52-8C9F-4785-A16A-E69B293C5886}" type="slidenum">
              <a:rPr lang="es-ES">
                <a:solidFill>
                  <a:prstClr val="black"/>
                </a:solidFill>
                <a:latin typeface="Arial" charset="0"/>
              </a:rPr>
              <a:pPr eaLnBrk="1" hangingPunct="1"/>
              <a:t>102</a:t>
            </a:fld>
            <a:endParaRPr lang="es-ES" dirty="0">
              <a:solidFill>
                <a:prstClr val="black"/>
              </a:solidFill>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Stourhead</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663ECE4-8E5B-47A5-BC1E-FE6207F2D351}" type="slidenum">
              <a:rPr lang="es-ES">
                <a:solidFill>
                  <a:prstClr val="black"/>
                </a:solidFill>
                <a:latin typeface="Arial" charset="0"/>
              </a:rPr>
              <a:pPr eaLnBrk="1" hangingPunct="1"/>
              <a:t>103</a:t>
            </a:fld>
            <a:endParaRPr lang="es-ES"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Stourhead</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F22F6C5-5543-40B8-96BD-84A6072F390C}" type="slidenum">
              <a:rPr lang="es-ES">
                <a:solidFill>
                  <a:prstClr val="black"/>
                </a:solidFill>
                <a:latin typeface="Arial" charset="0"/>
              </a:rPr>
              <a:pPr eaLnBrk="1" hangingPunct="1"/>
              <a:t>104</a:t>
            </a:fld>
            <a:endParaRPr lang="es-ES"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Stourhead</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7079C9-FAF9-4A9D-A777-12B8CD1819D4}" type="slidenum">
              <a:rPr lang="es-ES">
                <a:solidFill>
                  <a:prstClr val="black"/>
                </a:solidFill>
                <a:latin typeface="Arial" charset="0"/>
              </a:rPr>
              <a:pPr eaLnBrk="1" hangingPunct="1"/>
              <a:t>105</a:t>
            </a:fld>
            <a:endParaRPr lang="es-ES" dirty="0">
              <a:solidFill>
                <a:prstClr val="black"/>
              </a:solidFill>
              <a:latin typeface="Arial"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Stourhead</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C8D3EA-25CA-4488-8C82-AB35C12E543D}" type="slidenum">
              <a:rPr lang="es-ES">
                <a:solidFill>
                  <a:prstClr val="black"/>
                </a:solidFill>
                <a:latin typeface="Arial" charset="0"/>
              </a:rPr>
              <a:pPr eaLnBrk="1" hangingPunct="1"/>
              <a:t>106</a:t>
            </a:fld>
            <a:endParaRPr lang="es-ES"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Stourhead</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25DD21-DB0F-4CCA-A65C-5DED65E48936}"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EC68BE7-5400-4D05-81B7-79B69364486C}" type="slidenum">
              <a:rPr lang="es-ES">
                <a:solidFill>
                  <a:prstClr val="black"/>
                </a:solidFill>
                <a:latin typeface="Arial" charset="0"/>
              </a:rPr>
              <a:pPr eaLnBrk="1" hangingPunct="1"/>
              <a:t>108</a:t>
            </a:fld>
            <a:endParaRPr lang="es-ES"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AAEC88-94B5-471E-82E6-B130CF1D7746}" type="slidenum">
              <a:rPr lang="es-ES">
                <a:solidFill>
                  <a:prstClr val="black"/>
                </a:solidFill>
                <a:latin typeface="Arial" charset="0"/>
              </a:rPr>
              <a:pPr eaLnBrk="1" hangingPunct="1"/>
              <a:t>109</a:t>
            </a:fld>
            <a:endParaRPr lang="es-ES" dirty="0">
              <a:solidFill>
                <a:prstClr val="black"/>
              </a:solidFill>
              <a:latin typeface="Arial"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E5B15C4-2AE1-4DD1-8293-2CBE4B259507}" type="slidenum">
              <a:rPr lang="es-ES">
                <a:solidFill>
                  <a:prstClr val="black"/>
                </a:solidFill>
                <a:latin typeface="Arial" charset="0"/>
              </a:rPr>
              <a:pPr eaLnBrk="1" hangingPunct="1"/>
              <a:t>110</a:t>
            </a:fld>
            <a:endParaRPr lang="es-ES" dirty="0">
              <a:solidFill>
                <a:prstClr val="black"/>
              </a:solidFill>
              <a:latin typeface="Arial"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E576D2B-662A-48D9-9A18-27ACD555FB3D}" type="slidenum">
              <a:rPr lang="es-ES">
                <a:solidFill>
                  <a:prstClr val="black"/>
                </a:solidFill>
                <a:latin typeface="Arial" charset="0"/>
              </a:rPr>
              <a:pPr eaLnBrk="1" hangingPunct="1"/>
              <a:t>111</a:t>
            </a:fld>
            <a:endParaRPr lang="es-ES"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E212507-0809-43B7-B676-CF5D61C1F5D7}" type="slidenum">
              <a:rPr lang="es-ES">
                <a:solidFill>
                  <a:prstClr val="black"/>
                </a:solidFill>
                <a:latin typeface="Arial" charset="0"/>
              </a:rPr>
              <a:pPr eaLnBrk="1" hangingPunct="1"/>
              <a:t>112</a:t>
            </a:fld>
            <a:endParaRPr lang="es-ES"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C4B3404-E34B-4D3A-9D8E-0D17D825BBED}" type="slidenum">
              <a:rPr lang="es-ES">
                <a:solidFill>
                  <a:prstClr val="black"/>
                </a:solidFill>
                <a:latin typeface="Arial" charset="0"/>
              </a:rPr>
              <a:pPr eaLnBrk="1" hangingPunct="1"/>
              <a:t>113</a:t>
            </a:fld>
            <a:endParaRPr lang="es-ES"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Stourhead.-Autumn</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30D42FA-E162-491F-86E1-B010E70B3F91}" type="slidenum">
              <a:rPr lang="es-ES">
                <a:solidFill>
                  <a:prstClr val="black"/>
                </a:solidFill>
                <a:latin typeface="Arial" charset="0"/>
              </a:rPr>
              <a:pPr eaLnBrk="1" hangingPunct="1"/>
              <a:t>114</a:t>
            </a:fld>
            <a:endParaRPr lang="es-ES"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2E4FC88-8537-4F99-8132-489DD1B0F87D}" type="slidenum">
              <a:rPr lang="es-ES">
                <a:solidFill>
                  <a:prstClr val="black"/>
                </a:solidFill>
                <a:latin typeface="Arial" charset="0"/>
              </a:rPr>
              <a:pPr eaLnBrk="1" hangingPunct="1"/>
              <a:t>115</a:t>
            </a:fld>
            <a:endParaRPr lang="es-ES"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3F4EA7F-973E-4014-BA3E-91A33AF73D83}" type="slidenum">
              <a:rPr lang="es-ES">
                <a:solidFill>
                  <a:prstClr val="black"/>
                </a:solidFill>
                <a:latin typeface="Arial" charset="0"/>
              </a:rPr>
              <a:pPr eaLnBrk="1" hangingPunct="1"/>
              <a:t>116</a:t>
            </a:fld>
            <a:endParaRPr lang="es-ES"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9A1C7D-40C8-4316-A9DF-8BB0ECC4C49E}" type="slidenum">
              <a:rPr lang="es-ES">
                <a:solidFill>
                  <a:prstClr val="black"/>
                </a:solidFill>
                <a:latin typeface="Arial" charset="0"/>
              </a:rPr>
              <a:pPr eaLnBrk="1" hangingPunct="1"/>
              <a:t>117</a:t>
            </a:fld>
            <a:endParaRPr lang="es-ES"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C64EDD-46AB-4E7B-9006-E8401FF2A11A}" type="slidenum">
              <a:rPr lang="es-ES">
                <a:solidFill>
                  <a:prstClr val="black"/>
                </a:solidFill>
                <a:latin typeface="Arial" charset="0"/>
              </a:rPr>
              <a:pPr eaLnBrk="1" hangingPunct="1"/>
              <a:t>118</a:t>
            </a:fld>
            <a:endParaRPr lang="es-ES"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8262ED-2A69-42D5-BBD7-10D4DF8D4A3B}"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449F3FD-9430-460E-96A6-9B4C5F2B8BEB}" type="slidenum">
              <a:rPr lang="es-ES">
                <a:solidFill>
                  <a:prstClr val="black"/>
                </a:solidFill>
                <a:latin typeface="Arial" charset="0"/>
              </a:rPr>
              <a:pPr eaLnBrk="1" hangingPunct="1"/>
              <a:t>120</a:t>
            </a:fld>
            <a:endParaRPr lang="es-ES"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563647-D809-4C8F-A0C6-CC52E9C4626E}" type="slidenum">
              <a:rPr lang="es-ES">
                <a:solidFill>
                  <a:prstClr val="black"/>
                </a:solidFill>
                <a:latin typeface="Arial" charset="0"/>
              </a:rPr>
              <a:pPr eaLnBrk="1" hangingPunct="1"/>
              <a:t>121</a:t>
            </a:fld>
            <a:endParaRPr lang="es-ES"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0DD0577-F8A4-42FC-A418-20CB35B48788}" type="slidenum">
              <a:rPr lang="es-ES">
                <a:solidFill>
                  <a:prstClr val="black"/>
                </a:solidFill>
                <a:latin typeface="Arial" charset="0"/>
              </a:rPr>
              <a:pPr eaLnBrk="1" hangingPunct="1"/>
              <a:t>122</a:t>
            </a:fld>
            <a:endParaRPr lang="es-ES"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40BEDFA-BA39-4B6D-9DCE-1479169AED94}" type="slidenum">
              <a:rPr lang="es-ES">
                <a:solidFill>
                  <a:prstClr val="black"/>
                </a:solidFill>
                <a:latin typeface="Arial" charset="0"/>
              </a:rPr>
              <a:pPr eaLnBrk="1" hangingPunct="1"/>
              <a:t>123</a:t>
            </a:fld>
            <a:endParaRPr lang="es-ES"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Stourhead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42871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8442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02935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61477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9516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93757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99426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06913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26678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21556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35088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94005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73516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8195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25803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733370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66391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110907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479913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471198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134362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964631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33072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313076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659280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109303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692823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936946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091307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230601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77400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204195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431331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616982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843160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007462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8752741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729886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439605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467151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223155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303312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052937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47062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0171004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45992445"/>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52991754"/>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53624976"/>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24.jpg"/><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29.jpg"/><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g"/></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0.xml"/><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1.xml"/><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6.xml"/><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8.xml"/><Relationship Id="rId1" Type="http://schemas.openxmlformats.org/officeDocument/2006/relationships/slideLayout" Target="../slideLayouts/slideLayout40.xml"/></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9.xml"/><Relationship Id="rId1" Type="http://schemas.openxmlformats.org/officeDocument/2006/relationships/slideLayout" Target="../slideLayouts/slideLayout40.xml"/></Relationships>
</file>

<file path=ppt/slides/_rels/slide8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1.xml"/><Relationship Id="rId1" Type="http://schemas.openxmlformats.org/officeDocument/2006/relationships/slideLayout" Target="../slideLayouts/slideLayout40.xml"/></Relationships>
</file>

<file path=ppt/slides/_rels/slide8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5.xml"/><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6.xml"/><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9.xml"/><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0.xml"/><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1.xml"/><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3.xml"/><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8.xml"/><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9.xml"/><Relationship Id="rId1" Type="http://schemas.openxmlformats.org/officeDocument/2006/relationships/slideLayout" Target="../slideLayouts/slideLayout40.xml"/></Relationships>
</file>

<file path=ppt/slides/_rels/slide10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2.xml"/><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3.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4.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5.xml"/><Relationship Id="rId1" Type="http://schemas.openxmlformats.org/officeDocument/2006/relationships/slideLayout" Target="../slideLayouts/slideLayout40.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6.xml"/><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7.xml"/><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8.xml"/><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9.xml"/><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00.xml"/><Relationship Id="rId1" Type="http://schemas.openxmlformats.org/officeDocument/2006/relationships/slideLayout" Target="../slideLayouts/slideLayout29.xml"/></Relationships>
</file>

<file path=ppt/slides/_rels/slide11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1.xml"/><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2.xml"/><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3.xml"/><Relationship Id="rId1" Type="http://schemas.openxmlformats.org/officeDocument/2006/relationships/slideLayout" Target="../slideLayouts/slideLayout29.xml"/></Relationships>
</file>

<file path=ppt/slides/_rels/slide11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4.xml"/><Relationship Id="rId1" Type="http://schemas.openxmlformats.org/officeDocument/2006/relationships/slideLayout" Target="../slideLayouts/slideLayout29.xml"/></Relationships>
</file>

<file path=ppt/slides/_rels/slide11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5.xml"/><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6.xml"/><Relationship Id="rId1" Type="http://schemas.openxmlformats.org/officeDocument/2006/relationships/slideLayout" Target="../slideLayouts/slideLayout29.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7.xml"/><Relationship Id="rId1" Type="http://schemas.openxmlformats.org/officeDocument/2006/relationships/slideLayout" Target="../slideLayouts/slideLayout40.xml"/></Relationships>
</file>

<file path=ppt/slides/_rels/slide12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8.xml"/><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9.xml"/><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0.xml"/><Relationship Id="rId1" Type="http://schemas.openxmlformats.org/officeDocument/2006/relationships/slideLayout" Target="../slideLayouts/slideLayout29.xml"/></Relationships>
</file>

<file path=ppt/slides/_rels/slide12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1.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172200" cy="2880320"/>
          </a:xfrm>
        </p:spPr>
        <p:txBody>
          <a:bodyPr>
            <a:normAutofit fontScale="90000"/>
          </a:bodyPr>
          <a:lstStyle/>
          <a:p>
            <a:r>
              <a:rPr lang="es-ES" sz="3200" dirty="0"/>
              <a:t>EUROPA.-LA VUELTA AL MUNDO EN 885 JARDINES.- INGLESES.-</a:t>
            </a:r>
            <a:r>
              <a:rPr lang="es-ES" sz="3100" dirty="0"/>
              <a:t>Stoke Park. -Stoneacre Gardens.-Stone House Cottage.-Stourhead.-</a:t>
            </a:r>
            <a:br>
              <a:rPr lang="es-ES" dirty="0"/>
            </a:br>
            <a:endParaRPr lang="es-ES" dirty="0"/>
          </a:p>
        </p:txBody>
      </p:sp>
      <p:sp>
        <p:nvSpPr>
          <p:cNvPr id="3" name="2 Subtítulo"/>
          <p:cNvSpPr>
            <a:spLocks noGrp="1"/>
          </p:cNvSpPr>
          <p:nvPr>
            <p:ph type="subTitle" idx="1"/>
          </p:nvPr>
        </p:nvSpPr>
        <p:spPr>
          <a:xfrm>
            <a:off x="2699792" y="4869160"/>
            <a:ext cx="4464496"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1633027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Stoke Park Pavilions.</a:t>
            </a:r>
          </a:p>
        </p:txBody>
      </p:sp>
      <p:sp>
        <p:nvSpPr>
          <p:cNvPr id="5" name="4 Marcador de contenido"/>
          <p:cNvSpPr>
            <a:spLocks noGrp="1"/>
          </p:cNvSpPr>
          <p:nvPr>
            <p:ph sz="quarter" idx="1"/>
          </p:nvPr>
        </p:nvSpPr>
        <p:spPr/>
        <p:txBody>
          <a:bodyPr>
            <a:normAutofit fontScale="92500"/>
          </a:bodyPr>
          <a:lstStyle/>
          <a:p>
            <a:r>
              <a:rPr lang="es-ES" dirty="0"/>
              <a:t>Stoke Park Pabellones son todo lo que queda de la casa señorial  y los terrenos de Stoke Park cerca de la aldea Stoke Bruerne , Northamptonshire , Inglaterra, a unos(13 km) al sur de Northampton y (18 km) al norte de  Milton Keynes.</a:t>
            </a:r>
          </a:p>
          <a:p>
            <a:r>
              <a:rPr lang="es-ES" dirty="0"/>
              <a:t>Stoke Park fue la primera casa de campo inglesa para mostrar un plan de Palladio: un centro de la casa con el equilibrio de pabellones unidos por columnas o muros pantalla. Palladio fue el arquitecto italiano del siglo XVI en cuyo trabajo se basó el diseño. El estilo Paladian convirtió en un tipo estándar de construcción de casa de campo en la Inglaterra del siglo XVIII bajo Lord Burlington.</a:t>
            </a:r>
          </a:p>
        </p:txBody>
      </p:sp>
    </p:spTree>
    <p:extLst>
      <p:ext uri="{BB962C8B-B14F-4D97-AF65-F5344CB8AC3E}">
        <p14:creationId xmlns:p14="http://schemas.microsoft.com/office/powerpoint/2010/main" val="1635699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332656"/>
            <a:ext cx="7467600" cy="6141296"/>
          </a:xfrm>
        </p:spPr>
        <p:txBody>
          <a:bodyPr>
            <a:normAutofit lnSpcReduction="10000"/>
          </a:bodyPr>
          <a:lstStyle/>
          <a:p>
            <a:r>
              <a:rPr lang="es-ES" dirty="0"/>
              <a:t> Sin embargo, a 80 años antes Stoke Park en Northamptonshire fue el primer ejemplo, se cree que fue construido por Inigo Jones . </a:t>
            </a:r>
          </a:p>
          <a:p>
            <a:r>
              <a:rPr lang="es-ES" dirty="0"/>
              <a:t>La casa ca. 1700 se representa en Colen Campbell 's (sic) Vitruvio Británico (que significa arquitecto británico).</a:t>
            </a:r>
          </a:p>
          <a:p>
            <a:r>
              <a:rPr lang="es-ES" dirty="0"/>
              <a:t>Carlos I concedió el parque y Pazo de Sir Francis Grulla , director y fundador de los Tapices Obras Mortlake  establecidos en la finca de John Dee , matemático, en Mortlake, en 1619, más tarde el sitio de pub Jefe de la Reina. </a:t>
            </a:r>
          </a:p>
          <a:p>
            <a:r>
              <a:rPr lang="es-ES" dirty="0"/>
              <a:t>Grúlla se hizo secretario de Carlos I cuando era Príncipe de Gales y fue nombrado caballero en 1617. Con concesiones de tierras, el dinero y los altos precios que se cobran por tapices, Grulla se hizo muy rico. Se le concedió aproximadamente 400 acres de Stoke Bruerne en 1629. </a:t>
            </a:r>
          </a:p>
        </p:txBody>
      </p:sp>
    </p:spTree>
    <p:extLst>
      <p:ext uri="{BB962C8B-B14F-4D97-AF65-F5344CB8AC3E}">
        <p14:creationId xmlns:p14="http://schemas.microsoft.com/office/powerpoint/2010/main" val="2457877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Los pabellones y el parque son actualmente propiedad privada y sólo de vez en cuando accesibles al público desde el estrecho camino entre las localidades de Stoke Bruerne y Shutlanger opuestos el turno norte a Blisworth . Hay un cierto limitado acceso público permitido a los edificios durante las tardes en agosto por un módico precio. </a:t>
            </a:r>
          </a:p>
          <a:p>
            <a:r>
              <a:rPr lang="es-ES" dirty="0"/>
              <a:t>Por lo general hay signos que indican esta en la entrada a lo largo de Shutlanger camino alrededor de este tiempo. </a:t>
            </a:r>
          </a:p>
          <a:p>
            <a:r>
              <a:rPr lang="es-ES" dirty="0"/>
              <a:t>El acceso al público se requiere como condición de financiamiento por el Patrimonio Inglés para continuar las actividades de preservación.</a:t>
            </a:r>
          </a:p>
        </p:txBody>
      </p:sp>
    </p:spTree>
    <p:extLst>
      <p:ext uri="{BB962C8B-B14F-4D97-AF65-F5344CB8AC3E}">
        <p14:creationId xmlns:p14="http://schemas.microsoft.com/office/powerpoint/2010/main" val="2805428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84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4" y="3404988"/>
            <a:ext cx="9109696" cy="37242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04988"/>
          </a:xfrm>
          <a:prstGeom prst="rect">
            <a:avLst/>
          </a:prstGeom>
        </p:spPr>
      </p:pic>
    </p:spTree>
    <p:extLst>
      <p:ext uri="{BB962C8B-B14F-4D97-AF65-F5344CB8AC3E}">
        <p14:creationId xmlns:p14="http://schemas.microsoft.com/office/powerpoint/2010/main" val="570869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857999"/>
          </a:xfrm>
          <a:prstGeom prst="rect">
            <a:avLst/>
          </a:prstGeom>
        </p:spPr>
      </p:pic>
    </p:spTree>
    <p:extLst>
      <p:ext uri="{BB962C8B-B14F-4D97-AF65-F5344CB8AC3E}">
        <p14:creationId xmlns:p14="http://schemas.microsoft.com/office/powerpoint/2010/main" val="1772061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4032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492" y="38100"/>
            <a:ext cx="9324528" cy="6991300"/>
          </a:xfrm>
          <a:prstGeom prst="rect">
            <a:avLst/>
          </a:prstGeom>
        </p:spPr>
      </p:pic>
    </p:spTree>
    <p:extLst>
      <p:ext uri="{BB962C8B-B14F-4D97-AF65-F5344CB8AC3E}">
        <p14:creationId xmlns:p14="http://schemas.microsoft.com/office/powerpoint/2010/main" val="3596421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62750"/>
          </a:xfrm>
          <a:prstGeom prst="rect">
            <a:avLst/>
          </a:prstGeom>
        </p:spPr>
      </p:pic>
    </p:spTree>
    <p:extLst>
      <p:ext uri="{BB962C8B-B14F-4D97-AF65-F5344CB8AC3E}">
        <p14:creationId xmlns:p14="http://schemas.microsoft.com/office/powerpoint/2010/main" val="1250512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2991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144000" cy="3208421"/>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208421"/>
            <a:ext cx="9144000" cy="3649579"/>
          </a:xfrm>
          <a:prstGeom prst="rect">
            <a:avLst/>
          </a:prstGeom>
        </p:spPr>
      </p:pic>
    </p:spTree>
    <p:extLst>
      <p:ext uri="{BB962C8B-B14F-4D97-AF65-F5344CB8AC3E}">
        <p14:creationId xmlns:p14="http://schemas.microsoft.com/office/powerpoint/2010/main" val="4196956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Stoneacre Gardens</a:t>
            </a:r>
          </a:p>
        </p:txBody>
      </p:sp>
      <p:sp>
        <p:nvSpPr>
          <p:cNvPr id="5" name="4 Marcador de contenido"/>
          <p:cNvSpPr>
            <a:spLocks noGrp="1"/>
          </p:cNvSpPr>
          <p:nvPr>
            <p:ph sz="quarter" idx="1"/>
          </p:nvPr>
        </p:nvSpPr>
        <p:spPr/>
        <p:txBody>
          <a:bodyPr/>
          <a:lstStyle/>
          <a:p>
            <a:r>
              <a:rPr lang="es-ES" dirty="0"/>
              <a:t>Stoneacre es una pequeña National Trust propiedad en Otham , cerca de Maidstone , Kent en el sur de Inglaterra .</a:t>
            </a:r>
          </a:p>
          <a:p>
            <a:r>
              <a:rPr lang="es-ES" dirty="0"/>
              <a:t> La propiedad es de un hacendado con entramado de madera que data del siglo XV, junto con un pequeño jardín, huerto y prados.</a:t>
            </a:r>
          </a:p>
          <a:p>
            <a:r>
              <a:rPr lang="es-ES" dirty="0"/>
              <a:t> La casa es un Grado II * edificio protegido . </a:t>
            </a:r>
          </a:p>
          <a:p>
            <a:r>
              <a:rPr lang="es-ES" dirty="0"/>
              <a:t>Una casa de madera con un "jardín de la cabaña 'siglo XX. Parte de la casa  data del siglo XV y parte fue añadida por Aymer Vallance en la década de 1920 cuando compró el Stoneacre.</a:t>
            </a:r>
          </a:p>
        </p:txBody>
      </p:sp>
    </p:spTree>
    <p:extLst>
      <p:ext uri="{BB962C8B-B14F-4D97-AF65-F5344CB8AC3E}">
        <p14:creationId xmlns:p14="http://schemas.microsoft.com/office/powerpoint/2010/main" val="2866468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Publicó un libro sobre el arte de William Morris en 1897 y dio Stoneacre al National Trust en 1928. Romero Alejandro, que dirige la Escuela de Jardinería inglesa, celebró la tenencia de la confianza nacional durante 12 años. </a:t>
            </a:r>
          </a:p>
          <a:p>
            <a:r>
              <a:rPr lang="es-ES" dirty="0"/>
              <a:t>Hay colores con temas de fronteras, un blanco / verde jardín y plantas interesantes en el patio, una casa de verano, huerto y un jardín salvaje. </a:t>
            </a:r>
          </a:p>
          <a:p>
            <a:r>
              <a:rPr lang="es-ES" dirty="0"/>
              <a:t>Tiene algo del carácter de Gran Dixter</a:t>
            </a:r>
          </a:p>
        </p:txBody>
      </p:sp>
    </p:spTree>
    <p:extLst>
      <p:ext uri="{BB962C8B-B14F-4D97-AF65-F5344CB8AC3E}">
        <p14:creationId xmlns:p14="http://schemas.microsoft.com/office/powerpoint/2010/main" val="1440137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6566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000"/>
          <a:stretch/>
        </p:blipFill>
        <p:spPr>
          <a:xfrm>
            <a:off x="0" y="0"/>
            <a:ext cx="9144000" cy="6957392"/>
          </a:xfrm>
          <a:prstGeom prst="rect">
            <a:avLst/>
          </a:prstGeom>
        </p:spPr>
      </p:pic>
    </p:spTree>
    <p:extLst>
      <p:ext uri="{BB962C8B-B14F-4D97-AF65-F5344CB8AC3E}">
        <p14:creationId xmlns:p14="http://schemas.microsoft.com/office/powerpoint/2010/main" val="2669725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9910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815479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17698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6579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4839176" cy="71014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9176" y="0"/>
            <a:ext cx="4304824"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9176" y="3573016"/>
            <a:ext cx="4304824" cy="3284984"/>
          </a:xfrm>
          <a:prstGeom prst="rect">
            <a:avLst/>
          </a:prstGeom>
        </p:spPr>
      </p:pic>
    </p:spTree>
    <p:extLst>
      <p:ext uri="{BB962C8B-B14F-4D97-AF65-F5344CB8AC3E}">
        <p14:creationId xmlns:p14="http://schemas.microsoft.com/office/powerpoint/2010/main" val="3170991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78349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822504" cy="35010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8404" y="3501008"/>
            <a:ext cx="5715000" cy="335699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2504" y="116632"/>
            <a:ext cx="3321496" cy="338437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520" y="3645024"/>
            <a:ext cx="3536924" cy="3212976"/>
          </a:xfrm>
          <a:prstGeom prst="rect">
            <a:avLst/>
          </a:prstGeom>
        </p:spPr>
      </p:pic>
    </p:spTree>
    <p:extLst>
      <p:ext uri="{BB962C8B-B14F-4D97-AF65-F5344CB8AC3E}">
        <p14:creationId xmlns:p14="http://schemas.microsoft.com/office/powerpoint/2010/main" val="2820954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5311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0473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62500" cy="3200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5" y="3200400"/>
            <a:ext cx="4762500" cy="36576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62500" y="0"/>
            <a:ext cx="4381500" cy="32004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2500" y="3200400"/>
            <a:ext cx="4381500" cy="3630736"/>
          </a:xfrm>
          <a:prstGeom prst="rect">
            <a:avLst/>
          </a:prstGeom>
        </p:spPr>
      </p:pic>
    </p:spTree>
    <p:extLst>
      <p:ext uri="{BB962C8B-B14F-4D97-AF65-F5344CB8AC3E}">
        <p14:creationId xmlns:p14="http://schemas.microsoft.com/office/powerpoint/2010/main" val="3668119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Stone House Cottage.</a:t>
            </a:r>
          </a:p>
        </p:txBody>
      </p:sp>
      <p:sp>
        <p:nvSpPr>
          <p:cNvPr id="3" name="2 Marcador de contenido"/>
          <p:cNvSpPr>
            <a:spLocks noGrp="1"/>
          </p:cNvSpPr>
          <p:nvPr>
            <p:ph sz="quarter" idx="1"/>
          </p:nvPr>
        </p:nvSpPr>
        <p:spPr/>
        <p:txBody>
          <a:bodyPr>
            <a:normAutofit/>
          </a:bodyPr>
          <a:lstStyle/>
          <a:p>
            <a:r>
              <a:rPr lang="es-ES" dirty="0"/>
              <a:t>Propiedad de Louisa Arbuthnott</a:t>
            </a:r>
          </a:p>
          <a:p>
            <a:r>
              <a:rPr lang="es-ES" dirty="0"/>
              <a:t>Este es el jardín de un vivero famoso, que coincide con la gama de plantas hermosas e inusuales que ofrece. </a:t>
            </a:r>
          </a:p>
          <a:p>
            <a:r>
              <a:rPr lang="es-ES" dirty="0"/>
              <a:t>Los propietarios son plantsmen compulsivos y, en su jardín es pequeño, tienen que moverse alrededor de las plantas o sustituirlos por completo para dar cabida a los recién llegados.</a:t>
            </a:r>
          </a:p>
          <a:p>
            <a:r>
              <a:rPr lang="es-ES" dirty="0"/>
              <a:t> Esto significa que el jardín está en constante desarrollo y mejora - sobre todo porque mucho se piensa en la forma en que cada planta se asociará con sus vecinos. </a:t>
            </a:r>
          </a:p>
        </p:txBody>
      </p:sp>
    </p:spTree>
    <p:extLst>
      <p:ext uri="{BB962C8B-B14F-4D97-AF65-F5344CB8AC3E}">
        <p14:creationId xmlns:p14="http://schemas.microsoft.com/office/powerpoint/2010/main" val="3633705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Habitación  para los recién llegados.</a:t>
            </a:r>
          </a:p>
          <a:p>
            <a:r>
              <a:rPr lang="es-ES" dirty="0"/>
              <a:t>Alrededor de las paredes hay una excéntrica colección de locuras construido como torres, lo que hace que este jardín bastante único.</a:t>
            </a:r>
          </a:p>
          <a:p>
            <a:r>
              <a:rPr lang="es-ES" dirty="0"/>
              <a:t>Un jardín amurallado ejecuta en conjunto con una guardería. El jardín cuenta con arcos, torres, miradores y otras características que son cubiertas de plantas trepadoras.</a:t>
            </a:r>
          </a:p>
          <a:p>
            <a:r>
              <a:rPr lang="es-ES" dirty="0"/>
              <a:t> Coberturas dividen el jardín en compartimentos.</a:t>
            </a:r>
          </a:p>
          <a:p>
            <a:r>
              <a:rPr lang="es-ES" dirty="0"/>
              <a:t>Situado en Stone, Kidderminster, Worcestershire, Inglaterra.</a:t>
            </a:r>
          </a:p>
        </p:txBody>
      </p:sp>
    </p:spTree>
    <p:extLst>
      <p:ext uri="{BB962C8B-B14F-4D97-AF65-F5344CB8AC3E}">
        <p14:creationId xmlns:p14="http://schemas.microsoft.com/office/powerpoint/2010/main" val="3796369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012"/>
          <a:stretch/>
        </p:blipFill>
        <p:spPr>
          <a:xfrm>
            <a:off x="0" y="-243408"/>
            <a:ext cx="4572000" cy="367240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2606" b="5000"/>
          <a:stretch/>
        </p:blipFill>
        <p:spPr>
          <a:xfrm>
            <a:off x="4572000" y="0"/>
            <a:ext cx="4572000" cy="3429000"/>
          </a:xfrm>
          <a:prstGeom prst="rect">
            <a:avLst/>
          </a:prstGeom>
        </p:spPr>
      </p:pic>
      <p:pic>
        <p:nvPicPr>
          <p:cNvPr id="5" name="4 Imagen"/>
          <p:cNvPicPr>
            <a:picLocks noChangeAspect="1"/>
          </p:cNvPicPr>
          <p:nvPr/>
        </p:nvPicPr>
        <p:blipFill rotWithShape="1">
          <a:blip r:embed="rId5" cstate="print">
            <a:extLst>
              <a:ext uri="{28A0092B-C50C-407E-A947-70E740481C1C}">
                <a14:useLocalDpi xmlns:a14="http://schemas.microsoft.com/office/drawing/2010/main" val="0"/>
              </a:ext>
            </a:extLst>
          </a:blip>
          <a:srcRect r="2500"/>
          <a:stretch/>
        </p:blipFill>
        <p:spPr>
          <a:xfrm>
            <a:off x="0" y="3429000"/>
            <a:ext cx="4572000" cy="3429000"/>
          </a:xfrm>
          <a:prstGeom prst="rect">
            <a:avLst/>
          </a:prstGeom>
        </p:spPr>
      </p:pic>
      <p:pic>
        <p:nvPicPr>
          <p:cNvPr id="6" name="5 Imagen"/>
          <p:cNvPicPr>
            <a:picLocks noChangeAspect="1"/>
          </p:cNvPicPr>
          <p:nvPr/>
        </p:nvPicPr>
        <p:blipFill rotWithShape="1">
          <a:blip r:embed="rId6" cstate="print">
            <a:extLst>
              <a:ext uri="{28A0092B-C50C-407E-A947-70E740481C1C}">
                <a14:useLocalDpi xmlns:a14="http://schemas.microsoft.com/office/drawing/2010/main" val="0"/>
              </a:ext>
            </a:extLst>
          </a:blip>
          <a:srcRect b="8375"/>
          <a:stretch/>
        </p:blipFill>
        <p:spPr>
          <a:xfrm>
            <a:off x="4572000" y="3429000"/>
            <a:ext cx="4572000" cy="3429000"/>
          </a:xfrm>
          <a:prstGeom prst="rect">
            <a:avLst/>
          </a:prstGeom>
        </p:spPr>
      </p:pic>
    </p:spTree>
    <p:extLst>
      <p:ext uri="{BB962C8B-B14F-4D97-AF65-F5344CB8AC3E}">
        <p14:creationId xmlns:p14="http://schemas.microsoft.com/office/powerpoint/2010/main" val="3152269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186953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13750"/>
          <a:stretch/>
        </p:blipFill>
        <p:spPr>
          <a:xfrm>
            <a:off x="0" y="0"/>
            <a:ext cx="9144000" cy="6858000"/>
          </a:xfrm>
          <a:prstGeom prst="rect">
            <a:avLst/>
          </a:prstGeom>
        </p:spPr>
      </p:pic>
    </p:spTree>
    <p:extLst>
      <p:ext uri="{BB962C8B-B14F-4D97-AF65-F5344CB8AC3E}">
        <p14:creationId xmlns:p14="http://schemas.microsoft.com/office/powerpoint/2010/main" val="1979445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7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4264"/>
          <a:stretch/>
        </p:blipFill>
        <p:spPr>
          <a:xfrm>
            <a:off x="0" y="0"/>
            <a:ext cx="4572000" cy="3429000"/>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r="3438"/>
          <a:stretch/>
        </p:blipFill>
        <p:spPr>
          <a:xfrm>
            <a:off x="4572000" y="0"/>
            <a:ext cx="4572000" cy="3429000"/>
          </a:xfrm>
          <a:prstGeom prst="rect">
            <a:avLst/>
          </a:prstGeom>
        </p:spPr>
      </p:pic>
      <p:pic>
        <p:nvPicPr>
          <p:cNvPr id="4" name="3 Imagen"/>
          <p:cNvPicPr>
            <a:picLocks noChangeAspect="1"/>
          </p:cNvPicPr>
          <p:nvPr/>
        </p:nvPicPr>
        <p:blipFill rotWithShape="1">
          <a:blip r:embed="rId5" cstate="print">
            <a:extLst>
              <a:ext uri="{28A0092B-C50C-407E-A947-70E740481C1C}">
                <a14:useLocalDpi xmlns:a14="http://schemas.microsoft.com/office/drawing/2010/main" val="0"/>
              </a:ext>
            </a:extLst>
          </a:blip>
          <a:srcRect l="3750"/>
          <a:stretch/>
        </p:blipFill>
        <p:spPr>
          <a:xfrm>
            <a:off x="0" y="3429000"/>
            <a:ext cx="4572000" cy="3429000"/>
          </a:xfrm>
          <a:prstGeom prst="rect">
            <a:avLst/>
          </a:prstGeom>
        </p:spPr>
      </p:pic>
      <p:pic>
        <p:nvPicPr>
          <p:cNvPr id="5" name="4 Imagen"/>
          <p:cNvPicPr>
            <a:picLocks noChangeAspect="1"/>
          </p:cNvPicPr>
          <p:nvPr/>
        </p:nvPicPr>
        <p:blipFill rotWithShape="1">
          <a:blip r:embed="rId6" cstate="print">
            <a:extLst>
              <a:ext uri="{28A0092B-C50C-407E-A947-70E740481C1C}">
                <a14:useLocalDpi xmlns:a14="http://schemas.microsoft.com/office/drawing/2010/main" val="0"/>
              </a:ext>
            </a:extLst>
          </a:blip>
          <a:srcRect l="3750"/>
          <a:stretch/>
        </p:blipFill>
        <p:spPr>
          <a:xfrm>
            <a:off x="4572000" y="3429000"/>
            <a:ext cx="4572000" cy="3429000"/>
          </a:xfrm>
          <a:prstGeom prst="rect">
            <a:avLst/>
          </a:prstGeom>
        </p:spPr>
      </p:pic>
    </p:spTree>
    <p:extLst>
      <p:ext uri="{BB962C8B-B14F-4D97-AF65-F5344CB8AC3E}">
        <p14:creationId xmlns:p14="http://schemas.microsoft.com/office/powerpoint/2010/main" val="31914986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a:xfrm>
            <a:off x="457200" y="253536"/>
            <a:ext cx="8229600" cy="727192"/>
          </a:xfrm>
        </p:spPr>
        <p:txBody>
          <a:bodyPr>
            <a:normAutofit/>
          </a:bodyPr>
          <a:lstStyle/>
          <a:p>
            <a:pPr marL="54864" indent="0" eaLnBrk="1" fontAlgn="auto" hangingPunct="1">
              <a:spcAft>
                <a:spcPts val="0"/>
              </a:spcAft>
              <a:defRPr/>
            </a:pPr>
            <a:r>
              <a:rPr lang="es-ES" dirty="0">
                <a:solidFill>
                  <a:schemeClr val="tx2">
                    <a:tint val="100000"/>
                    <a:shade val="90000"/>
                    <a:satMod val="250000"/>
                    <a:alpha val="100000"/>
                  </a:schemeClr>
                </a:solidFill>
              </a:rPr>
              <a:t>Stourhead</a:t>
            </a:r>
          </a:p>
        </p:txBody>
      </p:sp>
      <p:sp>
        <p:nvSpPr>
          <p:cNvPr id="106499" name="2 Marcador de contenido"/>
          <p:cNvSpPr>
            <a:spLocks noGrp="1"/>
          </p:cNvSpPr>
          <p:nvPr>
            <p:ph sz="quarter" idx="1"/>
          </p:nvPr>
        </p:nvSpPr>
        <p:spPr>
          <a:xfrm>
            <a:off x="457200" y="981075"/>
            <a:ext cx="7499176" cy="5191125"/>
          </a:xfrm>
        </p:spPr>
        <p:txBody>
          <a:bodyPr/>
          <a:lstStyle/>
          <a:p>
            <a:pPr eaLnBrk="1" hangingPunct="1"/>
            <a:r>
              <a:rPr lang="es-ES" sz="2400" b="1" dirty="0"/>
              <a:t>Stourhead</a:t>
            </a:r>
            <a:r>
              <a:rPr lang="es-ES" sz="2400" dirty="0"/>
              <a:t> es una finca de (11 km ²)  en la fuente del río Stour , cerca de Mera , Wiltshire , Inglaterra .</a:t>
            </a:r>
          </a:p>
          <a:p>
            <a:pPr eaLnBrk="1" hangingPunct="1"/>
            <a:r>
              <a:rPr lang="es-ES" sz="2400" dirty="0"/>
              <a:t> La finca incluye una mansión Palladio , el pueblo de Stourton , jardines , tierras de cultivo y bosques. </a:t>
            </a:r>
          </a:p>
          <a:p>
            <a:pPr eaLnBrk="1" hangingPunct="1"/>
            <a:r>
              <a:rPr lang="es-ES" sz="2400" dirty="0"/>
              <a:t>Stourhead ha sido propiedad del National Trust desde 1946. </a:t>
            </a:r>
          </a:p>
          <a:p>
            <a:pPr eaLnBrk="1" hangingPunct="1"/>
            <a:r>
              <a:rPr lang="es-ES" sz="2400" dirty="0"/>
              <a:t>La familia Stourton, los barones de Stourton, había vivido en la finca Stourhead durante 700 años  cuando lo vendió a Henry Hoare I , hijo de un rico banquero Sir Richard Hoare en 1717.</a:t>
            </a:r>
          </a:p>
        </p:txBody>
      </p:sp>
    </p:spTree>
    <p:extLst>
      <p:ext uri="{BB962C8B-B14F-4D97-AF65-F5344CB8AC3E}">
        <p14:creationId xmlns:p14="http://schemas.microsoft.com/office/powerpoint/2010/main" val="1174718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sz="quarter" idx="1"/>
          </p:nvPr>
        </p:nvSpPr>
        <p:spPr>
          <a:xfrm>
            <a:off x="457200" y="620688"/>
            <a:ext cx="7571184" cy="5551512"/>
          </a:xfrm>
        </p:spPr>
        <p:txBody>
          <a:bodyPr>
            <a:normAutofit lnSpcReduction="10000"/>
          </a:bodyPr>
          <a:lstStyle/>
          <a:p>
            <a:pPr eaLnBrk="1" hangingPunct="1"/>
            <a:r>
              <a:rPr lang="es-ES" sz="2400" dirty="0"/>
              <a:t>Los jardines fueron diseñados por Henry Hoare II y se presentaron entre 1741 y 1787  con un diseño clásico del siglo XVIII, situado alrededor de un gran lago , logrado mediante la represa un pequeño arroyo. </a:t>
            </a:r>
          </a:p>
          <a:p>
            <a:pPr eaLnBrk="1" hangingPunct="1"/>
            <a:r>
              <a:rPr lang="es-ES" sz="2400" dirty="0"/>
              <a:t>La inspiración detrás de su creación fueron los pintores Claude Lorrain , Poussin y, en particular, Gaspar Dughet , quien pintó utópicamente un tipo de puntos de vista de los paisajes  italianos .</a:t>
            </a:r>
          </a:p>
          <a:p>
            <a:pPr eaLnBrk="1" hangingPunct="1"/>
            <a:r>
              <a:rPr lang="es-ES" sz="2400" dirty="0"/>
              <a:t>Es similar en estilo a los jardines de paisaje en Stowe. </a:t>
            </a:r>
          </a:p>
          <a:p>
            <a:r>
              <a:rPr lang="es-ES" dirty="0"/>
              <a:t>Es una finca de 1.150 has. cerca del río Stour en Wiltshire.UK.</a:t>
            </a:r>
          </a:p>
          <a:p>
            <a:r>
              <a:rPr lang="es-ES" dirty="0"/>
              <a:t>Stourhead es propiedad de la National Trust desde 1946.</a:t>
            </a:r>
          </a:p>
          <a:p>
            <a:pPr eaLnBrk="1" hangingPunct="1"/>
            <a:endParaRPr lang="es-ES" sz="2400" dirty="0"/>
          </a:p>
        </p:txBody>
      </p:sp>
    </p:spTree>
    <p:extLst>
      <p:ext uri="{BB962C8B-B14F-4D97-AF65-F5344CB8AC3E}">
        <p14:creationId xmlns:p14="http://schemas.microsoft.com/office/powerpoint/2010/main" val="24988540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familia Stourton vivió 700 años en Stourhead cuando la vendió en el 1717 a Henry Hoare I, hijo del rico banquero Sir Richard Hoare.</a:t>
            </a:r>
          </a:p>
          <a:p>
            <a:r>
              <a:rPr lang="es-ES" dirty="0"/>
              <a:t>Después de varias vicisitudes, entre ellas la del incendio de la casa, en 1946 .La casa y los jardines pasaron al Fondo Fiduciario Nacional.</a:t>
            </a:r>
          </a:p>
          <a:p>
            <a:r>
              <a:rPr lang="es-ES" dirty="0"/>
              <a:t>En el jardín aparecen el puente paladino, templos y esculturas para mostrar la riqueza y la cultura de la familia Hoare.</a:t>
            </a:r>
          </a:p>
          <a:p>
            <a:r>
              <a:rPr lang="es-ES" dirty="0"/>
              <a:t>En una colina se encuentra el obelisco y la King´s Alfred Tower y en otra colina el Templo de Apolo.</a:t>
            </a:r>
          </a:p>
          <a:p>
            <a:r>
              <a:rPr lang="es-ES" dirty="0"/>
              <a:t>Es los jardines una gran colección de árboles y arbustos, siendo el núcleo del paisaje el río Stour..</a:t>
            </a:r>
          </a:p>
          <a:p>
            <a:endParaRPr lang="es-ES" dirty="0"/>
          </a:p>
          <a:p>
            <a:endParaRPr lang="es-ES" dirty="0"/>
          </a:p>
        </p:txBody>
      </p:sp>
    </p:spTree>
    <p:extLst>
      <p:ext uri="{BB962C8B-B14F-4D97-AF65-F5344CB8AC3E}">
        <p14:creationId xmlns:p14="http://schemas.microsoft.com/office/powerpoint/2010/main" val="3227417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457200" y="476672"/>
            <a:ext cx="7427168" cy="5695528"/>
          </a:xfrm>
        </p:spPr>
        <p:txBody>
          <a:bodyPr/>
          <a:lstStyle/>
          <a:p>
            <a:pPr eaLnBrk="1" hangingPunct="1"/>
            <a:r>
              <a:rPr lang="es-ES" sz="2400" dirty="0"/>
              <a:t>Incluido en el jardín están una serie de templos inspirados en escenas del Grand Tour de Europa.</a:t>
            </a:r>
          </a:p>
          <a:p>
            <a:pPr eaLnBrk="1" hangingPunct="1"/>
            <a:r>
              <a:rPr lang="es-ES" sz="2400" dirty="0"/>
              <a:t> En una colina con vistas a los jardines se levanta un obelisco y la Torre del Rey Alfredo (a 50 metros de altura, </a:t>
            </a:r>
            <a:r>
              <a:rPr lang="es-ES" dirty="0"/>
              <a:t>una</a:t>
            </a:r>
            <a:r>
              <a:rPr lang="es-ES" sz="2400" dirty="0"/>
              <a:t> locura de ladrillo diseñada por Henry Flitcroft en 1772), en otra colina, el templo de Apolo ofrece un punto de vista para contemplar el magnífico bosque de rododendros , el agua ,las cascadas y los templos.</a:t>
            </a:r>
          </a:p>
          <a:p>
            <a:r>
              <a:rPr lang="es-ES" dirty="0"/>
              <a:t>Entre las colinas que rodean el sitio hay también dos castros de la Edad de Hierro :la colina Whitesheet y el campo de Park Hill . </a:t>
            </a:r>
          </a:p>
          <a:p>
            <a:r>
              <a:rPr lang="es-ES" dirty="0"/>
              <a:t>Los jardines son el hogar de una gran colección de árboles y arbustos de todo el mundo.</a:t>
            </a:r>
            <a:endParaRPr lang="es-ES" sz="2400" dirty="0"/>
          </a:p>
          <a:p>
            <a:pPr eaLnBrk="1" hangingPunct="1"/>
            <a:endParaRPr lang="es-ES" sz="2400" dirty="0"/>
          </a:p>
          <a:p>
            <a:pPr eaLnBrk="1" hangingPunct="1"/>
            <a:endParaRPr lang="es-ES" dirty="0"/>
          </a:p>
        </p:txBody>
      </p:sp>
    </p:spTree>
    <p:extLst>
      <p:ext uri="{BB962C8B-B14F-4D97-AF65-F5344CB8AC3E}">
        <p14:creationId xmlns:p14="http://schemas.microsoft.com/office/powerpoint/2010/main" val="3900008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tourhead.-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968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6951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tourdhead entranc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061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tourhead brodya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6937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tourhead.-The Gat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990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tourhead Ent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16322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Stourhead.-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014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tourhead.-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5047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Stourhead.-p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406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7527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Stourhead.-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60341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Stourhead.-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5446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tourhead.-p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6262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tourhead.-The Pantheo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2979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Stourhead.-p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09082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tourhead.-p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4223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Stourhead.-p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3880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tourhead.-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611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4" descr="Stourhead Panthe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228600"/>
            <a:ext cx="97345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5504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8877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Stourhead.-El Templo de Apol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5433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7114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2 Imagen" descr="Stourhead.-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7092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3832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tourhead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7282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tourhead.-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651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Stourhea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72748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47069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Stourhead.-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3162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tourhead.-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9888"/>
            <a:ext cx="9144000" cy="611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6677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tourhead.-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3532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Stourhead.-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8251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Stourhe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8624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Stourhead.-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2748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Stourhead.-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513"/>
            <a:ext cx="9144000" cy="678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0972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Stourhead.-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6869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tourhea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4917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tourhea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4403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1084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1408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Stourhea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88508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0642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Stourhead.-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7004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Stourhead.-x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8489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Stourhead xx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1744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Stourhead.-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9898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Stourhea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0"/>
            <a:ext cx="9753600" cy="750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16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Stourhead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2564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7913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Stourhead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0536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Stourhead House.-Wiltshire.-U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36780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0151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2614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tourhead.-ñ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2545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tourhead Gardeb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76164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tourhead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4235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0052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tourhead.-The Bridge and the Church.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67439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55911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Stourhead.-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5876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tourhead.-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7098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7974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descr="Stourhea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1545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tourhead.-p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9144000" cy="664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4848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85987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9473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42888"/>
            <a:ext cx="9753600" cy="734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4352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Stourhead_Garden_View_from_Abo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0812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46333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tourhead.-x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0739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Stourhea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0183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Stourhead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2787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Stourhead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8657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Stourhea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0924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Stourhea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13" y="-227013"/>
            <a:ext cx="9752013" cy="731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6202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Stourhea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228600"/>
            <a:ext cx="97345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33057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Stourhea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27166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94714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Stourhea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08025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Stourhea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0012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Stourhea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17625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tourhead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95871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descr="Stourhead Landscap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6675"/>
            <a:ext cx="9753600" cy="699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3053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3250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513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Stou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3623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143</TotalTime>
  <Words>1492</Words>
  <Application>Microsoft Office PowerPoint</Application>
  <PresentationFormat>Presentación en pantalla (4:3)</PresentationFormat>
  <Paragraphs>270</Paragraphs>
  <Slides>123</Slides>
  <Notes>111</Notes>
  <HiddenSlides>0</HiddenSlides>
  <MMClips>0</MMClips>
  <ScaleCrop>false</ScaleCrop>
  <HeadingPairs>
    <vt:vector size="6" baseType="variant">
      <vt:variant>
        <vt:lpstr>Fuentes usadas</vt:lpstr>
      </vt:variant>
      <vt:variant>
        <vt:i4>5</vt:i4>
      </vt:variant>
      <vt:variant>
        <vt:lpstr>Tema</vt:lpstr>
      </vt:variant>
      <vt:variant>
        <vt:i4>4</vt:i4>
      </vt:variant>
      <vt:variant>
        <vt:lpstr>Títulos de diapositiva</vt:lpstr>
      </vt:variant>
      <vt:variant>
        <vt:i4>123</vt:i4>
      </vt:variant>
    </vt:vector>
  </HeadingPairs>
  <TitlesOfParts>
    <vt:vector size="132" baseType="lpstr">
      <vt:lpstr>Arial</vt:lpstr>
      <vt:lpstr>Calibri</vt:lpstr>
      <vt:lpstr>Century Schoolbook</vt:lpstr>
      <vt:lpstr>Wingdings</vt:lpstr>
      <vt:lpstr>Wingdings 2</vt:lpstr>
      <vt:lpstr>1_Default Theme</vt:lpstr>
      <vt:lpstr>Default Theme</vt:lpstr>
      <vt:lpstr>2_Default Theme</vt:lpstr>
      <vt:lpstr>3_Default Theme</vt:lpstr>
      <vt:lpstr>EUROPA.-LA VUELTA AL MUNDO EN 885 JARDINES.- INGLESES.-Stoke Park. -Stoneacre Gardens.-Stone House Cottage.-Stourhead.- </vt:lpstr>
      <vt:lpstr>Stoke Park Pavilions.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Stoneacre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Stone House Cottage.</vt:lpstr>
      <vt:lpstr>Presentación de PowerPoint</vt:lpstr>
      <vt:lpstr>Presentación de PowerPoint</vt:lpstr>
      <vt:lpstr>Presentación de PowerPoint</vt:lpstr>
      <vt:lpstr>Presentación de PowerPoint</vt:lpstr>
      <vt:lpstr>Presentación de PowerPoint</vt:lpstr>
      <vt:lpstr>Presentación de PowerPoint</vt:lpstr>
      <vt:lpstr>Stourhead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 JARDINES INGLESES.-</dc:title>
  <dc:creator>Josep</dc:creator>
  <cp:lastModifiedBy>Usuario</cp:lastModifiedBy>
  <cp:revision>14</cp:revision>
  <dcterms:created xsi:type="dcterms:W3CDTF">2015-01-14T09:47:14Z</dcterms:created>
  <dcterms:modified xsi:type="dcterms:W3CDTF">2018-03-07T15:35:21Z</dcterms:modified>
</cp:coreProperties>
</file>