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" initials="L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commentAuthors" Target="commentAuthor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08-04T17:56:08.187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7AAB9-B406-4D02-BA82-B80412BA4538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557E1-C85C-4286-9AA0-781321C6047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0908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EFC6DCB-93DD-4D07-B7CB-B31B78E9204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1C726F6-BB03-4798-85FB-E2CC694FBA5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B3C6031-0461-4F50-8142-5EDDE510CFD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6CCF0E-2147-475A-9C1D-6ED250D37D1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87DD1D3-D5DC-48B8-B124-55D6B7DB2A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3893CEC-704F-4B92-A051-75FA97D1344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B9B2C6-ACCC-41CF-A3D4-3DA4E6F4FE5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323623-A7A9-40DA-B250-656BE8CE7E1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C5E7F30-E481-4AD7-8F78-F5C02F750AA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AF6923-2CB9-4F46-AF9E-8BAADBBAC07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F51340-C5F0-4806-84C3-2FAB069DBE8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BE773F8-01C4-4F48-BA3D-2B6605E0A6B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B8CA05-4E6E-4885-8683-04D9CAD182B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DF857A-6BFB-4C26-BF46-7D7E43EC206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7E546FA-6D68-4138-AD8F-AA05C53FF14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A1710EA-9F8C-435C-B5D9-7E8A82C2416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DB960C-C1D5-437D-A979-84497B64145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484EA44-F8FE-4309-B199-0EB652A9B1F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49E53CB-0924-4E4B-9D16-10236AAB279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96C9C32-4A77-40A4-A34E-4B02728193A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E80B14-1FFC-40E3-8216-3FB6F5100D1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7F91444-455B-4A4B-9612-4A333975A59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D4A3C88-97F7-4F14-84E7-2EED526E13B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503EC6-A720-421C-AFC1-F652B829A66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564191-CFE1-4746-9F4C-ABC0CDBBF52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1DD5A7-6F24-4ABD-A4C0-6DD4918E483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4D56C8B-BA21-4E4F-93E7-D942C87871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4EC78C9-B6EF-4F65-AE12-8E24FD2B7A4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2D59074-85D8-40DB-A384-9A107DF0EFC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49FDFEB-C8FA-489D-8693-6DB76DFE52F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4944B47-1432-4DB8-8F4F-758B060CFD4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A29E259-DB74-4826-A8E8-8BC1665928E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Parki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A0D2415-D596-44AB-A0BC-35569FB7506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35BD3CB-6318-4BD6-B498-56AB075DA2F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D2112B3-115E-4890-9B20-FA61078A27E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3DE5746-A7BF-44BF-B227-5C7A2BD21EB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7177A3-1D79-4329-8266-96E77923566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88EB6C-82F2-4AB7-B95D-70DF727B92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618543C-0022-49EB-A7CC-0BBEF73A570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584EC2-F8ED-48A7-B46A-171A75AE7CB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Park.-Lake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34BFF6-4449-4C37-B2D1-0027BF45719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205A97-8136-423C-8190-1BB8D0BB306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0BCB541-760C-44E2-A5F7-83E2758B002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063EBB-857F-4A84-A684-E5C0F3256DF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471DAB-08ED-4827-B465-7849715C639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955B07-B5E7-4E95-81B4-34E62EE014F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D41B80A-C361-4803-AA74-9481D99FA22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A0BD80-E57C-4E0B-B261-3670E8EDE0C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0794DF-1F23-468B-B4D2-748DC43CDDF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6E08644-50B2-4361-8492-39AAE675AC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Ttton Park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22D285F-3687-4B06-841E-EA65477EDF0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0ABA107-CC9A-4214-A66B-DB4E8A20C38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Park.-Topiary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3E9C29C-F379-495A-BC8C-5366122E571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0678FEC-F124-4BE8-A73C-E3BF80F9341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E557015-7059-47EC-874B-BF8A6C8F99D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Tatton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3042086-5BB6-4FE0-9A28-17D4626BF7D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 Show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5B8376-AF1E-42FB-9457-3E026D3240B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 Show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EB97195-324E-4235-88F7-909E227B62C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5890DEA-5F1C-4DD4-A138-292B6337D0E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Tatton Park Show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BBFC81-41EA-4187-9706-A455FDC854E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394059-861E-4774-83BE-DDD97FB29DE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5E68540-2905-46FF-9F84-92E5DA01E84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Poject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0F69972-DCD9-4914-A94C-B655B5211AC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Project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85BDC2D-129E-4A2D-865C-2309011FD97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Project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FE767BE-5EE2-46B7-8819-02A43FAFEFF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3703FC7-4A77-4D95-BDDD-090870968E5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Eden Project.-El Core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9970BEE-985D-4EB0-8829-FB1314BD48A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The Eden Project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B92045-90DD-49DB-9556-59229578BEE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69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573681-A2A1-4330-824C-0885E97A51A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The Eden Project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CA51C75-B448-4CDE-83EF-63FDAC8583F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8D0950F-31D4-414B-B9D2-50E119F074B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5E8B00B-1520-46E1-9CE5-7FA492A71CD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71C200F-56D6-4B5D-AA30-B3F8BEBAEB5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FC88A9-E388-4395-8D4A-B58E966570E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3351BD-7D49-4473-9786-DBBD1950262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Eden Project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21BD31-DC62-47A3-B7C1-E7A5FE358B0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B9321A-F820-461E-9D07-AC0E4CE985C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79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Peackok Garden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8DD5A73-52F8-4A9E-B0A4-09ACD5474CC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Peackok Garden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C3A392E-C540-4CAB-8147-AF54C640B76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Peackok Gardens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361C6C-B55F-4751-873E-730B390D97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Peackok Gardens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80ECB5-4B97-4F8A-9688-11E76738D93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Peackok Gardens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453E1C0-136D-4037-829A-C60201665D3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The Peackok Garden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1E58BDB-B844-4B5B-8922-2A894DFC29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CCF5D9C-EB85-481E-A4BC-9D6533F9D1A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0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8AD2E7-57D4-4B8C-BD46-D4588DE57F2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B14325C-D94C-40A8-81D1-01C3971CD8D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B7BF7F7-258E-4891-B258-21321F6DD8A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89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25EFB7D-747F-448E-879B-CB31300FDC1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35439D-BA94-4B46-9D1E-F2A709FD14FD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FF59D5-20D7-41E2-874E-9C38BD49608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15BCB11-B648-4005-B42F-A5BE53FFE0C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07A4D1D-7F33-486D-BCD1-D307524609E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9CB6B4-9F60-49D8-8109-D3AA8BFB4B4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4330CB4-0196-4422-9E01-C8114FD9F15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4E8288C-9D91-4A66-B9C1-70A765949BB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2A5421-A274-4A6F-84D5-9A67BB60AAE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6B59E27-CEF0-4FEE-BBAF-2C650D73A74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99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E9C547-A2DF-4948-9D3E-0D388997875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24E000-EC17-40E6-8A08-2D7167A1F77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E7CA66A-BCA2-44B3-B3C0-85A17E8F6D7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B79ACF-CF07-4550-A422-458C4867AFA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1D33258-101A-4EF0-AFEA-118CE7A0AD5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Trebah Gardens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D0E0C6-AB90-47D0-A5EE-BD3729F0C52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Trebah Gardens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74B6C08-BE99-4D6B-999D-781675CD96D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Trebah Gardens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B3D312D-6320-494F-B42A-D9C2F96E6B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Trebah Gardens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21299B8-BC2F-427F-9522-044F59FC82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ABDF5E-F1AB-4D48-AADD-3828A0509D4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109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Trelissick National Trust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30719B-4EAF-4099-BF40-F9AB300277E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Trelissick National Trust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13EC22-B0AF-48C2-8059-5E560925EF2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Trelissick National Trust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3A7DE9E-8D03-41FE-802A-4F5EB6370D9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Trelissick 	National Trust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A9F51B-4444-49F1-BC4D-AD16ACCAC5C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Trelissick National Park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DA11A33-C109-41F4-95BB-8E2BBA8436F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Trelissick National Trust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39D6EDA-0156-43E9-B5FB-73E8E0C660F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Trelissick Gardens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715AAB9-B1AC-4BCF-BF08-3739503ABFB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Trelissick Gardens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DEDD385-9768-479D-BA9A-1D76B170CD8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Tresslick Gardens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11AEF05-3DE5-41FD-AE08-E5B92665A06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B1F351-48DC-4755-B84B-F9865675CAF8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119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Trevano Garden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885B57C-DD3D-4A2B-AB13-1293863A547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Trevano Garden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75F5BD6-DCE7-4439-B114-B42D380EB81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Trevano Garden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A13B0FA-10A2-4472-BB44-2C747C718CD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Trevano Gardens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F4C3D74-1CEF-4644-85E3-A8D76B71CC5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Trevano Gardens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F61AA1-B659-492B-A9D8-9CB094AC5D0A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64FBD85-96A6-4902-B4E5-A39E2A8230E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Trewiten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B960053-5D0D-4B55-BEF8-BBE7F268E35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Trewithen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09F9A73-88E4-4E88-92E4-AE0AE680E5E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Trewithen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C226F5E-8D94-4BBE-BE7F-7F00171CE0F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Trewithen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44E567A-348B-41D0-AA4C-A72550F8915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129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Trewithen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98BA0C0-05FA-4759-9050-53518EFFAF0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Trewithen Gardens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9F511C7-90D8-4B9B-8539-1EF06C266AE0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47E0F32-48B6-4902-A1C6-11304720555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Upton House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ED2201E-92B3-49C8-ADC2-0A73A338F322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B48BF14-915A-4462-852E-38DF5BCFA2E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26DAD9E-B57E-434F-A619-C877C377BB6E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D204CE1-5AAE-41B9-A8A3-3B7346BD11E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F0AAE3D-A8D4-4CDF-ABEA-128F40ED80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FB2C320-F43B-4B95-8F94-17CE56CBF00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AE2F597-25D6-401D-B21F-C1AB63C79EBF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139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4ABC875-FA7F-4613-80E7-849DD9DDBD8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81D5AD-254D-4CEB-94A1-D0E592235DA3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DE9447-D6C7-43DA-8893-EF56B28FE4B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B4DCED4-A636-4D20-8136-04D5455DE26B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0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08C468B-1EE7-46F6-A70C-C28459DE78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144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E396365-0F96-4D15-9A98-EFBBAAD6128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145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7E33D4F-28E0-4E4D-A2ED-ED684D3E098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146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5B8FBB-6775-4350-A825-9A2662C010E5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147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8899A41-9501-422C-A74B-C4D699FF0C16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148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6E2CF8C-6CF0-470A-87D7-3E3266C0CCF1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149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8508A10-1BAC-426C-8EC6-116A47016F74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150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7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5506078-9853-43D9-87A9-BD653BE3D327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151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8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81FEDC-F963-4C5F-9789-3E43CC3EF79C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152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9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258FCDB-5D7C-4109-95C8-54E1DC5850E9}" type="slidenum">
              <a:rPr lang="es-ES">
                <a:solidFill>
                  <a:prstClr val="black"/>
                </a:solidFill>
                <a:latin typeface="Arial" charset="0"/>
              </a:rPr>
              <a:pPr eaLnBrk="1" hangingPunct="1"/>
              <a:t>153</a:t>
            </a:fld>
            <a:endParaRPr lang="es-E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dirty="0"/>
              <a:t>Upton House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318448" cy="194421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EUROPA.-LA VUELTA AL MUNDO EN 885 JARDINES.-  </a:t>
            </a:r>
            <a:r>
              <a:rPr lang="es-ES" sz="3100" dirty="0"/>
              <a:t>INGLESES.-TA-UP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99992" y="4869160"/>
            <a:ext cx="4390256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30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hlink"/>
                </a:solidFill>
              </a:rPr>
              <a:t>  </a:t>
            </a:r>
            <a:r>
              <a:rPr lang="es-ES_tradnl" b="1" dirty="0">
                <a:solidFill>
                  <a:schemeClr val="tx1"/>
                </a:solidFill>
              </a:rPr>
              <a:t>TATTON PARK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sz="2800" dirty="0"/>
              <a:t>Tatton Park es una finca histórica en la ciudad de Knutsford en Chesire.UK.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Contiene una casa señorial que data de la época medieval, jardines y una granja con un parque de 405 has.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finca es propiedad de la National Trust, administrada conjuntamente con el Chesire County Council.</a:t>
            </a:r>
          </a:p>
          <a:p>
            <a:pPr eaLnBrk="1" hangingPunct="1">
              <a:lnSpc>
                <a:spcPct val="80000"/>
              </a:lnSpc>
            </a:pPr>
            <a:r>
              <a:rPr lang="es-ES_tradnl" sz="2800" dirty="0"/>
              <a:t>La finca se mantuvo en propiedad de la familia Egerton hasta  que falleció su ultimo heredero en 1958.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92150"/>
            <a:ext cx="7499176" cy="5438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Contiene un jardín italiano diseñado por Joseph Paxton en 1890,en el centro una estatua de Neptuno.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1986 el jardín fue restaurado a su diseño original.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Una “Fernery” construida para albergar helechos arborescentes de Nueva Zelanda, también fue diseñada por Paxton.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Al sur el Charlotte Garden incluye un conservatorio, una pérgola, una fuente, una rocalla y un camino serpenteante.</a:t>
            </a:r>
          </a:p>
          <a:p>
            <a:pPr eaLnBrk="1" hangingPunct="1">
              <a:lnSpc>
                <a:spcPct val="90000"/>
              </a:lnSpc>
            </a:pPr>
            <a:endParaRPr lang="es-ES_tradnl" sz="2800" b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727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08050"/>
            <a:ext cx="7427168" cy="52228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La rosaleda fue creada por Alan de Tatton en 1913,al sur el jardín de la Torre y la casa de Té.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jardín japonés fue construido en 1910 después de la visita a la exposición Anglo-japonesa 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Se considera el mejor jardín japonés en el Reino Unido.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laberinto se planto con carpes y hayas en 1795 y la conservación corre a cargo del Consejo del Condado de Chesire.</a:t>
            </a:r>
          </a:p>
        </p:txBody>
      </p:sp>
    </p:spTree>
    <p:extLst>
      <p:ext uri="{BB962C8B-B14F-4D97-AF65-F5344CB8AC3E}">
        <p14:creationId xmlns:p14="http://schemas.microsoft.com/office/powerpoint/2010/main" val="1167338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915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597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Tatton_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38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811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732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825" y="-228600"/>
            <a:ext cx="93916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715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466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07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561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Tatton_Japanese_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335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302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912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551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349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253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294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428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505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344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834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453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682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565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3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262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Tatton Pà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5" y="-228600"/>
            <a:ext cx="97345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850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566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76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569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T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4706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415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474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339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664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8256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1018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327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7676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43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377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4548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4313"/>
            <a:ext cx="9753600" cy="728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5667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1280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Tatton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56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254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703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47625"/>
            <a:ext cx="97536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1433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0282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5909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479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3547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8345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3585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266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Tatto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5318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Tatton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1781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  THE EDEN PROJECT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el invernadero mas grande del mundo, se encuentra en la ciudad de St. Blazey,junto a St. Austell en UK.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El complejo esta compuesto por una serie de cúpulas que albergan especies de plantas de todo el mundo.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Las cúpulas están hechas de cientos de hexágonos y algunos pentágonos que interconectan la construcción, cada uno de ellos es un sistema de plástico transparente duro.</a:t>
            </a:r>
          </a:p>
        </p:txBody>
      </p:sp>
    </p:spTree>
    <p:extLst>
      <p:ext uri="{BB962C8B-B14F-4D97-AF65-F5344CB8AC3E}">
        <p14:creationId xmlns:p14="http://schemas.microsoft.com/office/powerpoint/2010/main" val="1076640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20713"/>
            <a:ext cx="7283152" cy="5510212"/>
          </a:xfrm>
        </p:spPr>
        <p:txBody>
          <a:bodyPr/>
          <a:lstStyle/>
          <a:p>
            <a:pPr eaLnBrk="1" hangingPunct="1"/>
            <a:r>
              <a:rPr lang="es-ES_tradnl" sz="2800" dirty="0"/>
              <a:t>Cada cúpula tiene un ambiente distinto según la especie de plantas que alberga.</a:t>
            </a:r>
          </a:p>
          <a:p>
            <a:pPr eaLnBrk="1" hangingPunct="1"/>
            <a:r>
              <a:rPr lang="es-ES_tradnl" sz="2800" dirty="0"/>
              <a:t>El proyecto fue concebido por Thomas Smit y diseñado por el arquitecto Nicholas Grimshaw y la empresa de ingeniería Anthony Hunt y Asociados.</a:t>
            </a:r>
          </a:p>
          <a:p>
            <a:pPr eaLnBrk="1" hangingPunct="1"/>
            <a:r>
              <a:rPr lang="es-ES_tradnl" sz="2800" dirty="0"/>
              <a:t>Abrió sus puertas al publico el 17 de marzo del 2001.</a:t>
            </a:r>
          </a:p>
          <a:p>
            <a:pPr eaLnBrk="1" hangingPunct="1"/>
            <a:r>
              <a:rPr lang="es-ES_tradnl" sz="2800" dirty="0"/>
              <a:t>El Core es la ultima aportación al proyecto en el 2005,proporciona espacios al servicio de la educación ambiental, aulas y espacios para exposiciones.</a:t>
            </a:r>
          </a:p>
        </p:txBody>
      </p:sp>
    </p:spTree>
    <p:extLst>
      <p:ext uri="{BB962C8B-B14F-4D97-AF65-F5344CB8AC3E}">
        <p14:creationId xmlns:p14="http://schemas.microsoft.com/office/powerpoint/2010/main" val="2908732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-Eden_Project_geodesic_domes_panor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3250"/>
            <a:ext cx="939641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5" descr="-Eden_Project_geodesic_domes_panor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227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 descr="Eden_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9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5279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 descr="Eden_project_tropical_bi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4688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The Eden Projec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6100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Eden Projecthe_c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727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The Eden Project near 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626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7527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3344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28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697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6600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6073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76213"/>
            <a:ext cx="9753600" cy="668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8707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The Eden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2708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4638"/>
            <a:ext cx="7570787" cy="1143000"/>
          </a:xfrm>
        </p:spPr>
        <p:txBody>
          <a:bodyPr/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WARWICK CASTLE </a:t>
            </a:r>
            <a:br>
              <a:rPr lang="es-ES_tradnl" sz="2800" dirty="0">
                <a:solidFill>
                  <a:schemeClr val="tx1"/>
                </a:solidFill>
              </a:rPr>
            </a:br>
            <a:r>
              <a:rPr lang="es-ES_tradnl" sz="2800" dirty="0">
                <a:solidFill>
                  <a:schemeClr val="tx1"/>
                </a:solidFill>
              </a:rPr>
              <a:t>THE PEACOKC GARDENS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conservatorio de bellas proporciones, que actúa como punto focal en el paisaje, fue construido en 1786 por un albañil local, William Eborall. </a:t>
            </a:r>
            <a:br>
              <a:rPr lang="es-ES" sz="2800" dirty="0"/>
            </a:br>
            <a:r>
              <a:rPr lang="es-ES" sz="2800" dirty="0"/>
              <a:t>Originalmente, fue diseñado como un lugar para el Vaso de Warwick, una magnífica pieza de cerámica romana excavada cerca de Tívoli en 1771.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sz="2800" dirty="0"/>
              <a:t>El vaso original, está ahora en exhibición en la Colección Burrell de Glasgow. </a:t>
            </a:r>
            <a:br>
              <a:rPr lang="es-ES" dirty="0"/>
            </a:b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002848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6969968" cy="5327650"/>
          </a:xfrm>
        </p:spPr>
        <p:txBody>
          <a:bodyPr/>
          <a:lstStyle/>
          <a:p>
            <a:pPr eaLnBrk="1" hangingPunct="1"/>
            <a:r>
              <a:rPr lang="es-ES" sz="2800" dirty="0"/>
              <a:t>Justo en frente del Conservatorio esta el Jardín del pavo real, diseñado por el paisajista victoriano Marnock Robert. </a:t>
            </a:r>
          </a:p>
          <a:p>
            <a:pPr eaLnBrk="1" hangingPunct="1"/>
            <a:r>
              <a:rPr lang="es-ES" sz="2800" dirty="0"/>
              <a:t>Correr suavemente hacia el río en un paseo flanqueado por los árboles, de los cuales algunos, como los cedros del Líbano, tienen más de 200 años de antigüedad. 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60074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 descr="The Peackok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0590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The Peacock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1877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The Peacock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9102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The Peacock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6701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The Peacock Garden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8645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The peacock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9871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  </a:t>
            </a:r>
            <a:r>
              <a:rPr lang="es-ES_tradnl" sz="2800" dirty="0">
                <a:solidFill>
                  <a:schemeClr val="tx1"/>
                </a:solidFill>
              </a:rPr>
              <a:t>TREBAH GARDENS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jardín subtropical situado en Cornualles, cerca del jardín de Glendurgan encima del río Hedford.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1831 fue adquirido por la familia Fox para establecer un jardín de placer.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En 1917 cambia de propietario al adquirirlo Charles Hawkins y heredado a su muerte por su esposa Alice que murió en 1939,desde estas fechas hasta 1981 el jardín estuvo abandonado.</a:t>
            </a:r>
          </a:p>
        </p:txBody>
      </p:sp>
    </p:spTree>
    <p:extLst>
      <p:ext uri="{BB962C8B-B14F-4D97-AF65-F5344CB8AC3E}">
        <p14:creationId xmlns:p14="http://schemas.microsoft.com/office/powerpoint/2010/main" val="31816839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00113" y="1484313"/>
            <a:ext cx="6768231" cy="4646612"/>
          </a:xfrm>
        </p:spPr>
        <p:txBody>
          <a:bodyPr/>
          <a:lstStyle/>
          <a:p>
            <a:pPr eaLnBrk="1" hangingPunct="1"/>
            <a:r>
              <a:rPr lang="es-ES_tradnl" sz="2800" dirty="0"/>
              <a:t>En el 1981 Tony y Eira Hibbet compraron Trebah como regalo de jubilación.</a:t>
            </a:r>
          </a:p>
          <a:p>
            <a:pPr eaLnBrk="1" hangingPunct="1"/>
            <a:r>
              <a:rPr lang="es-ES_tradnl" sz="2800" dirty="0"/>
              <a:t>El jardín fue abierto al publico en 1987 con 36.000 visitantes, al final fue donado a laTrebah Garden Trust para asegurar su conservación.</a:t>
            </a:r>
          </a:p>
        </p:txBody>
      </p:sp>
    </p:spTree>
    <p:extLst>
      <p:ext uri="{BB962C8B-B14F-4D97-AF65-F5344CB8AC3E}">
        <p14:creationId xmlns:p14="http://schemas.microsoft.com/office/powerpoint/2010/main" val="28004251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4662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228600"/>
            <a:ext cx="91821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51091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3370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49651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2564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4399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34096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4032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90774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46630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6295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2157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3" descr="Trebah_palm_sp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7254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Trebah_pond_helfo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92756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Trebah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121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Trebha Gard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1613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Trebh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5118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Trebha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11626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4" descr="Trebah_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5" descr="Trebah_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2098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Trebah_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1" name="Picture 3" descr="Trebah_Gunn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86754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Trebah_Bamb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4716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Picture 5" descr="Trebah_Bamb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20661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74638"/>
            <a:ext cx="735488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TRELISSICK GARDENS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un jardín propiedad de la National Trust, situado en Flock.Cornwall.UK.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Fue donado por Ida Copeland en 1955 quien lo había plantado de rododendros, azaleas, hortensias y camelias.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Ofrece un gran parque con paseos por los bosques y vistas sobre el estuario del río Fal y Falmouth.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 la sede del Consejo Nacional de colecciones de photinias y azaleas</a:t>
            </a:r>
            <a:r>
              <a:rPr lang="es-ES_tradnl" sz="2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32250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Trelissick Natinal Trust Gar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5100"/>
            <a:ext cx="9144000" cy="702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99160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Trelissick National Trust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6709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3" descr="Trelissick_redr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7098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Trelissick_springcarp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5018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Trelissick_winterwav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72002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Trelissick_cher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0971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4" descr="Trelissick_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824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Picture 5" descr="Trelissick_view_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7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13411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Trelissick_view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1" name="Picture 3" descr="Trelissick_view_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3567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Trelissick_cedar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0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5" name="Picture 3" descr="Trelissick_view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7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02874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742791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TREVARNO GARDENS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Están situados en Trevarno.Cornwall.Uk.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70 has de encantadores jardines con una gran y diversa colección de plantas de todo el mundo.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Un jardín italiano hundido, un túnel de tejos en serpentina, un extenso Pinetum, una colección de bambúes, una gruta y el gran jardín y terraza de verano.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Esta emplazado el Museo Nacional de Jardinería del Reino Unido.</a:t>
            </a:r>
          </a:p>
        </p:txBody>
      </p:sp>
    </p:spTree>
    <p:extLst>
      <p:ext uri="{BB962C8B-B14F-4D97-AF65-F5344CB8AC3E}">
        <p14:creationId xmlns:p14="http://schemas.microsoft.com/office/powerpoint/2010/main" val="166581277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Trevano  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51043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Trevano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0617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Trevarno Estate &amp; National Museum of Garde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80974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4" descr="Trevarno_Gardening_Muse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133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Trevano_Boat_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8975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TREWITHEN GARDENS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643191" cy="4530725"/>
          </a:xfrm>
        </p:spPr>
        <p:txBody>
          <a:bodyPr/>
          <a:lstStyle/>
          <a:p>
            <a:pPr eaLnBrk="1" hangingPunct="1"/>
            <a:r>
              <a:rPr lang="es-ES_tradnl" sz="2800" dirty="0"/>
              <a:t>Un patrimonio histórico privado de renombre internacional por su colección de camelias y magnolias.</a:t>
            </a:r>
          </a:p>
          <a:p>
            <a:pPr eaLnBrk="1" hangingPunct="1"/>
            <a:r>
              <a:rPr lang="es-ES_tradnl" sz="2800" dirty="0"/>
              <a:t>Están situados en Grampound.Cornwall.UK.</a:t>
            </a:r>
          </a:p>
          <a:p>
            <a:pPr eaLnBrk="1" hangingPunct="1"/>
            <a:r>
              <a:rPr lang="es-ES_tradnl" sz="2800" dirty="0"/>
              <a:t>Colecciones de exóticas palmeras y árboles  24 ejemplares registrados como los mas grandes del Reino Unido.</a:t>
            </a:r>
          </a:p>
          <a:p>
            <a:pPr eaLnBrk="1" hangingPunct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8057565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Trewith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0149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Trewithen Garden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53025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Trewithen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02596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Trewith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313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Trewithe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97981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4" descr="Trewinth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96495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688119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2800" dirty="0">
                <a:solidFill>
                  <a:schemeClr val="tx1"/>
                </a:solidFill>
              </a:rPr>
              <a:t>UPTON HOUSE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60575"/>
            <a:ext cx="7427168" cy="4070350"/>
          </a:xfrm>
        </p:spPr>
        <p:txBody>
          <a:bodyPr/>
          <a:lstStyle/>
          <a:p>
            <a:pPr eaLnBrk="1" hangingPunct="1"/>
            <a:r>
              <a:rPr lang="es-ES_tradnl" sz="2800" dirty="0"/>
              <a:t>Es una casa de campo en Warwickshire UK.</a:t>
            </a:r>
          </a:p>
          <a:p>
            <a:pPr eaLnBrk="1" hangingPunct="1"/>
            <a:r>
              <a:rPr lang="es-ES_tradnl" sz="2800" dirty="0"/>
              <a:t>La casa y los jardines están al cuidado de la National Trust.</a:t>
            </a:r>
          </a:p>
          <a:p>
            <a:pPr eaLnBrk="1" hangingPunct="1"/>
            <a:r>
              <a:rPr lang="es-ES_tradnl" sz="2800" dirty="0"/>
              <a:t>Contiene la colección Nacional de Asters.</a:t>
            </a:r>
          </a:p>
          <a:p>
            <a:pPr eaLnBrk="1" hangingPunct="1"/>
            <a:r>
              <a:rPr lang="es-ES_tradnl" sz="2800" dirty="0"/>
              <a:t>Unos maravillosos jardines rodean la casa</a:t>
            </a:r>
            <a:r>
              <a:rPr lang="es-ES_tradnl" sz="2800" b="1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049763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4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35431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225" y="-228600"/>
            <a:ext cx="96964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83877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3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312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86688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00933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37956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96444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90363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17516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845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3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47870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84336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Upton Hous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213" y="-227013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9279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4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95971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67652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90062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8884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9663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3" descr="Upton-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37649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75311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 descr="Upton-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5427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Upton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380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1265</Words>
  <Application>Microsoft Office PowerPoint</Application>
  <PresentationFormat>Presentación en pantalla (4:3)</PresentationFormat>
  <Paragraphs>344</Paragraphs>
  <Slides>153</Slides>
  <Notes>151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153</vt:i4>
      </vt:variant>
    </vt:vector>
  </HeadingPairs>
  <TitlesOfParts>
    <vt:vector size="159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 INGLESES.-TA-UP </vt:lpstr>
      <vt:lpstr>  TATTON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THE EDEN PROJECT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WARWICK CASTLE  THE PEACOKC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TREBAH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TRELISSICK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TREVARNO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TREWITHEN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UPTON HOUSE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JARDINES.-REINO UNIDO.-</dc:title>
  <dc:creator>Josep</dc:creator>
  <cp:lastModifiedBy>Usuario</cp:lastModifiedBy>
  <cp:revision>13</cp:revision>
  <dcterms:created xsi:type="dcterms:W3CDTF">2013-09-08T06:06:48Z</dcterms:created>
  <dcterms:modified xsi:type="dcterms:W3CDTF">2018-03-08T07:02:12Z</dcterms:modified>
</cp:coreProperties>
</file>