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119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86" r:id="rId16"/>
    <p:sldId id="287" r:id="rId17"/>
    <p:sldId id="288" r:id="rId18"/>
    <p:sldId id="277" r:id="rId19"/>
    <p:sldId id="278" r:id="rId20"/>
    <p:sldId id="321" r:id="rId21"/>
    <p:sldId id="322" r:id="rId22"/>
    <p:sldId id="298" r:id="rId23"/>
    <p:sldId id="324" r:id="rId24"/>
    <p:sldId id="279" r:id="rId25"/>
    <p:sldId id="294" r:id="rId26"/>
    <p:sldId id="291" r:id="rId27"/>
    <p:sldId id="292" r:id="rId28"/>
    <p:sldId id="300" r:id="rId29"/>
    <p:sldId id="309" r:id="rId30"/>
    <p:sldId id="312" r:id="rId31"/>
    <p:sldId id="311" r:id="rId32"/>
    <p:sldId id="307" r:id="rId33"/>
    <p:sldId id="330" r:id="rId34"/>
    <p:sldId id="283" r:id="rId35"/>
    <p:sldId id="326" r:id="rId36"/>
    <p:sldId id="331" r:id="rId37"/>
    <p:sldId id="284" r:id="rId38"/>
    <p:sldId id="285" r:id="rId39"/>
    <p:sldId id="289" r:id="rId40"/>
    <p:sldId id="290" r:id="rId41"/>
    <p:sldId id="295" r:id="rId42"/>
    <p:sldId id="296" r:id="rId43"/>
    <p:sldId id="297" r:id="rId44"/>
    <p:sldId id="301" r:id="rId45"/>
    <p:sldId id="304" r:id="rId46"/>
    <p:sldId id="305" r:id="rId47"/>
    <p:sldId id="306" r:id="rId48"/>
    <p:sldId id="308" r:id="rId49"/>
    <p:sldId id="310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32" r:id="rId59"/>
    <p:sldId id="273" r:id="rId60"/>
    <p:sldId id="274" r:id="rId61"/>
    <p:sldId id="275" r:id="rId62"/>
    <p:sldId id="333" r:id="rId63"/>
    <p:sldId id="334" r:id="rId64"/>
    <p:sldId id="335" r:id="rId65"/>
    <p:sldId id="336" r:id="rId66"/>
    <p:sldId id="337" r:id="rId67"/>
    <p:sldId id="338" r:id="rId68"/>
    <p:sldId id="340" r:id="rId69"/>
    <p:sldId id="341" r:id="rId70"/>
    <p:sldId id="343" r:id="rId71"/>
    <p:sldId id="344" r:id="rId72"/>
    <p:sldId id="345" r:id="rId73"/>
    <p:sldId id="346" r:id="rId74"/>
    <p:sldId id="347" r:id="rId75"/>
    <p:sldId id="348" r:id="rId76"/>
    <p:sldId id="349" r:id="rId77"/>
    <p:sldId id="350" r:id="rId78"/>
    <p:sldId id="351" r:id="rId79"/>
    <p:sldId id="352" r:id="rId80"/>
    <p:sldId id="353" r:id="rId81"/>
    <p:sldId id="354" r:id="rId82"/>
    <p:sldId id="355" r:id="rId83"/>
    <p:sldId id="356" r:id="rId84"/>
    <p:sldId id="357" r:id="rId85"/>
    <p:sldId id="358" r:id="rId86"/>
    <p:sldId id="359" r:id="rId87"/>
    <p:sldId id="360" r:id="rId88"/>
    <p:sldId id="361" r:id="rId89"/>
    <p:sldId id="362" r:id="rId90"/>
    <p:sldId id="363" r:id="rId91"/>
    <p:sldId id="364" r:id="rId92"/>
    <p:sldId id="365" r:id="rId93"/>
    <p:sldId id="366" r:id="rId94"/>
    <p:sldId id="367" r:id="rId95"/>
    <p:sldId id="368" r:id="rId96"/>
    <p:sldId id="369" r:id="rId97"/>
    <p:sldId id="370" r:id="rId98"/>
    <p:sldId id="371" r:id="rId99"/>
    <p:sldId id="372" r:id="rId100"/>
    <p:sldId id="373" r:id="rId101"/>
    <p:sldId id="374" r:id="rId102"/>
    <p:sldId id="375" r:id="rId103"/>
    <p:sldId id="376" r:id="rId104"/>
    <p:sldId id="377" r:id="rId105"/>
    <p:sldId id="388" r:id="rId106"/>
    <p:sldId id="383" r:id="rId107"/>
    <p:sldId id="379" r:id="rId108"/>
    <p:sldId id="386" r:id="rId109"/>
    <p:sldId id="387" r:id="rId110"/>
    <p:sldId id="384" r:id="rId111"/>
    <p:sldId id="378" r:id="rId112"/>
    <p:sldId id="380" r:id="rId113"/>
    <p:sldId id="381" r:id="rId114"/>
    <p:sldId id="382" r:id="rId115"/>
    <p:sldId id="385" r:id="rId116"/>
    <p:sldId id="389" r:id="rId117"/>
    <p:sldId id="390" r:id="rId1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tableStyles" Target="tableStyle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3F10D-024B-4DAF-BF12-217D15E4466C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D19BE-421B-49D3-AC86-9B7797B08E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86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73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8480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8984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427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418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1502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084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2078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Terrace_Gardens.-Richmond Hill.-London.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5573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Barrier.-Informacion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0EAAFF-61AA-49C2-9FF9-EFAC1208973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300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435A617-C801-48E5-8240-3933F77C611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54EA74-4939-4A15-8E08-28831F09215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48B57A-D4EB-4A83-A083-632D0C6F7266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 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F1C651-7D42-497C-945C-F3D7351A144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0D0B1A-7892-4706-A05F-672E913522D3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FA1ABBD-3471-4C1F-9E11-59614DB15BD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888B52-E842-45E7-83DA-D8B789409B76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4AD6D7-1F72-49C3-8719-9265B24F98A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4AAAA7-32DD-4FD1-B64D-3AF9459CE0D9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3D0C2B-00B9-48F6-983E-32822C078C6F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4B8C0F-BF29-483E-A623-99AD3D2C69B2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7A8464-FD80-42B8-AE5F-AC17084AE61B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2D3C55-4908-4404-B942-CA5C2E8F46E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A23881-A56B-4828-A8DA-E44F4116882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Barrier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3F18E5-DB78-4C6D-B07C-223EC2162E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6D1B0C4-9C6C-4FDE-93D6-B1FD0B83C2E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04C29D-3FF0-4378-BB1E-6886B2F15F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Thames Barrier Park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Thames Barrier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2C8D35-6D26-42BD-BEC5-0719816D423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FC20235-CD1C-46AF-A43B-56F8D7079B4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5BF3558-7AE7-43EB-8FC9-A946F81AA51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E94BFB-74D4-4407-A9D3-D93A108C603F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2D3043-9C04-41B4-8CA3-873AA1BB82E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75B04E-432A-4D5F-B98C-17C87788B154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740F7B-87FC-4DEE-8FF0-98D84C504831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387CD-CBAB-4E13-9461-91B55FDC97B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6AB75E-F2C4-4834-850B-7A3E2C4B9492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EB9955-E146-47CD-93EE-035957C08503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A60760-9B81-4646-8E0F-C785A40C5661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657D4D-D5F7-4D1C-966A-D8A447799F5C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C03181-7954-4B16-9AE4-4859682E39B6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60A3EE-0F2F-409A-81A5-454D40105AE2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Tthames Barrier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39B75B-FAFE-433A-BA28-0762DD7E590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397C6B-5BD5-4F12-8A88-5917E77DD6A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06E323-6073-4685-B1D1-04477A4B909F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B7AD1-8DA6-4999-B9BD-8C8C043DD7FF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Barrier.-Sylverstone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B7B681-6574-4D9E-9086-4CE521119FF5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E1B1BB-0C06-4C25-BC63-9095ACA487E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Thames Barrier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941D39-D408-4AC0-9D59-35E20D766C6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25784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09313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47508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68011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26569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72938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30600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3166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44809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8886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65673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814836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872364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482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0034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62022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7171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Barn at Bury Court.-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92430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95864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9779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967074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4507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21816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780693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193262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5334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20954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657571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406000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69923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72660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453888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926833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18703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435930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87959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17314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613185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11233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102428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002621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351056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015005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47997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184863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95913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679162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961453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54634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613249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368105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939749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143194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96250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19BE-421B-49D3-AC86-9B7797B08EDC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2678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50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3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68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749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2006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06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5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5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1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1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3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49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4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90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52928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36700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56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026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95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32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72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9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52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184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89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736587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73825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194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78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19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63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426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183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55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96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37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39829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47205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336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941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4782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9606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999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2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33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556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256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0135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23992" cy="302433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INGLESES.-</a:t>
            </a:r>
            <a:r>
              <a:rPr lang="es-ES" sz="3100" dirty="0"/>
              <a:t>Terrace Gardens.-Thames Barrier.-The Bury Court Barn.- The Burrows Gardens.-The Courts Garden.-</a:t>
            </a:r>
            <a:br>
              <a:rPr lang="es-ES" dirty="0"/>
            </a:b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2987824" y="5013176"/>
            <a:ext cx="4752528" cy="1584176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2572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Terrace Gardens.-Richmond Hill.-London.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sitio era antiguamente una fábrica de ladrillos. Hay ropa de cama victoriana, un conservatorio, estatua del Río Dios  y casa de hielo .</a:t>
            </a:r>
          </a:p>
          <a:p>
            <a:r>
              <a:rPr lang="es-ES" dirty="0"/>
              <a:t>Situados en </a:t>
            </a:r>
            <a:r>
              <a:rPr lang="en-US" dirty="0"/>
              <a:t>Petersham Road, Richmond, Gran LONDRES , Inglaterra.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649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43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43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2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36"/>
            <a:ext cx="9252520" cy="682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7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396903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904" y="0"/>
            <a:ext cx="4747096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1"/>
            <a:ext cx="4396903" cy="3380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903" y="3429000"/>
            <a:ext cx="4762500" cy="338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5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4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4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58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6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THAMES BARRIER</a:t>
            </a:r>
          </a:p>
        </p:txBody>
      </p:sp>
      <p:sp>
        <p:nvSpPr>
          <p:cNvPr id="7475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848"/>
            <a:ext cx="7041976" cy="3958952"/>
          </a:xfrm>
        </p:spPr>
        <p:txBody>
          <a:bodyPr/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Thames Barrier Park</a:t>
            </a:r>
            <a:r>
              <a:rPr lang="es-ES" sz="2400" dirty="0"/>
              <a:t> es un parque  joven de (8,9 ha. En la  zona portuaria de Londres , llamada así por su ubicación en el lado norte del río Támesis, al lado de la esclusa del Támesis . </a:t>
            </a:r>
          </a:p>
          <a:p>
            <a:pPr eaLnBrk="1" hangingPunct="1"/>
            <a:r>
              <a:rPr lang="es-ES" sz="2400" dirty="0"/>
              <a:t>Su objetivo es ayudar a la regeneración de la zona mediante la creación de un espacio atractivo público junto con los desarrollos residenciales y comerciales.</a:t>
            </a:r>
          </a:p>
        </p:txBody>
      </p:sp>
    </p:spTree>
    <p:extLst>
      <p:ext uri="{BB962C8B-B14F-4D97-AF65-F5344CB8AC3E}">
        <p14:creationId xmlns:p14="http://schemas.microsoft.com/office/powerpoint/2010/main" val="512999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476250"/>
            <a:ext cx="6913264" cy="5470525"/>
          </a:xfrm>
        </p:spPr>
        <p:txBody>
          <a:bodyPr/>
          <a:lstStyle/>
          <a:p>
            <a:r>
              <a:rPr lang="es-ES" dirty="0"/>
              <a:t>Se encuentra junto al pontón de la estación de muelle de DLR en el Silvertown zona de la ciudad de Londres de Newham . </a:t>
            </a:r>
          </a:p>
          <a:p>
            <a:pPr eaLnBrk="1" hangingPunct="1"/>
            <a:r>
              <a:rPr lang="es-ES" sz="2400" dirty="0"/>
              <a:t>Alain Provost de Groupe Signes ganó el concurso internacional para diseñar el parque en 1995.</a:t>
            </a:r>
          </a:p>
          <a:p>
            <a:pPr eaLnBrk="1" hangingPunct="1"/>
            <a:r>
              <a:rPr lang="es-ES" sz="2400" dirty="0"/>
              <a:t>Como el primer diseño en gran medida post-moderno en Londres, el parque cuenta con una nueva mirada moderna con la plantación y con fuentes danzantes agua.</a:t>
            </a:r>
          </a:p>
          <a:p>
            <a:r>
              <a:rPr lang="es-ES" dirty="0"/>
              <a:t> Un diseño moderno de plantaciones y fuentes de agua que el vandalismo ha acabado con las buenas  intenciones.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094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Thames Barrier Park.-7_redimensionar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82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Thames Barrier.-Silvertown.-Lond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992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Thames Barrier.-Silvertown.-London.-x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698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2 Imagen" descr="Thames barrier_park8_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234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Thames july-three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406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hames Barrier.-Silvertown.-x.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072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Thames-barrier-park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818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Thames Barrier.-Silvers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780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hames Barrier.-Silvertown.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989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hames Barrier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053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hames Barrier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407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Thames Barrier Park.-1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109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Thames Barrier Park.-5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074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Thames Barrier Park.-6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186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Thames Barrier Park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434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Thames Barrier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899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Thames Barrier Park.-2_redimensionar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805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Thames-Barrier-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175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164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Thames Barrier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003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Thames Barrier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349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2 Imagen" descr="Thames Barrier Park.-3_redimensionar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287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3 Imagen" descr="Thames Barrier.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146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hames Barrier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539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hames Barrier.-Silvertown.-Lond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9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hames Barrier.-Silvertown.-Londo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286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hames Barrier Park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101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Thames Barrier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742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Thames Barrier Park.-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56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2 Imagen" descr="Thames Barrier Park.-4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2463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Thames Barrier Park.-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795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Thames Barrier Park.-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738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Thames Barrier Park.-5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781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Thames Barrier Park.-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813"/>
            <a:ext cx="9144000" cy="73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284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Thames Barrier 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2374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Thames Barrier Park.-6_redimensionar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501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Thames Barrier Park.-8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3814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Thames Barrier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10044113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7975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Thames Barrier Park.-Silvertown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7147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Thames Barrier_park.-Great London.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153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Thames Barrier_park.-Great London.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89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Bury Court Barn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Este jardín amurallado contemporánea fue diseñado por Piet Oudolf.</a:t>
            </a:r>
          </a:p>
          <a:p>
            <a:r>
              <a:rPr lang="es-ES" dirty="0"/>
              <a:t> El jardín está plantado con la combinación de plantas perennes y pastos en el estilo naturalista que Oudolf es conocido.</a:t>
            </a:r>
          </a:p>
          <a:p>
            <a:r>
              <a:rPr lang="es-ES" dirty="0"/>
              <a:t>Situado en  Bentley, Farnham, Surrey, Inglaterra.</a:t>
            </a:r>
          </a:p>
        </p:txBody>
      </p:sp>
    </p:spTree>
    <p:extLst>
      <p:ext uri="{BB962C8B-B14F-4D97-AF65-F5344CB8AC3E}">
        <p14:creationId xmlns:p14="http://schemas.microsoft.com/office/powerpoint/2010/main" val="10534420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116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58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00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936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709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82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87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742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6" y="116632"/>
            <a:ext cx="8977314" cy="34480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7" y="3401367"/>
            <a:ext cx="9118253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567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075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945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040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948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190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090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1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092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05709" cy="30697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0"/>
          <a:stretch/>
        </p:blipFill>
        <p:spPr>
          <a:xfrm>
            <a:off x="33709" y="3069704"/>
            <a:ext cx="9144000" cy="378829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10" y="0"/>
            <a:ext cx="4538290" cy="30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958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Burrows Gardens.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ha sido abierto al público desde 2006.</a:t>
            </a:r>
          </a:p>
          <a:p>
            <a:r>
              <a:rPr lang="es-ES" dirty="0"/>
              <a:t> Hay muchos árboles muy maduros y arbustos que combinan a la perfección con algunas plantaciones más recientes.</a:t>
            </a:r>
          </a:p>
          <a:p>
            <a:r>
              <a:rPr lang="es-ES" dirty="0"/>
              <a:t>Los Jardines Burrows han sido desarrolladas por Craig Dalton desde 1985, con la entrada de Julian Dowle. </a:t>
            </a:r>
          </a:p>
          <a:p>
            <a:r>
              <a:rPr lang="es-ES" dirty="0"/>
              <a:t>Hay un jardín italiano, jardín del pantano y el jardín blanco.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40943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Un fabuloso jardín de 5 hectáreas situado en el encantador paisaje de Derbyshire. </a:t>
            </a:r>
          </a:p>
          <a:p>
            <a:r>
              <a:rPr lang="es-ES" dirty="0"/>
              <a:t>Césped inmaculado desató una variedad de "habitaciones" en el jardín incluyendo romano, italiano, Cornish y por supuesto temas jardín Inglés. </a:t>
            </a:r>
          </a:p>
          <a:p>
            <a:r>
              <a:rPr lang="es-ES" dirty="0"/>
              <a:t>Hay muchas plantas raras que se encuentran.</a:t>
            </a:r>
          </a:p>
          <a:p>
            <a:r>
              <a:rPr lang="es-ES" dirty="0"/>
              <a:t> Sin duda hay algo para todo el mundo, y damos la bienvenida a la reunión a los visitantes a charlar sobre algo que ver con la jardinería.</a:t>
            </a:r>
          </a:p>
          <a:p>
            <a:r>
              <a:rPr lang="es-ES" dirty="0"/>
              <a:t>Situado en Burrows , Burrows Lane, Brailsford, Ashbourne, Derbyshire, Inglaterra.</a:t>
            </a:r>
          </a:p>
        </p:txBody>
      </p:sp>
    </p:spTree>
    <p:extLst>
      <p:ext uri="{BB962C8B-B14F-4D97-AF65-F5344CB8AC3E}">
        <p14:creationId xmlns:p14="http://schemas.microsoft.com/office/powerpoint/2010/main" val="29303425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060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920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55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663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073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722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7" b="71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046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" b="69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833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016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3"/>
          <a:stretch/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277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1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632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76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823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311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898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10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086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122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066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899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461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488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921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786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7869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8696"/>
            <a:ext cx="4572000" cy="337930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78696"/>
            <a:ext cx="4572000" cy="337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025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Courts Garden.-Wiltshire..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The Courts Garden es un jardín en Hola , cerca de Bradford en Avon , Wiltshire , Inglaterra . </a:t>
            </a:r>
          </a:p>
          <a:p>
            <a:r>
              <a:rPr lang="es-ES" dirty="0"/>
              <a:t>El jardín ha estado en la propiedad de la National Trust desde 1943.</a:t>
            </a:r>
          </a:p>
          <a:p>
            <a:r>
              <a:rPr lang="es-ES" dirty="0"/>
              <a:t>The Court Garden es un confortable y trabajador 1920 del jardín, de las diferentes áreas de caracteres de la forma de Hicotea.</a:t>
            </a:r>
          </a:p>
          <a:p>
            <a:r>
              <a:rPr lang="es-ES" dirty="0"/>
              <a:t> Buen uso del color tanto en la plantación de arbustos y en las fronteras, muchos de los cuales están estrechamente coordinados color. </a:t>
            </a:r>
          </a:p>
          <a:p>
            <a:r>
              <a:rPr lang="es-ES" dirty="0"/>
              <a:t>El jardín de agua contiene un estanque de lirios rectangular rodeado de pálido Iris Siberia y una creación anterior de un estanque de tinte.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223612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>
            <a:normAutofit/>
          </a:bodyPr>
          <a:lstStyle/>
          <a:p>
            <a:r>
              <a:rPr lang="es-ES" dirty="0"/>
              <a:t> Fronteras están encerrados con Yen, Haya y Dolly. El jardín de verduras de colores y productivo ha sido recientemente restaurado junto con el Huerto y Arboretum.</a:t>
            </a:r>
          </a:p>
          <a:p>
            <a:r>
              <a:rPr lang="es-ES" dirty="0"/>
              <a:t> Ahora, un hermoso y tranquilo lugar durante todo el año con árboles raros y masas de bulbos de primavera.</a:t>
            </a:r>
          </a:p>
        </p:txBody>
      </p:sp>
    </p:spTree>
    <p:extLst>
      <p:ext uri="{BB962C8B-B14F-4D97-AF65-F5344CB8AC3E}">
        <p14:creationId xmlns:p14="http://schemas.microsoft.com/office/powerpoint/2010/main" val="30132333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816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874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879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399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66935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355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496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944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681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681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780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2471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761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91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94</TotalTime>
  <Words>1149</Words>
  <Application>Microsoft Office PowerPoint</Application>
  <PresentationFormat>Presentación en pantalla (4:3)</PresentationFormat>
  <Paragraphs>241</Paragraphs>
  <Slides>114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114</vt:i4>
      </vt:variant>
    </vt:vector>
  </HeadingPairs>
  <TitlesOfParts>
    <vt:vector size="123" baseType="lpstr">
      <vt:lpstr>Arial</vt:lpstr>
      <vt:lpstr>Calibri</vt:lpstr>
      <vt:lpstr>Century Schoolbook</vt:lpstr>
      <vt:lpstr>Wingdings</vt:lpstr>
      <vt:lpstr>Wingdings 2</vt:lpstr>
      <vt:lpstr>1_Default Theme</vt:lpstr>
      <vt:lpstr>Default Theme</vt:lpstr>
      <vt:lpstr>2_Default Theme</vt:lpstr>
      <vt:lpstr>3_Default Theme</vt:lpstr>
      <vt:lpstr>EUROPA.-LA VUELTA AL MUNDO EN 885 JARDINES.- INGLESES.-Terrace Gardens.-Thames Barrier.-The Bury Court Barn.- The Burrows Gardens.-The Courts Garden.- </vt:lpstr>
      <vt:lpstr>Terrace Gardens.-Richmond Hill.-London.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THAMES BARRIER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Bury Court Barn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Burrows Gardens.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Courts Garden.-Wiltshire..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 JARDINES INGLESES.-</dc:title>
  <dc:creator>Josep</dc:creator>
  <cp:lastModifiedBy>Usuario</cp:lastModifiedBy>
  <cp:revision>12</cp:revision>
  <dcterms:created xsi:type="dcterms:W3CDTF">2015-01-15T12:02:26Z</dcterms:created>
  <dcterms:modified xsi:type="dcterms:W3CDTF">2018-03-07T15:37:46Z</dcterms:modified>
</cp:coreProperties>
</file>