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 id="2147483732" r:id="rId5"/>
  </p:sldMasterIdLst>
  <p:notesMasterIdLst>
    <p:notesMasterId r:id="rId147"/>
  </p:notesMasterIdLst>
  <p:sldIdLst>
    <p:sldId id="257" r:id="rId6"/>
    <p:sldId id="412" r:id="rId7"/>
    <p:sldId id="413" r:id="rId8"/>
    <p:sldId id="424" r:id="rId9"/>
    <p:sldId id="302" r:id="rId10"/>
    <p:sldId id="336" r:id="rId11"/>
    <p:sldId id="354" r:id="rId12"/>
    <p:sldId id="355" r:id="rId13"/>
    <p:sldId id="358" r:id="rId14"/>
    <p:sldId id="359" r:id="rId15"/>
    <p:sldId id="305" r:id="rId16"/>
    <p:sldId id="306" r:id="rId17"/>
    <p:sldId id="323" r:id="rId18"/>
    <p:sldId id="365" r:id="rId19"/>
    <p:sldId id="384" r:id="rId20"/>
    <p:sldId id="385" r:id="rId21"/>
    <p:sldId id="361" r:id="rId22"/>
    <p:sldId id="366" r:id="rId23"/>
    <p:sldId id="367" r:id="rId24"/>
    <p:sldId id="371" r:id="rId25"/>
    <p:sldId id="369" r:id="rId26"/>
    <p:sldId id="389" r:id="rId27"/>
    <p:sldId id="387" r:id="rId28"/>
    <p:sldId id="382" r:id="rId29"/>
    <p:sldId id="380" r:id="rId30"/>
    <p:sldId id="363" r:id="rId31"/>
    <p:sldId id="364" r:id="rId32"/>
    <p:sldId id="370" r:id="rId33"/>
    <p:sldId id="368" r:id="rId34"/>
    <p:sldId id="350" r:id="rId35"/>
    <p:sldId id="307" r:id="rId36"/>
    <p:sldId id="309" r:id="rId37"/>
    <p:sldId id="310" r:id="rId38"/>
    <p:sldId id="304" r:id="rId39"/>
    <p:sldId id="311" r:id="rId40"/>
    <p:sldId id="316" r:id="rId41"/>
    <p:sldId id="319" r:id="rId42"/>
    <p:sldId id="342" r:id="rId43"/>
    <p:sldId id="320" r:id="rId44"/>
    <p:sldId id="343" r:id="rId45"/>
    <p:sldId id="330" r:id="rId46"/>
    <p:sldId id="344" r:id="rId47"/>
    <p:sldId id="318" r:id="rId48"/>
    <p:sldId id="317" r:id="rId49"/>
    <p:sldId id="345" r:id="rId50"/>
    <p:sldId id="346" r:id="rId51"/>
    <p:sldId id="347" r:id="rId52"/>
    <p:sldId id="348" r:id="rId53"/>
    <p:sldId id="349" r:id="rId54"/>
    <p:sldId id="321" r:id="rId55"/>
    <p:sldId id="335" r:id="rId56"/>
    <p:sldId id="312" r:id="rId57"/>
    <p:sldId id="315" r:id="rId58"/>
    <p:sldId id="314" r:id="rId59"/>
    <p:sldId id="333" r:id="rId60"/>
    <p:sldId id="392" r:id="rId61"/>
    <p:sldId id="393" r:id="rId62"/>
    <p:sldId id="372" r:id="rId63"/>
    <p:sldId id="394" r:id="rId64"/>
    <p:sldId id="351" r:id="rId65"/>
    <p:sldId id="373" r:id="rId66"/>
    <p:sldId id="374" r:id="rId67"/>
    <p:sldId id="377" r:id="rId68"/>
    <p:sldId id="378" r:id="rId69"/>
    <p:sldId id="337" r:id="rId70"/>
    <p:sldId id="360" r:id="rId71"/>
    <p:sldId id="375" r:id="rId72"/>
    <p:sldId id="376" r:id="rId73"/>
    <p:sldId id="379" r:id="rId74"/>
    <p:sldId id="381" r:id="rId75"/>
    <p:sldId id="383" r:id="rId76"/>
    <p:sldId id="386" r:id="rId77"/>
    <p:sldId id="388" r:id="rId78"/>
    <p:sldId id="390" r:id="rId79"/>
    <p:sldId id="391" r:id="rId80"/>
    <p:sldId id="395" r:id="rId81"/>
    <p:sldId id="396" r:id="rId82"/>
    <p:sldId id="397" r:id="rId83"/>
    <p:sldId id="398" r:id="rId84"/>
    <p:sldId id="399" r:id="rId85"/>
    <p:sldId id="400" r:id="rId86"/>
    <p:sldId id="401" r:id="rId87"/>
    <p:sldId id="402" r:id="rId88"/>
    <p:sldId id="403" r:id="rId89"/>
    <p:sldId id="404" r:id="rId90"/>
    <p:sldId id="405" r:id="rId91"/>
    <p:sldId id="406" r:id="rId92"/>
    <p:sldId id="407" r:id="rId93"/>
    <p:sldId id="408" r:id="rId94"/>
    <p:sldId id="409" r:id="rId95"/>
    <p:sldId id="410" r:id="rId96"/>
    <p:sldId id="411" r:id="rId97"/>
    <p:sldId id="262" r:id="rId98"/>
    <p:sldId id="263" r:id="rId99"/>
    <p:sldId id="264" r:id="rId100"/>
    <p:sldId id="265" r:id="rId101"/>
    <p:sldId id="266" r:id="rId102"/>
    <p:sldId id="267" r:id="rId103"/>
    <p:sldId id="268" r:id="rId104"/>
    <p:sldId id="269" r:id="rId105"/>
    <p:sldId id="270" r:id="rId106"/>
    <p:sldId id="271" r:id="rId107"/>
    <p:sldId id="272" r:id="rId108"/>
    <p:sldId id="273" r:id="rId109"/>
    <p:sldId id="295" r:id="rId110"/>
    <p:sldId id="432" r:id="rId111"/>
    <p:sldId id="436" r:id="rId112"/>
    <p:sldId id="433" r:id="rId113"/>
    <p:sldId id="296" r:id="rId114"/>
    <p:sldId id="297" r:id="rId115"/>
    <p:sldId id="287" r:id="rId116"/>
    <p:sldId id="289" r:id="rId117"/>
    <p:sldId id="290" r:id="rId118"/>
    <p:sldId id="425" r:id="rId119"/>
    <p:sldId id="283" r:id="rId120"/>
    <p:sldId id="288" r:id="rId121"/>
    <p:sldId id="274" r:id="rId122"/>
    <p:sldId id="275" r:id="rId123"/>
    <p:sldId id="276" r:id="rId124"/>
    <p:sldId id="277" r:id="rId125"/>
    <p:sldId id="278" r:id="rId126"/>
    <p:sldId id="279" r:id="rId127"/>
    <p:sldId id="281" r:id="rId128"/>
    <p:sldId id="285" r:id="rId129"/>
    <p:sldId id="282" r:id="rId130"/>
    <p:sldId id="284" r:id="rId131"/>
    <p:sldId id="280" r:id="rId132"/>
    <p:sldId id="286" r:id="rId133"/>
    <p:sldId id="291" r:id="rId134"/>
    <p:sldId id="292" r:id="rId135"/>
    <p:sldId id="293" r:id="rId136"/>
    <p:sldId id="294" r:id="rId137"/>
    <p:sldId id="298" r:id="rId138"/>
    <p:sldId id="426" r:id="rId139"/>
    <p:sldId id="427" r:id="rId140"/>
    <p:sldId id="428" r:id="rId141"/>
    <p:sldId id="429" r:id="rId142"/>
    <p:sldId id="430" r:id="rId143"/>
    <p:sldId id="431" r:id="rId144"/>
    <p:sldId id="434" r:id="rId145"/>
    <p:sldId id="435" r:id="rId1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viewProps" Target="viewProps.xml"/><Relationship Id="rId5" Type="http://schemas.openxmlformats.org/officeDocument/2006/relationships/slideMaster" Target="slideMasters/slideMaster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theme" Target="theme/theme1.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tableStyles" Target="tableStyle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4E09D1-BED5-4A99-8F63-D09E026AF424}"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AA6244-1875-4685-905A-D910738AACA5}" type="slidenum">
              <a:rPr lang="es-ES" smtClean="0"/>
              <a:t>‹Nº›</a:t>
            </a:fld>
            <a:endParaRPr lang="es-ES" dirty="0"/>
          </a:p>
        </p:txBody>
      </p:sp>
    </p:spTree>
    <p:extLst>
      <p:ext uri="{BB962C8B-B14F-4D97-AF65-F5344CB8AC3E}">
        <p14:creationId xmlns:p14="http://schemas.microsoft.com/office/powerpoint/2010/main" val="2702868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2A7137-5508-4080-8FF7-AC670B850FB2}" type="slidenum">
              <a:rPr lang="es-ES_tradnl">
                <a:solidFill>
                  <a:prstClr val="black"/>
                </a:solidFill>
                <a:latin typeface="Arial" pitchFamily="34" charset="0"/>
              </a:rPr>
              <a:pPr eaLnBrk="1" hangingPunct="1"/>
              <a:t>5</a:t>
            </a:fld>
            <a:endParaRPr lang="es-ES_tradnl" dirty="0">
              <a:solidFill>
                <a:prstClr val="black"/>
              </a:solidFill>
              <a:latin typeface="Arial"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 of Heligan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43FA12E-1236-45B2-BB1C-6942D0FE18E6}"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The Lost Garden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998AAD-7108-4142-A92F-B99969B0F36E}"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a:t>
            </a:fld>
            <a:endParaRPr lang="es-ES" dirty="0">
              <a:solidFill>
                <a:prstClr val="black"/>
              </a:solidFill>
            </a:endParaRPr>
          </a:p>
        </p:txBody>
      </p:sp>
    </p:spTree>
    <p:extLst>
      <p:ext uri="{BB962C8B-B14F-4D97-AF65-F5344CB8AC3E}">
        <p14:creationId xmlns:p14="http://schemas.microsoft.com/office/powerpoint/2010/main" val="79897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9</a:t>
            </a:fld>
            <a:endParaRPr lang="es-ES" dirty="0">
              <a:solidFill>
                <a:prstClr val="black"/>
              </a:solidFill>
            </a:endParaRPr>
          </a:p>
        </p:txBody>
      </p:sp>
    </p:spTree>
    <p:extLst>
      <p:ext uri="{BB962C8B-B14F-4D97-AF65-F5344CB8AC3E}">
        <p14:creationId xmlns:p14="http://schemas.microsoft.com/office/powerpoint/2010/main" val="1846349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10</a:t>
            </a:fld>
            <a:endParaRPr lang="es-ES" dirty="0">
              <a:solidFill>
                <a:prstClr val="black"/>
              </a:solidFill>
            </a:endParaRPr>
          </a:p>
        </p:txBody>
      </p:sp>
    </p:spTree>
    <p:extLst>
      <p:ext uri="{BB962C8B-B14F-4D97-AF65-F5344CB8AC3E}">
        <p14:creationId xmlns:p14="http://schemas.microsoft.com/office/powerpoint/2010/main" val="1198998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6CD0345-C8D5-4B27-B043-F0751B37D850}"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7C8F46F-03BE-4B05-ADD5-4FD20FB85B33}" type="slidenum">
              <a:rPr lang="es-ES_tradnl">
                <a:solidFill>
                  <a:prstClr val="black"/>
                </a:solidFill>
                <a:latin typeface="Arial" pitchFamily="34" charset="0"/>
              </a:rPr>
              <a:pPr eaLnBrk="1" hangingPunct="1"/>
              <a:t>12</a:t>
            </a:fld>
            <a:endParaRPr lang="es-ES_tradnl"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4C7257D-01F8-4B77-8C96-02A2846FBD5F}" type="slidenum">
              <a:rPr lang="es-ES_tradnl">
                <a:solidFill>
                  <a:prstClr val="black"/>
                </a:solidFill>
                <a:latin typeface="Arial" pitchFamily="34" charset="0"/>
              </a:rPr>
              <a:pPr eaLnBrk="1" hangingPunct="1"/>
              <a:t>13</a:t>
            </a:fld>
            <a:endParaRPr lang="es-ES_tradnl"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14</a:t>
            </a:fld>
            <a:endParaRPr lang="es-ES" dirty="0">
              <a:solidFill>
                <a:prstClr val="black"/>
              </a:solidFill>
            </a:endParaRPr>
          </a:p>
        </p:txBody>
      </p:sp>
    </p:spTree>
    <p:extLst>
      <p:ext uri="{BB962C8B-B14F-4D97-AF65-F5344CB8AC3E}">
        <p14:creationId xmlns:p14="http://schemas.microsoft.com/office/powerpoint/2010/main" val="3200663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15</a:t>
            </a:fld>
            <a:endParaRPr lang="es-ES" dirty="0">
              <a:solidFill>
                <a:prstClr val="black"/>
              </a:solidFill>
            </a:endParaRPr>
          </a:p>
        </p:txBody>
      </p:sp>
    </p:spTree>
    <p:extLst>
      <p:ext uri="{BB962C8B-B14F-4D97-AF65-F5344CB8AC3E}">
        <p14:creationId xmlns:p14="http://schemas.microsoft.com/office/powerpoint/2010/main" val="462873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16</a:t>
            </a:fld>
            <a:endParaRPr lang="es-ES" dirty="0">
              <a:solidFill>
                <a:prstClr val="black"/>
              </a:solidFill>
            </a:endParaRPr>
          </a:p>
        </p:txBody>
      </p:sp>
    </p:spTree>
    <p:extLst>
      <p:ext uri="{BB962C8B-B14F-4D97-AF65-F5344CB8AC3E}">
        <p14:creationId xmlns:p14="http://schemas.microsoft.com/office/powerpoint/2010/main" val="615235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17</a:t>
            </a:fld>
            <a:endParaRPr lang="es-ES" dirty="0">
              <a:solidFill>
                <a:prstClr val="black"/>
              </a:solidFill>
            </a:endParaRPr>
          </a:p>
        </p:txBody>
      </p:sp>
    </p:spTree>
    <p:extLst>
      <p:ext uri="{BB962C8B-B14F-4D97-AF65-F5344CB8AC3E}">
        <p14:creationId xmlns:p14="http://schemas.microsoft.com/office/powerpoint/2010/main" val="2794524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18</a:t>
            </a:fld>
            <a:endParaRPr lang="es-ES" dirty="0">
              <a:solidFill>
                <a:prstClr val="black"/>
              </a:solidFill>
            </a:endParaRPr>
          </a:p>
        </p:txBody>
      </p:sp>
    </p:spTree>
    <p:extLst>
      <p:ext uri="{BB962C8B-B14F-4D97-AF65-F5344CB8AC3E}">
        <p14:creationId xmlns:p14="http://schemas.microsoft.com/office/powerpoint/2010/main" val="1530395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19</a:t>
            </a:fld>
            <a:endParaRPr lang="es-ES" dirty="0">
              <a:solidFill>
                <a:prstClr val="black"/>
              </a:solidFill>
            </a:endParaRPr>
          </a:p>
        </p:txBody>
      </p:sp>
    </p:spTree>
    <p:extLst>
      <p:ext uri="{BB962C8B-B14F-4D97-AF65-F5344CB8AC3E}">
        <p14:creationId xmlns:p14="http://schemas.microsoft.com/office/powerpoint/2010/main" val="855177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20</a:t>
            </a:fld>
            <a:endParaRPr lang="es-ES" dirty="0">
              <a:solidFill>
                <a:prstClr val="black"/>
              </a:solidFill>
            </a:endParaRPr>
          </a:p>
        </p:txBody>
      </p:sp>
    </p:spTree>
    <p:extLst>
      <p:ext uri="{BB962C8B-B14F-4D97-AF65-F5344CB8AC3E}">
        <p14:creationId xmlns:p14="http://schemas.microsoft.com/office/powerpoint/2010/main" val="3206092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21</a:t>
            </a:fld>
            <a:endParaRPr lang="es-ES" dirty="0">
              <a:solidFill>
                <a:prstClr val="black"/>
              </a:solidFill>
            </a:endParaRPr>
          </a:p>
        </p:txBody>
      </p:sp>
    </p:spTree>
    <p:extLst>
      <p:ext uri="{BB962C8B-B14F-4D97-AF65-F5344CB8AC3E}">
        <p14:creationId xmlns:p14="http://schemas.microsoft.com/office/powerpoint/2010/main" val="562057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22</a:t>
            </a:fld>
            <a:endParaRPr lang="es-ES" dirty="0">
              <a:solidFill>
                <a:prstClr val="black"/>
              </a:solidFill>
            </a:endParaRPr>
          </a:p>
        </p:txBody>
      </p:sp>
    </p:spTree>
    <p:extLst>
      <p:ext uri="{BB962C8B-B14F-4D97-AF65-F5344CB8AC3E}">
        <p14:creationId xmlns:p14="http://schemas.microsoft.com/office/powerpoint/2010/main" val="4286130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23</a:t>
            </a:fld>
            <a:endParaRPr lang="es-ES" dirty="0">
              <a:solidFill>
                <a:prstClr val="black"/>
              </a:solidFill>
            </a:endParaRPr>
          </a:p>
        </p:txBody>
      </p:sp>
    </p:spTree>
    <p:extLst>
      <p:ext uri="{BB962C8B-B14F-4D97-AF65-F5344CB8AC3E}">
        <p14:creationId xmlns:p14="http://schemas.microsoft.com/office/powerpoint/2010/main" val="304289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24</a:t>
            </a:fld>
            <a:endParaRPr lang="es-ES" dirty="0">
              <a:solidFill>
                <a:prstClr val="black"/>
              </a:solidFill>
            </a:endParaRPr>
          </a:p>
        </p:txBody>
      </p:sp>
    </p:spTree>
    <p:extLst>
      <p:ext uri="{BB962C8B-B14F-4D97-AF65-F5344CB8AC3E}">
        <p14:creationId xmlns:p14="http://schemas.microsoft.com/office/powerpoint/2010/main" val="1344642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25</a:t>
            </a:fld>
            <a:endParaRPr lang="es-ES" dirty="0">
              <a:solidFill>
                <a:prstClr val="black"/>
              </a:solidFill>
            </a:endParaRPr>
          </a:p>
        </p:txBody>
      </p:sp>
    </p:spTree>
    <p:extLst>
      <p:ext uri="{BB962C8B-B14F-4D97-AF65-F5344CB8AC3E}">
        <p14:creationId xmlns:p14="http://schemas.microsoft.com/office/powerpoint/2010/main" val="3209503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26</a:t>
            </a:fld>
            <a:endParaRPr lang="es-ES" dirty="0">
              <a:solidFill>
                <a:prstClr val="black"/>
              </a:solidFill>
            </a:endParaRPr>
          </a:p>
        </p:txBody>
      </p:sp>
    </p:spTree>
    <p:extLst>
      <p:ext uri="{BB962C8B-B14F-4D97-AF65-F5344CB8AC3E}">
        <p14:creationId xmlns:p14="http://schemas.microsoft.com/office/powerpoint/2010/main" val="5112924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27</a:t>
            </a:fld>
            <a:endParaRPr lang="es-ES" dirty="0">
              <a:solidFill>
                <a:prstClr val="black"/>
              </a:solidFill>
            </a:endParaRPr>
          </a:p>
        </p:txBody>
      </p:sp>
    </p:spTree>
    <p:extLst>
      <p:ext uri="{BB962C8B-B14F-4D97-AF65-F5344CB8AC3E}">
        <p14:creationId xmlns:p14="http://schemas.microsoft.com/office/powerpoint/2010/main" val="9414003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28</a:t>
            </a:fld>
            <a:endParaRPr lang="es-ES" dirty="0">
              <a:solidFill>
                <a:prstClr val="black"/>
              </a:solidFill>
            </a:endParaRPr>
          </a:p>
        </p:txBody>
      </p:sp>
    </p:spTree>
    <p:extLst>
      <p:ext uri="{BB962C8B-B14F-4D97-AF65-F5344CB8AC3E}">
        <p14:creationId xmlns:p14="http://schemas.microsoft.com/office/powerpoint/2010/main" val="21235111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29</a:t>
            </a:fld>
            <a:endParaRPr lang="es-ES" dirty="0">
              <a:solidFill>
                <a:prstClr val="black"/>
              </a:solidFill>
            </a:endParaRPr>
          </a:p>
        </p:txBody>
      </p:sp>
    </p:spTree>
    <p:extLst>
      <p:ext uri="{BB962C8B-B14F-4D97-AF65-F5344CB8AC3E}">
        <p14:creationId xmlns:p14="http://schemas.microsoft.com/office/powerpoint/2010/main" val="25414952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216E86-4F95-4D67-92A4-A497D9AFCC25}"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6098E1-CBE0-4509-9957-4AEE474BDBA0}" type="slidenum">
              <a:rPr lang="es-ES_tradnl">
                <a:solidFill>
                  <a:prstClr val="black"/>
                </a:solidFill>
                <a:latin typeface="Arial" pitchFamily="34" charset="0"/>
              </a:rPr>
              <a:pPr eaLnBrk="1" hangingPunct="1"/>
              <a:t>31</a:t>
            </a:fld>
            <a:endParaRPr lang="es-ES_tradnl"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DC0A96B-E97F-4364-8A03-EE395AA6D900}" type="slidenum">
              <a:rPr lang="es-ES_tradnl">
                <a:solidFill>
                  <a:prstClr val="black"/>
                </a:solidFill>
                <a:latin typeface="Arial" pitchFamily="34" charset="0"/>
              </a:rPr>
              <a:pPr eaLnBrk="1" hangingPunct="1"/>
              <a:t>32</a:t>
            </a:fld>
            <a:endParaRPr lang="es-ES_tradnl"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5138B5-35C4-4219-92FB-349FA87E00A4}" type="slidenum">
              <a:rPr lang="es-ES_tradnl">
                <a:solidFill>
                  <a:prstClr val="black"/>
                </a:solidFill>
                <a:latin typeface="Arial" pitchFamily="34" charset="0"/>
              </a:rPr>
              <a:pPr eaLnBrk="1" hangingPunct="1"/>
              <a:t>33</a:t>
            </a:fld>
            <a:endParaRPr lang="es-ES_tradnl" dirty="0">
              <a:solidFill>
                <a:prstClr val="black"/>
              </a:solidFill>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00B100-6F8E-432E-8ADC-630760A02767}" type="slidenum">
              <a:rPr lang="es-ES_tradnl">
                <a:solidFill>
                  <a:prstClr val="black"/>
                </a:solidFill>
                <a:latin typeface="Arial" pitchFamily="34" charset="0"/>
              </a:rPr>
              <a:pPr eaLnBrk="1" hangingPunct="1"/>
              <a:t>34</a:t>
            </a:fld>
            <a:endParaRPr lang="es-ES_tradnl" dirty="0">
              <a:solidFill>
                <a:prstClr val="black"/>
              </a:solidFill>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9897011-7487-4B3F-B3B3-CEE309C2C949}" type="slidenum">
              <a:rPr lang="es-ES_tradnl">
                <a:solidFill>
                  <a:prstClr val="black"/>
                </a:solidFill>
                <a:latin typeface="Arial" pitchFamily="34" charset="0"/>
              </a:rPr>
              <a:pPr eaLnBrk="1" hangingPunct="1"/>
              <a:t>35</a:t>
            </a:fld>
            <a:endParaRPr lang="es-ES_tradnl" dirty="0">
              <a:solidFill>
                <a:prstClr val="black"/>
              </a:solidFill>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601193E-2A5B-4A7C-A3C0-027F5083BF60}" type="slidenum">
              <a:rPr lang="es-ES_tradnl">
                <a:solidFill>
                  <a:prstClr val="black"/>
                </a:solidFill>
                <a:latin typeface="Arial" pitchFamily="34" charset="0"/>
              </a:rPr>
              <a:pPr eaLnBrk="1" hangingPunct="1"/>
              <a:t>36</a:t>
            </a:fld>
            <a:endParaRPr lang="es-ES_tradnl"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85F6F6-81E3-4111-9A4F-B559CF4BE77A}" type="slidenum">
              <a:rPr lang="es-ES_tradnl">
                <a:solidFill>
                  <a:prstClr val="black"/>
                </a:solidFill>
                <a:latin typeface="Arial" pitchFamily="34" charset="0"/>
              </a:rPr>
              <a:pPr eaLnBrk="1" hangingPunct="1"/>
              <a:t>37</a:t>
            </a:fld>
            <a:endParaRPr lang="es-ES_tradnl"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 of Heligan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38</a:t>
            </a:fld>
            <a:endParaRPr lang="es-ES" dirty="0">
              <a:solidFill>
                <a:prstClr val="black"/>
              </a:solidFill>
            </a:endParaRPr>
          </a:p>
        </p:txBody>
      </p:sp>
    </p:spTree>
    <p:extLst>
      <p:ext uri="{BB962C8B-B14F-4D97-AF65-F5344CB8AC3E}">
        <p14:creationId xmlns:p14="http://schemas.microsoft.com/office/powerpoint/2010/main" val="33364865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BB3EBB7-F346-497C-818F-82BA42D1066F}" type="slidenum">
              <a:rPr lang="es-ES_tradnl">
                <a:solidFill>
                  <a:prstClr val="black"/>
                </a:solidFill>
                <a:latin typeface="Arial" pitchFamily="34" charset="0"/>
              </a:rPr>
              <a:pPr eaLnBrk="1" hangingPunct="1"/>
              <a:t>39</a:t>
            </a:fld>
            <a:endParaRPr lang="es-ES_tradnl"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40</a:t>
            </a:fld>
            <a:endParaRPr lang="es-ES" dirty="0">
              <a:solidFill>
                <a:prstClr val="black"/>
              </a:solidFill>
            </a:endParaRPr>
          </a:p>
        </p:txBody>
      </p:sp>
    </p:spTree>
    <p:extLst>
      <p:ext uri="{BB962C8B-B14F-4D97-AF65-F5344CB8AC3E}">
        <p14:creationId xmlns:p14="http://schemas.microsoft.com/office/powerpoint/2010/main" val="27495059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83DA09-203D-41BF-939D-7B73853B9B96}"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42</a:t>
            </a:fld>
            <a:endParaRPr lang="es-ES" dirty="0">
              <a:solidFill>
                <a:prstClr val="black"/>
              </a:solidFill>
            </a:endParaRPr>
          </a:p>
        </p:txBody>
      </p:sp>
    </p:spTree>
    <p:extLst>
      <p:ext uri="{BB962C8B-B14F-4D97-AF65-F5344CB8AC3E}">
        <p14:creationId xmlns:p14="http://schemas.microsoft.com/office/powerpoint/2010/main" val="31214116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4AA7AEF-DD97-4345-B2EA-646018E5CCA0}" type="slidenum">
              <a:rPr lang="es-ES_tradnl">
                <a:solidFill>
                  <a:prstClr val="black"/>
                </a:solidFill>
                <a:latin typeface="Arial" pitchFamily="34" charset="0"/>
              </a:rPr>
              <a:pPr eaLnBrk="1" hangingPunct="1"/>
              <a:t>43</a:t>
            </a:fld>
            <a:endParaRPr lang="es-ES_tradnl"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373FF6-2DC2-4A3B-A785-C683B630E841}" type="slidenum">
              <a:rPr lang="es-ES_tradnl">
                <a:solidFill>
                  <a:prstClr val="black"/>
                </a:solidFill>
                <a:latin typeface="Arial" pitchFamily="34" charset="0"/>
              </a:rPr>
              <a:pPr eaLnBrk="1" hangingPunct="1"/>
              <a:t>44</a:t>
            </a:fld>
            <a:endParaRPr lang="es-ES_tradnl"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45</a:t>
            </a:fld>
            <a:endParaRPr lang="es-ES" dirty="0">
              <a:solidFill>
                <a:prstClr val="black"/>
              </a:solidFill>
            </a:endParaRPr>
          </a:p>
        </p:txBody>
      </p:sp>
    </p:spTree>
    <p:extLst>
      <p:ext uri="{BB962C8B-B14F-4D97-AF65-F5344CB8AC3E}">
        <p14:creationId xmlns:p14="http://schemas.microsoft.com/office/powerpoint/2010/main" val="33043935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46</a:t>
            </a:fld>
            <a:endParaRPr lang="es-ES" dirty="0">
              <a:solidFill>
                <a:prstClr val="black"/>
              </a:solidFill>
            </a:endParaRPr>
          </a:p>
        </p:txBody>
      </p:sp>
    </p:spTree>
    <p:extLst>
      <p:ext uri="{BB962C8B-B14F-4D97-AF65-F5344CB8AC3E}">
        <p14:creationId xmlns:p14="http://schemas.microsoft.com/office/powerpoint/2010/main" val="10737788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of Gardens of Heligan</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996891-2475-4C53-B29A-C6BA3EF3FF32}"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48</a:t>
            </a:fld>
            <a:endParaRPr lang="es-ES" dirty="0">
              <a:solidFill>
                <a:prstClr val="black"/>
              </a:solidFill>
            </a:endParaRPr>
          </a:p>
        </p:txBody>
      </p:sp>
    </p:spTree>
    <p:extLst>
      <p:ext uri="{BB962C8B-B14F-4D97-AF65-F5344CB8AC3E}">
        <p14:creationId xmlns:p14="http://schemas.microsoft.com/office/powerpoint/2010/main" val="42453439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745DFFC-F5E8-44F5-8B96-A0FB98F4F408}" type="slidenum">
              <a:rPr lang="es-ES_tradnl">
                <a:solidFill>
                  <a:prstClr val="black"/>
                </a:solidFill>
                <a:latin typeface="Arial" pitchFamily="34" charset="0"/>
              </a:rPr>
              <a:pPr eaLnBrk="1" hangingPunct="1"/>
              <a:t>50</a:t>
            </a:fld>
            <a:endParaRPr lang="es-ES_tradnl"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FA9CF7-3E1C-4F1E-A390-76039D618DF4}"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E76EF18-D6A9-439E-87B7-A6C3285252D3}" type="slidenum">
              <a:rPr lang="es-ES_tradnl">
                <a:solidFill>
                  <a:prstClr val="black"/>
                </a:solidFill>
                <a:latin typeface="Arial" pitchFamily="34" charset="0"/>
              </a:rPr>
              <a:pPr eaLnBrk="1" hangingPunct="1"/>
              <a:t>52</a:t>
            </a:fld>
            <a:endParaRPr lang="es-ES_tradnl" dirty="0">
              <a:solidFill>
                <a:prstClr val="black"/>
              </a:solidFill>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2F17EB3-B79D-4E80-9F2B-3FB214806B2D}" type="slidenum">
              <a:rPr lang="es-ES_tradnl">
                <a:solidFill>
                  <a:prstClr val="black"/>
                </a:solidFill>
                <a:latin typeface="Arial" pitchFamily="34" charset="0"/>
              </a:rPr>
              <a:pPr eaLnBrk="1" hangingPunct="1"/>
              <a:t>53</a:t>
            </a:fld>
            <a:endParaRPr lang="es-ES_tradnl"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6C42DF-7EB1-447D-B2DF-87DB5FD816F8}" type="slidenum">
              <a:rPr lang="es-ES_tradnl">
                <a:solidFill>
                  <a:prstClr val="black"/>
                </a:solidFill>
                <a:latin typeface="Arial" pitchFamily="34" charset="0"/>
              </a:rPr>
              <a:pPr eaLnBrk="1" hangingPunct="1"/>
              <a:t>54</a:t>
            </a:fld>
            <a:endParaRPr lang="es-ES_tradnl" dirty="0">
              <a:solidFill>
                <a:prstClr val="black"/>
              </a:solidFill>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Lost Gardens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122413-158D-4AF6-9A84-EF9859B14FA2}"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56</a:t>
            </a:fld>
            <a:endParaRPr lang="es-ES" dirty="0">
              <a:solidFill>
                <a:prstClr val="black"/>
              </a:solidFill>
            </a:endParaRPr>
          </a:p>
        </p:txBody>
      </p:sp>
    </p:spTree>
    <p:extLst>
      <p:ext uri="{BB962C8B-B14F-4D97-AF65-F5344CB8AC3E}">
        <p14:creationId xmlns:p14="http://schemas.microsoft.com/office/powerpoint/2010/main" val="32727349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57</a:t>
            </a:fld>
            <a:endParaRPr lang="es-ES" dirty="0">
              <a:solidFill>
                <a:prstClr val="black"/>
              </a:solidFill>
            </a:endParaRPr>
          </a:p>
        </p:txBody>
      </p:sp>
    </p:spTree>
    <p:extLst>
      <p:ext uri="{BB962C8B-B14F-4D97-AF65-F5344CB8AC3E}">
        <p14:creationId xmlns:p14="http://schemas.microsoft.com/office/powerpoint/2010/main" val="33380350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58</a:t>
            </a:fld>
            <a:endParaRPr lang="es-ES" dirty="0">
              <a:solidFill>
                <a:prstClr val="black"/>
              </a:solidFill>
            </a:endParaRPr>
          </a:p>
        </p:txBody>
      </p:sp>
    </p:spTree>
    <p:extLst>
      <p:ext uri="{BB962C8B-B14F-4D97-AF65-F5344CB8AC3E}">
        <p14:creationId xmlns:p14="http://schemas.microsoft.com/office/powerpoint/2010/main" val="25269647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59</a:t>
            </a:fld>
            <a:endParaRPr lang="es-ES" dirty="0">
              <a:solidFill>
                <a:prstClr val="black"/>
              </a:solidFill>
            </a:endParaRPr>
          </a:p>
        </p:txBody>
      </p:sp>
    </p:spTree>
    <p:extLst>
      <p:ext uri="{BB962C8B-B14F-4D97-AF65-F5344CB8AC3E}">
        <p14:creationId xmlns:p14="http://schemas.microsoft.com/office/powerpoint/2010/main" val="20944824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Lost Gardens of Heligan</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43EB3C-BA98-4469-A5BC-B5EFEC9D0BAB}"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61</a:t>
            </a:fld>
            <a:endParaRPr lang="es-ES" dirty="0">
              <a:solidFill>
                <a:prstClr val="black"/>
              </a:solidFill>
            </a:endParaRPr>
          </a:p>
        </p:txBody>
      </p:sp>
    </p:spTree>
    <p:extLst>
      <p:ext uri="{BB962C8B-B14F-4D97-AF65-F5344CB8AC3E}">
        <p14:creationId xmlns:p14="http://schemas.microsoft.com/office/powerpoint/2010/main" val="26332690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62</a:t>
            </a:fld>
            <a:endParaRPr lang="es-ES" dirty="0">
              <a:solidFill>
                <a:prstClr val="black"/>
              </a:solidFill>
            </a:endParaRPr>
          </a:p>
        </p:txBody>
      </p:sp>
    </p:spTree>
    <p:extLst>
      <p:ext uri="{BB962C8B-B14F-4D97-AF65-F5344CB8AC3E}">
        <p14:creationId xmlns:p14="http://schemas.microsoft.com/office/powerpoint/2010/main" val="39977937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63</a:t>
            </a:fld>
            <a:endParaRPr lang="es-ES" dirty="0">
              <a:solidFill>
                <a:prstClr val="black"/>
              </a:solidFill>
            </a:endParaRPr>
          </a:p>
        </p:txBody>
      </p:sp>
    </p:spTree>
    <p:extLst>
      <p:ext uri="{BB962C8B-B14F-4D97-AF65-F5344CB8AC3E}">
        <p14:creationId xmlns:p14="http://schemas.microsoft.com/office/powerpoint/2010/main" val="32936732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64</a:t>
            </a:fld>
            <a:endParaRPr lang="es-ES" dirty="0">
              <a:solidFill>
                <a:prstClr val="black"/>
              </a:solidFill>
            </a:endParaRPr>
          </a:p>
        </p:txBody>
      </p:sp>
    </p:spTree>
    <p:extLst>
      <p:ext uri="{BB962C8B-B14F-4D97-AF65-F5344CB8AC3E}">
        <p14:creationId xmlns:p14="http://schemas.microsoft.com/office/powerpoint/2010/main" val="38134077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324838-7C70-4C25-8EDA-38B59C245B3F}" type="slidenum">
              <a:rPr lang="es-ES_tradnl">
                <a:solidFill>
                  <a:prstClr val="black"/>
                </a:solidFill>
                <a:latin typeface="Arial" charset="0"/>
              </a:rPr>
              <a:pPr eaLnBrk="1" hangingPunct="1"/>
              <a:t>65</a:t>
            </a:fld>
            <a:endParaRPr lang="es-ES_tradnl" dirty="0">
              <a:solidFill>
                <a:prstClr val="black"/>
              </a:solidFill>
              <a:latin typeface="Arial"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Heligan Gardens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66</a:t>
            </a:fld>
            <a:endParaRPr lang="es-ES" dirty="0">
              <a:solidFill>
                <a:prstClr val="black"/>
              </a:solidFill>
            </a:endParaRPr>
          </a:p>
        </p:txBody>
      </p:sp>
    </p:spTree>
    <p:extLst>
      <p:ext uri="{BB962C8B-B14F-4D97-AF65-F5344CB8AC3E}">
        <p14:creationId xmlns:p14="http://schemas.microsoft.com/office/powerpoint/2010/main" val="7622493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67</a:t>
            </a:fld>
            <a:endParaRPr lang="es-ES" dirty="0">
              <a:solidFill>
                <a:prstClr val="black"/>
              </a:solidFill>
            </a:endParaRPr>
          </a:p>
        </p:txBody>
      </p:sp>
    </p:spTree>
    <p:extLst>
      <p:ext uri="{BB962C8B-B14F-4D97-AF65-F5344CB8AC3E}">
        <p14:creationId xmlns:p14="http://schemas.microsoft.com/office/powerpoint/2010/main" val="1705428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68</a:t>
            </a:fld>
            <a:endParaRPr lang="es-ES" dirty="0">
              <a:solidFill>
                <a:prstClr val="black"/>
              </a:solidFill>
            </a:endParaRPr>
          </a:p>
        </p:txBody>
      </p:sp>
    </p:spTree>
    <p:extLst>
      <p:ext uri="{BB962C8B-B14F-4D97-AF65-F5344CB8AC3E}">
        <p14:creationId xmlns:p14="http://schemas.microsoft.com/office/powerpoint/2010/main" val="28807319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69</a:t>
            </a:fld>
            <a:endParaRPr lang="es-ES" dirty="0">
              <a:solidFill>
                <a:prstClr val="black"/>
              </a:solidFill>
            </a:endParaRPr>
          </a:p>
        </p:txBody>
      </p:sp>
    </p:spTree>
    <p:extLst>
      <p:ext uri="{BB962C8B-B14F-4D97-AF65-F5344CB8AC3E}">
        <p14:creationId xmlns:p14="http://schemas.microsoft.com/office/powerpoint/2010/main" val="3611919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70</a:t>
            </a:fld>
            <a:endParaRPr lang="es-ES" dirty="0">
              <a:solidFill>
                <a:prstClr val="black"/>
              </a:solidFill>
            </a:endParaRPr>
          </a:p>
        </p:txBody>
      </p:sp>
    </p:spTree>
    <p:extLst>
      <p:ext uri="{BB962C8B-B14F-4D97-AF65-F5344CB8AC3E}">
        <p14:creationId xmlns:p14="http://schemas.microsoft.com/office/powerpoint/2010/main" val="7523983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71</a:t>
            </a:fld>
            <a:endParaRPr lang="es-ES" dirty="0">
              <a:solidFill>
                <a:prstClr val="black"/>
              </a:solidFill>
            </a:endParaRPr>
          </a:p>
        </p:txBody>
      </p:sp>
    </p:spTree>
    <p:extLst>
      <p:ext uri="{BB962C8B-B14F-4D97-AF65-F5344CB8AC3E}">
        <p14:creationId xmlns:p14="http://schemas.microsoft.com/office/powerpoint/2010/main" val="18272975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72</a:t>
            </a:fld>
            <a:endParaRPr lang="es-ES" dirty="0">
              <a:solidFill>
                <a:prstClr val="black"/>
              </a:solidFill>
            </a:endParaRPr>
          </a:p>
        </p:txBody>
      </p:sp>
    </p:spTree>
    <p:extLst>
      <p:ext uri="{BB962C8B-B14F-4D97-AF65-F5344CB8AC3E}">
        <p14:creationId xmlns:p14="http://schemas.microsoft.com/office/powerpoint/2010/main" val="30753180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73</a:t>
            </a:fld>
            <a:endParaRPr lang="es-ES" dirty="0">
              <a:solidFill>
                <a:prstClr val="black"/>
              </a:solidFill>
            </a:endParaRPr>
          </a:p>
        </p:txBody>
      </p:sp>
    </p:spTree>
    <p:extLst>
      <p:ext uri="{BB962C8B-B14F-4D97-AF65-F5344CB8AC3E}">
        <p14:creationId xmlns:p14="http://schemas.microsoft.com/office/powerpoint/2010/main" val="28118200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74</a:t>
            </a:fld>
            <a:endParaRPr lang="es-ES" dirty="0">
              <a:solidFill>
                <a:prstClr val="black"/>
              </a:solidFill>
            </a:endParaRPr>
          </a:p>
        </p:txBody>
      </p:sp>
    </p:spTree>
    <p:extLst>
      <p:ext uri="{BB962C8B-B14F-4D97-AF65-F5344CB8AC3E}">
        <p14:creationId xmlns:p14="http://schemas.microsoft.com/office/powerpoint/2010/main" val="15588246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75</a:t>
            </a:fld>
            <a:endParaRPr lang="es-ES" dirty="0">
              <a:solidFill>
                <a:prstClr val="black"/>
              </a:solidFill>
            </a:endParaRPr>
          </a:p>
        </p:txBody>
      </p:sp>
    </p:spTree>
    <p:extLst>
      <p:ext uri="{BB962C8B-B14F-4D97-AF65-F5344CB8AC3E}">
        <p14:creationId xmlns:p14="http://schemas.microsoft.com/office/powerpoint/2010/main" val="41616991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76</a:t>
            </a:fld>
            <a:endParaRPr lang="es-ES" dirty="0">
              <a:solidFill>
                <a:prstClr val="black"/>
              </a:solidFill>
            </a:endParaRPr>
          </a:p>
        </p:txBody>
      </p:sp>
    </p:spTree>
    <p:extLst>
      <p:ext uri="{BB962C8B-B14F-4D97-AF65-F5344CB8AC3E}">
        <p14:creationId xmlns:p14="http://schemas.microsoft.com/office/powerpoint/2010/main" val="5182734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77</a:t>
            </a:fld>
            <a:endParaRPr lang="es-ES" dirty="0">
              <a:solidFill>
                <a:prstClr val="black"/>
              </a:solidFill>
            </a:endParaRPr>
          </a:p>
        </p:txBody>
      </p:sp>
    </p:spTree>
    <p:extLst>
      <p:ext uri="{BB962C8B-B14F-4D97-AF65-F5344CB8AC3E}">
        <p14:creationId xmlns:p14="http://schemas.microsoft.com/office/powerpoint/2010/main" val="24891099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78</a:t>
            </a:fld>
            <a:endParaRPr lang="es-ES" dirty="0">
              <a:solidFill>
                <a:prstClr val="black"/>
              </a:solidFill>
            </a:endParaRPr>
          </a:p>
        </p:txBody>
      </p:sp>
    </p:spTree>
    <p:extLst>
      <p:ext uri="{BB962C8B-B14F-4D97-AF65-F5344CB8AC3E}">
        <p14:creationId xmlns:p14="http://schemas.microsoft.com/office/powerpoint/2010/main" val="33365622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79</a:t>
            </a:fld>
            <a:endParaRPr lang="es-ES" dirty="0">
              <a:solidFill>
                <a:prstClr val="black"/>
              </a:solidFill>
            </a:endParaRPr>
          </a:p>
        </p:txBody>
      </p:sp>
    </p:spTree>
    <p:extLst>
      <p:ext uri="{BB962C8B-B14F-4D97-AF65-F5344CB8AC3E}">
        <p14:creationId xmlns:p14="http://schemas.microsoft.com/office/powerpoint/2010/main" val="14226636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80</a:t>
            </a:fld>
            <a:endParaRPr lang="es-ES" dirty="0">
              <a:solidFill>
                <a:prstClr val="black"/>
              </a:solidFill>
            </a:endParaRPr>
          </a:p>
        </p:txBody>
      </p:sp>
    </p:spTree>
    <p:extLst>
      <p:ext uri="{BB962C8B-B14F-4D97-AF65-F5344CB8AC3E}">
        <p14:creationId xmlns:p14="http://schemas.microsoft.com/office/powerpoint/2010/main" val="9701483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81</a:t>
            </a:fld>
            <a:endParaRPr lang="es-ES" dirty="0">
              <a:solidFill>
                <a:prstClr val="black"/>
              </a:solidFill>
            </a:endParaRPr>
          </a:p>
        </p:txBody>
      </p:sp>
    </p:spTree>
    <p:extLst>
      <p:ext uri="{BB962C8B-B14F-4D97-AF65-F5344CB8AC3E}">
        <p14:creationId xmlns:p14="http://schemas.microsoft.com/office/powerpoint/2010/main" val="815655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82</a:t>
            </a:fld>
            <a:endParaRPr lang="es-ES" dirty="0">
              <a:solidFill>
                <a:prstClr val="black"/>
              </a:solidFill>
            </a:endParaRPr>
          </a:p>
        </p:txBody>
      </p:sp>
    </p:spTree>
    <p:extLst>
      <p:ext uri="{BB962C8B-B14F-4D97-AF65-F5344CB8AC3E}">
        <p14:creationId xmlns:p14="http://schemas.microsoft.com/office/powerpoint/2010/main" val="20466453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83</a:t>
            </a:fld>
            <a:endParaRPr lang="es-ES" dirty="0">
              <a:solidFill>
                <a:prstClr val="black"/>
              </a:solidFill>
            </a:endParaRPr>
          </a:p>
        </p:txBody>
      </p:sp>
    </p:spTree>
    <p:extLst>
      <p:ext uri="{BB962C8B-B14F-4D97-AF65-F5344CB8AC3E}">
        <p14:creationId xmlns:p14="http://schemas.microsoft.com/office/powerpoint/2010/main" val="8419299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84</a:t>
            </a:fld>
            <a:endParaRPr lang="es-ES" dirty="0">
              <a:solidFill>
                <a:prstClr val="black"/>
              </a:solidFill>
            </a:endParaRPr>
          </a:p>
        </p:txBody>
      </p:sp>
    </p:spTree>
    <p:extLst>
      <p:ext uri="{BB962C8B-B14F-4D97-AF65-F5344CB8AC3E}">
        <p14:creationId xmlns:p14="http://schemas.microsoft.com/office/powerpoint/2010/main" val="22178224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85</a:t>
            </a:fld>
            <a:endParaRPr lang="es-ES" dirty="0">
              <a:solidFill>
                <a:prstClr val="black"/>
              </a:solidFill>
            </a:endParaRPr>
          </a:p>
        </p:txBody>
      </p:sp>
    </p:spTree>
    <p:extLst>
      <p:ext uri="{BB962C8B-B14F-4D97-AF65-F5344CB8AC3E}">
        <p14:creationId xmlns:p14="http://schemas.microsoft.com/office/powerpoint/2010/main" val="40656308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86</a:t>
            </a:fld>
            <a:endParaRPr lang="es-ES" dirty="0">
              <a:solidFill>
                <a:prstClr val="black"/>
              </a:solidFill>
            </a:endParaRPr>
          </a:p>
        </p:txBody>
      </p:sp>
    </p:spTree>
    <p:extLst>
      <p:ext uri="{BB962C8B-B14F-4D97-AF65-F5344CB8AC3E}">
        <p14:creationId xmlns:p14="http://schemas.microsoft.com/office/powerpoint/2010/main" val="360516655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87</a:t>
            </a:fld>
            <a:endParaRPr lang="es-ES" dirty="0">
              <a:solidFill>
                <a:prstClr val="black"/>
              </a:solidFill>
            </a:endParaRPr>
          </a:p>
        </p:txBody>
      </p:sp>
    </p:spTree>
    <p:extLst>
      <p:ext uri="{BB962C8B-B14F-4D97-AF65-F5344CB8AC3E}">
        <p14:creationId xmlns:p14="http://schemas.microsoft.com/office/powerpoint/2010/main" val="19645081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a:t>
            </a:r>
          </a:p>
          <a:p>
            <a:endParaRPr lang="es-ES" dirty="0"/>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88</a:t>
            </a:fld>
            <a:endParaRPr lang="es-ES" dirty="0">
              <a:solidFill>
                <a:prstClr val="black"/>
              </a:solidFill>
            </a:endParaRPr>
          </a:p>
        </p:txBody>
      </p:sp>
    </p:spTree>
    <p:extLst>
      <p:ext uri="{BB962C8B-B14F-4D97-AF65-F5344CB8AC3E}">
        <p14:creationId xmlns:p14="http://schemas.microsoft.com/office/powerpoint/2010/main" val="17690143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The-Lost-Gardens-Of-Heligan-In-Cornwall-2</a:t>
            </a:r>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90</a:t>
            </a:fld>
            <a:endParaRPr lang="es-ES" dirty="0">
              <a:solidFill>
                <a:prstClr val="black"/>
              </a:solidFill>
            </a:endParaRPr>
          </a:p>
        </p:txBody>
      </p:sp>
    </p:spTree>
    <p:extLst>
      <p:ext uri="{BB962C8B-B14F-4D97-AF65-F5344CB8AC3E}">
        <p14:creationId xmlns:p14="http://schemas.microsoft.com/office/powerpoint/2010/main" val="19008310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The-Lost-Gardens-Of-Heligan-In-Cornwall-2</a:t>
            </a:r>
          </a:p>
        </p:txBody>
      </p:sp>
      <p:sp>
        <p:nvSpPr>
          <p:cNvPr id="4" name="3 Marcador de número de diapositiva"/>
          <p:cNvSpPr>
            <a:spLocks noGrp="1"/>
          </p:cNvSpPr>
          <p:nvPr>
            <p:ph type="sldNum" sz="quarter" idx="10"/>
          </p:nvPr>
        </p:nvSpPr>
        <p:spPr/>
        <p:txBody>
          <a:bodyPr/>
          <a:lstStyle/>
          <a:p>
            <a:pPr>
              <a:defRPr/>
            </a:pPr>
            <a:fld id="{9EFEEE21-C6E6-47EC-B0D3-A06720DD65C6}" type="slidenum">
              <a:rPr lang="es-ES">
                <a:solidFill>
                  <a:prstClr val="black"/>
                </a:solidFill>
              </a:rPr>
              <a:pPr>
                <a:defRPr/>
              </a:pPr>
              <a:t>92</a:t>
            </a:fld>
            <a:endParaRPr lang="es-ES" dirty="0">
              <a:solidFill>
                <a:prstClr val="black"/>
              </a:solidFill>
            </a:endParaRPr>
          </a:p>
        </p:txBody>
      </p:sp>
    </p:spTree>
    <p:extLst>
      <p:ext uri="{BB962C8B-B14F-4D97-AF65-F5344CB8AC3E}">
        <p14:creationId xmlns:p14="http://schemas.microsoft.com/office/powerpoint/2010/main" val="4918556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Peto Garden.-</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96</a:t>
            </a:fld>
            <a:endParaRPr lang="es-ES" dirty="0"/>
          </a:p>
        </p:txBody>
      </p:sp>
    </p:spTree>
    <p:extLst>
      <p:ext uri="{BB962C8B-B14F-4D97-AF65-F5344CB8AC3E}">
        <p14:creationId xmlns:p14="http://schemas.microsoft.com/office/powerpoint/2010/main" val="140736417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Peto Garden.-</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97</a:t>
            </a:fld>
            <a:endParaRPr lang="es-ES" dirty="0"/>
          </a:p>
        </p:txBody>
      </p:sp>
    </p:spTree>
    <p:extLst>
      <p:ext uri="{BB962C8B-B14F-4D97-AF65-F5344CB8AC3E}">
        <p14:creationId xmlns:p14="http://schemas.microsoft.com/office/powerpoint/2010/main" val="5025601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Peto Garden.-</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98</a:t>
            </a:fld>
            <a:endParaRPr lang="es-ES" dirty="0"/>
          </a:p>
        </p:txBody>
      </p:sp>
    </p:spTree>
    <p:extLst>
      <p:ext uri="{BB962C8B-B14F-4D97-AF65-F5344CB8AC3E}">
        <p14:creationId xmlns:p14="http://schemas.microsoft.com/office/powerpoint/2010/main" val="185827078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Peto Garden.-</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99</a:t>
            </a:fld>
            <a:endParaRPr lang="es-ES" dirty="0"/>
          </a:p>
        </p:txBody>
      </p:sp>
    </p:spTree>
    <p:extLst>
      <p:ext uri="{BB962C8B-B14F-4D97-AF65-F5344CB8AC3E}">
        <p14:creationId xmlns:p14="http://schemas.microsoft.com/office/powerpoint/2010/main" val="40279983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Peto Garden.-</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100</a:t>
            </a:fld>
            <a:endParaRPr lang="es-ES" dirty="0"/>
          </a:p>
        </p:txBody>
      </p:sp>
    </p:spTree>
    <p:extLst>
      <p:ext uri="{BB962C8B-B14F-4D97-AF65-F5344CB8AC3E}">
        <p14:creationId xmlns:p14="http://schemas.microsoft.com/office/powerpoint/2010/main" val="39401084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Peto Garden.-</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101</a:t>
            </a:fld>
            <a:endParaRPr lang="es-ES" dirty="0"/>
          </a:p>
        </p:txBody>
      </p:sp>
    </p:spTree>
    <p:extLst>
      <p:ext uri="{BB962C8B-B14F-4D97-AF65-F5344CB8AC3E}">
        <p14:creationId xmlns:p14="http://schemas.microsoft.com/office/powerpoint/2010/main" val="42150122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Peto Garden.-</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102</a:t>
            </a:fld>
            <a:endParaRPr lang="es-ES" dirty="0"/>
          </a:p>
        </p:txBody>
      </p:sp>
    </p:spTree>
    <p:extLst>
      <p:ext uri="{BB962C8B-B14F-4D97-AF65-F5344CB8AC3E}">
        <p14:creationId xmlns:p14="http://schemas.microsoft.com/office/powerpoint/2010/main" val="113657784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105</a:t>
            </a:fld>
            <a:endParaRPr lang="es-ES" dirty="0"/>
          </a:p>
        </p:txBody>
      </p:sp>
    </p:spTree>
    <p:extLst>
      <p:ext uri="{BB962C8B-B14F-4D97-AF65-F5344CB8AC3E}">
        <p14:creationId xmlns:p14="http://schemas.microsoft.com/office/powerpoint/2010/main" val="84000227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106</a:t>
            </a:fld>
            <a:endParaRPr lang="es-ES" dirty="0"/>
          </a:p>
        </p:txBody>
      </p:sp>
    </p:spTree>
    <p:extLst>
      <p:ext uri="{BB962C8B-B14F-4D97-AF65-F5344CB8AC3E}">
        <p14:creationId xmlns:p14="http://schemas.microsoft.com/office/powerpoint/2010/main" val="134665349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107</a:t>
            </a:fld>
            <a:endParaRPr lang="es-ES" dirty="0"/>
          </a:p>
        </p:txBody>
      </p:sp>
    </p:spTree>
    <p:extLst>
      <p:ext uri="{BB962C8B-B14F-4D97-AF65-F5344CB8AC3E}">
        <p14:creationId xmlns:p14="http://schemas.microsoft.com/office/powerpoint/2010/main" val="191290305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108</a:t>
            </a:fld>
            <a:endParaRPr lang="es-ES" dirty="0"/>
          </a:p>
        </p:txBody>
      </p:sp>
    </p:spTree>
    <p:extLst>
      <p:ext uri="{BB962C8B-B14F-4D97-AF65-F5344CB8AC3E}">
        <p14:creationId xmlns:p14="http://schemas.microsoft.com/office/powerpoint/2010/main" val="374006513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109</a:t>
            </a:fld>
            <a:endParaRPr lang="es-ES" dirty="0"/>
          </a:p>
        </p:txBody>
      </p:sp>
    </p:spTree>
    <p:extLst>
      <p:ext uri="{BB962C8B-B14F-4D97-AF65-F5344CB8AC3E}">
        <p14:creationId xmlns:p14="http://schemas.microsoft.com/office/powerpoint/2010/main" val="34233294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110</a:t>
            </a:fld>
            <a:endParaRPr lang="es-ES" dirty="0"/>
          </a:p>
        </p:txBody>
      </p:sp>
    </p:spTree>
    <p:extLst>
      <p:ext uri="{BB962C8B-B14F-4D97-AF65-F5344CB8AC3E}">
        <p14:creationId xmlns:p14="http://schemas.microsoft.com/office/powerpoint/2010/main" val="410593600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111</a:t>
            </a:fld>
            <a:endParaRPr lang="es-ES" dirty="0"/>
          </a:p>
        </p:txBody>
      </p:sp>
    </p:spTree>
    <p:extLst>
      <p:ext uri="{BB962C8B-B14F-4D97-AF65-F5344CB8AC3E}">
        <p14:creationId xmlns:p14="http://schemas.microsoft.com/office/powerpoint/2010/main" val="214270929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112</a:t>
            </a:fld>
            <a:endParaRPr lang="es-ES" dirty="0"/>
          </a:p>
        </p:txBody>
      </p:sp>
    </p:spTree>
    <p:extLst>
      <p:ext uri="{BB962C8B-B14F-4D97-AF65-F5344CB8AC3E}">
        <p14:creationId xmlns:p14="http://schemas.microsoft.com/office/powerpoint/2010/main" val="28168997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113</a:t>
            </a:fld>
            <a:endParaRPr lang="es-ES" dirty="0"/>
          </a:p>
        </p:txBody>
      </p:sp>
    </p:spTree>
    <p:extLst>
      <p:ext uri="{BB962C8B-B14F-4D97-AF65-F5344CB8AC3E}">
        <p14:creationId xmlns:p14="http://schemas.microsoft.com/office/powerpoint/2010/main" val="281804711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Garden..-Norwich</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114</a:t>
            </a:fld>
            <a:endParaRPr lang="es-ES" dirty="0"/>
          </a:p>
        </p:txBody>
      </p:sp>
    </p:spTree>
    <p:extLst>
      <p:ext uri="{BB962C8B-B14F-4D97-AF65-F5344CB8AC3E}">
        <p14:creationId xmlns:p14="http://schemas.microsoft.com/office/powerpoint/2010/main" val="319410708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115</a:t>
            </a:fld>
            <a:endParaRPr lang="es-ES" dirty="0"/>
          </a:p>
        </p:txBody>
      </p:sp>
    </p:spTree>
    <p:extLst>
      <p:ext uri="{BB962C8B-B14F-4D97-AF65-F5344CB8AC3E}">
        <p14:creationId xmlns:p14="http://schemas.microsoft.com/office/powerpoint/2010/main" val="356583434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PlantationGarden </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116</a:t>
            </a:fld>
            <a:endParaRPr lang="es-ES" dirty="0"/>
          </a:p>
        </p:txBody>
      </p:sp>
    </p:spTree>
    <p:extLst>
      <p:ext uri="{BB962C8B-B14F-4D97-AF65-F5344CB8AC3E}">
        <p14:creationId xmlns:p14="http://schemas.microsoft.com/office/powerpoint/2010/main" val="240407298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a:t>
            </a:r>
            <a:r>
              <a:rPr lang="es-ES" baseline="0" dirty="0"/>
              <a:t> Plantation Garden..-Norwich</a:t>
            </a:r>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117</a:t>
            </a:fld>
            <a:endParaRPr lang="es-ES" dirty="0"/>
          </a:p>
        </p:txBody>
      </p:sp>
    </p:spTree>
    <p:extLst>
      <p:ext uri="{BB962C8B-B14F-4D97-AF65-F5344CB8AC3E}">
        <p14:creationId xmlns:p14="http://schemas.microsoft.com/office/powerpoint/2010/main" val="106366916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Garden..-Norwich</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118</a:t>
            </a:fld>
            <a:endParaRPr lang="es-ES" dirty="0"/>
          </a:p>
        </p:txBody>
      </p:sp>
    </p:spTree>
    <p:extLst>
      <p:ext uri="{BB962C8B-B14F-4D97-AF65-F5344CB8AC3E}">
        <p14:creationId xmlns:p14="http://schemas.microsoft.com/office/powerpoint/2010/main" val="163871563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119</a:t>
            </a:fld>
            <a:endParaRPr lang="es-ES" dirty="0"/>
          </a:p>
        </p:txBody>
      </p:sp>
    </p:spTree>
    <p:extLst>
      <p:ext uri="{BB962C8B-B14F-4D97-AF65-F5344CB8AC3E}">
        <p14:creationId xmlns:p14="http://schemas.microsoft.com/office/powerpoint/2010/main" val="23340134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120</a:t>
            </a:fld>
            <a:endParaRPr lang="es-ES" dirty="0"/>
          </a:p>
        </p:txBody>
      </p:sp>
    </p:spTree>
    <p:extLst>
      <p:ext uri="{BB962C8B-B14F-4D97-AF65-F5344CB8AC3E}">
        <p14:creationId xmlns:p14="http://schemas.microsoft.com/office/powerpoint/2010/main" val="19491589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121</a:t>
            </a:fld>
            <a:endParaRPr lang="es-ES" dirty="0"/>
          </a:p>
        </p:txBody>
      </p:sp>
    </p:spTree>
    <p:extLst>
      <p:ext uri="{BB962C8B-B14F-4D97-AF65-F5344CB8AC3E}">
        <p14:creationId xmlns:p14="http://schemas.microsoft.com/office/powerpoint/2010/main" val="44492418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122</a:t>
            </a:fld>
            <a:endParaRPr lang="es-ES" dirty="0"/>
          </a:p>
        </p:txBody>
      </p:sp>
    </p:spTree>
    <p:extLst>
      <p:ext uri="{BB962C8B-B14F-4D97-AF65-F5344CB8AC3E}">
        <p14:creationId xmlns:p14="http://schemas.microsoft.com/office/powerpoint/2010/main" val="157370886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123</a:t>
            </a:fld>
            <a:endParaRPr lang="es-ES" dirty="0"/>
          </a:p>
        </p:txBody>
      </p:sp>
    </p:spTree>
    <p:extLst>
      <p:ext uri="{BB962C8B-B14F-4D97-AF65-F5344CB8AC3E}">
        <p14:creationId xmlns:p14="http://schemas.microsoft.com/office/powerpoint/2010/main" val="117254812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124</a:t>
            </a:fld>
            <a:endParaRPr lang="es-ES" dirty="0"/>
          </a:p>
        </p:txBody>
      </p:sp>
    </p:spTree>
    <p:extLst>
      <p:ext uri="{BB962C8B-B14F-4D97-AF65-F5344CB8AC3E}">
        <p14:creationId xmlns:p14="http://schemas.microsoft.com/office/powerpoint/2010/main" val="183586943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125</a:t>
            </a:fld>
            <a:endParaRPr lang="es-ES" dirty="0"/>
          </a:p>
        </p:txBody>
      </p:sp>
    </p:spTree>
    <p:extLst>
      <p:ext uri="{BB962C8B-B14F-4D97-AF65-F5344CB8AC3E}">
        <p14:creationId xmlns:p14="http://schemas.microsoft.com/office/powerpoint/2010/main" val="48861563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126</a:t>
            </a:fld>
            <a:endParaRPr lang="es-ES" dirty="0"/>
          </a:p>
        </p:txBody>
      </p:sp>
    </p:spTree>
    <p:extLst>
      <p:ext uri="{BB962C8B-B14F-4D97-AF65-F5344CB8AC3E}">
        <p14:creationId xmlns:p14="http://schemas.microsoft.com/office/powerpoint/2010/main" val="300579919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127</a:t>
            </a:fld>
            <a:endParaRPr lang="es-ES" dirty="0"/>
          </a:p>
        </p:txBody>
      </p:sp>
    </p:spTree>
    <p:extLst>
      <p:ext uri="{BB962C8B-B14F-4D97-AF65-F5344CB8AC3E}">
        <p14:creationId xmlns:p14="http://schemas.microsoft.com/office/powerpoint/2010/main" val="128024538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Plantation Garden..-Norfolk</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128</a:t>
            </a:fld>
            <a:endParaRPr lang="es-ES" dirty="0"/>
          </a:p>
        </p:txBody>
      </p:sp>
    </p:spTree>
    <p:extLst>
      <p:ext uri="{BB962C8B-B14F-4D97-AF65-F5344CB8AC3E}">
        <p14:creationId xmlns:p14="http://schemas.microsoft.com/office/powerpoint/2010/main" val="83453130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129</a:t>
            </a:fld>
            <a:endParaRPr lang="es-ES" dirty="0"/>
          </a:p>
        </p:txBody>
      </p:sp>
    </p:spTree>
    <p:extLst>
      <p:ext uri="{BB962C8B-B14F-4D97-AF65-F5344CB8AC3E}">
        <p14:creationId xmlns:p14="http://schemas.microsoft.com/office/powerpoint/2010/main" val="226379215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130</a:t>
            </a:fld>
            <a:endParaRPr lang="es-ES" dirty="0"/>
          </a:p>
        </p:txBody>
      </p:sp>
    </p:spTree>
    <p:extLst>
      <p:ext uri="{BB962C8B-B14F-4D97-AF65-F5344CB8AC3E}">
        <p14:creationId xmlns:p14="http://schemas.microsoft.com/office/powerpoint/2010/main" val="19891940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131</a:t>
            </a:fld>
            <a:endParaRPr lang="es-ES" dirty="0"/>
          </a:p>
        </p:txBody>
      </p:sp>
    </p:spTree>
    <p:extLst>
      <p:ext uri="{BB962C8B-B14F-4D97-AF65-F5344CB8AC3E}">
        <p14:creationId xmlns:p14="http://schemas.microsoft.com/office/powerpoint/2010/main" val="44080517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132</a:t>
            </a:fld>
            <a:endParaRPr lang="es-ES" dirty="0"/>
          </a:p>
        </p:txBody>
      </p:sp>
    </p:spTree>
    <p:extLst>
      <p:ext uri="{BB962C8B-B14F-4D97-AF65-F5344CB8AC3E}">
        <p14:creationId xmlns:p14="http://schemas.microsoft.com/office/powerpoint/2010/main" val="380801718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133</a:t>
            </a:fld>
            <a:endParaRPr lang="es-ES" dirty="0"/>
          </a:p>
        </p:txBody>
      </p:sp>
    </p:spTree>
    <p:extLst>
      <p:ext uri="{BB962C8B-B14F-4D97-AF65-F5344CB8AC3E}">
        <p14:creationId xmlns:p14="http://schemas.microsoft.com/office/powerpoint/2010/main" val="143437228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134</a:t>
            </a:fld>
            <a:endParaRPr lang="es-ES" dirty="0"/>
          </a:p>
        </p:txBody>
      </p:sp>
    </p:spTree>
    <p:extLst>
      <p:ext uri="{BB962C8B-B14F-4D97-AF65-F5344CB8AC3E}">
        <p14:creationId xmlns:p14="http://schemas.microsoft.com/office/powerpoint/2010/main" val="182510442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135</a:t>
            </a:fld>
            <a:endParaRPr lang="es-ES" dirty="0"/>
          </a:p>
        </p:txBody>
      </p:sp>
    </p:spTree>
    <p:extLst>
      <p:ext uri="{BB962C8B-B14F-4D97-AF65-F5344CB8AC3E}">
        <p14:creationId xmlns:p14="http://schemas.microsoft.com/office/powerpoint/2010/main" val="13861950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136</a:t>
            </a:fld>
            <a:endParaRPr lang="es-ES" dirty="0"/>
          </a:p>
        </p:txBody>
      </p:sp>
    </p:spTree>
    <p:extLst>
      <p:ext uri="{BB962C8B-B14F-4D97-AF65-F5344CB8AC3E}">
        <p14:creationId xmlns:p14="http://schemas.microsoft.com/office/powerpoint/2010/main" val="1346010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137</a:t>
            </a:fld>
            <a:endParaRPr lang="es-ES" dirty="0"/>
          </a:p>
        </p:txBody>
      </p:sp>
    </p:spTree>
    <p:extLst>
      <p:ext uri="{BB962C8B-B14F-4D97-AF65-F5344CB8AC3E}">
        <p14:creationId xmlns:p14="http://schemas.microsoft.com/office/powerpoint/2010/main" val="122329733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138</a:t>
            </a:fld>
            <a:endParaRPr lang="es-ES" dirty="0"/>
          </a:p>
        </p:txBody>
      </p:sp>
    </p:spTree>
    <p:extLst>
      <p:ext uri="{BB962C8B-B14F-4D97-AF65-F5344CB8AC3E}">
        <p14:creationId xmlns:p14="http://schemas.microsoft.com/office/powerpoint/2010/main" val="67097928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139</a:t>
            </a:fld>
            <a:endParaRPr lang="es-ES" dirty="0"/>
          </a:p>
        </p:txBody>
      </p:sp>
    </p:spTree>
    <p:extLst>
      <p:ext uri="{BB962C8B-B14F-4D97-AF65-F5344CB8AC3E}">
        <p14:creationId xmlns:p14="http://schemas.microsoft.com/office/powerpoint/2010/main" val="17369557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140</a:t>
            </a:fld>
            <a:endParaRPr lang="es-ES" dirty="0"/>
          </a:p>
        </p:txBody>
      </p:sp>
    </p:spTree>
    <p:extLst>
      <p:ext uri="{BB962C8B-B14F-4D97-AF65-F5344CB8AC3E}">
        <p14:creationId xmlns:p14="http://schemas.microsoft.com/office/powerpoint/2010/main" val="111507742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Plantation Garden </a:t>
            </a:r>
          </a:p>
          <a:p>
            <a:endParaRPr lang="es-ES" dirty="0"/>
          </a:p>
        </p:txBody>
      </p:sp>
      <p:sp>
        <p:nvSpPr>
          <p:cNvPr id="4" name="3 Marcador de número de diapositiva"/>
          <p:cNvSpPr>
            <a:spLocks noGrp="1"/>
          </p:cNvSpPr>
          <p:nvPr>
            <p:ph type="sldNum" sz="quarter" idx="10"/>
          </p:nvPr>
        </p:nvSpPr>
        <p:spPr/>
        <p:txBody>
          <a:bodyPr/>
          <a:lstStyle/>
          <a:p>
            <a:fld id="{87AA6244-1875-4685-905A-D910738AACA5}" type="slidenum">
              <a:rPr lang="es-ES" smtClean="0"/>
              <a:t>141</a:t>
            </a:fld>
            <a:endParaRPr lang="es-ES" dirty="0"/>
          </a:p>
        </p:txBody>
      </p:sp>
    </p:spTree>
    <p:extLst>
      <p:ext uri="{BB962C8B-B14F-4D97-AF65-F5344CB8AC3E}">
        <p14:creationId xmlns:p14="http://schemas.microsoft.com/office/powerpoint/2010/main" val="3063950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02733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82564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2655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205923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7140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1051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3966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21622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82365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9253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27363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70544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18591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16716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079583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125311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936431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673181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98416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166246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09322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94235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31574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535720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091422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844112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4636812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478297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41057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744085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520554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99979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108532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658667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272447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724616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6329793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0544455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550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116392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408590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599863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66024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304936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396869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120605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742108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606620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010803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288630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490707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921280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092747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367796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13788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3632250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38145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65869887"/>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01343390"/>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45552971"/>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4.xml"/><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2.xml"/><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3.xml"/><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4.xml"/><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5.xml"/><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6.xml"/><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7.xml"/><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8.xml"/><Relationship Id="rId1" Type="http://schemas.openxmlformats.org/officeDocument/2006/relationships/slideLayout" Target="../slideLayouts/slideLayout40.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9.xml"/><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1.xml"/><Relationship Id="rId1" Type="http://schemas.openxmlformats.org/officeDocument/2006/relationships/slideLayout" Target="../slideLayouts/slideLayout40.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2.xml"/><Relationship Id="rId1" Type="http://schemas.openxmlformats.org/officeDocument/2006/relationships/slideLayout" Target="../slideLayouts/slideLayout40.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3.xml"/><Relationship Id="rId1" Type="http://schemas.openxmlformats.org/officeDocument/2006/relationships/slideLayout" Target="../slideLayouts/slideLayout40.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4.xml"/><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5.xml"/><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6.xml"/><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7.xml"/><Relationship Id="rId1" Type="http://schemas.openxmlformats.org/officeDocument/2006/relationships/slideLayout" Target="../slideLayouts/slideLayout40.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8.xml"/><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9.xml"/><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1.xml"/><Relationship Id="rId1" Type="http://schemas.openxmlformats.org/officeDocument/2006/relationships/slideLayout" Target="../slideLayouts/slideLayout40.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2.xml"/><Relationship Id="rId1" Type="http://schemas.openxmlformats.org/officeDocument/2006/relationships/slideLayout" Target="../slideLayouts/slideLayout40.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3.xml"/><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4.xml"/><Relationship Id="rId1" Type="http://schemas.openxmlformats.org/officeDocument/2006/relationships/slideLayout" Target="../slideLayouts/slideLayout40.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5.xml"/><Relationship Id="rId1" Type="http://schemas.openxmlformats.org/officeDocument/2006/relationships/slideLayout" Target="../slideLayouts/slideLayout40.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6.xml"/><Relationship Id="rId1" Type="http://schemas.openxmlformats.org/officeDocument/2006/relationships/slideLayout" Target="../slideLayouts/slideLayout40.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7.xml"/><Relationship Id="rId1" Type="http://schemas.openxmlformats.org/officeDocument/2006/relationships/slideLayout" Target="../slideLayouts/slideLayout40.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8.xml"/><Relationship Id="rId1" Type="http://schemas.openxmlformats.org/officeDocument/2006/relationships/slideLayout" Target="../slideLayouts/slideLayout40.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9.xml"/><Relationship Id="rId1" Type="http://schemas.openxmlformats.org/officeDocument/2006/relationships/slideLayout" Target="../slideLayouts/slideLayout40.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80.xml"/><Relationship Id="rId1" Type="http://schemas.openxmlformats.org/officeDocument/2006/relationships/slideLayout" Target="../slideLayouts/slideLayout40.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1.xml"/><Relationship Id="rId1" Type="http://schemas.openxmlformats.org/officeDocument/2006/relationships/slideLayout" Target="../slideLayouts/slideLayout40.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2.xml"/><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3.xml"/><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4.xml"/><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5.xml"/><Relationship Id="rId1" Type="http://schemas.openxmlformats.org/officeDocument/2006/relationships/slideLayout" Target="../slideLayouts/slideLayout40.xml"/><Relationship Id="rId4" Type="http://schemas.openxmlformats.org/officeDocument/2006/relationships/image" Target="../media/image87.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94.jpg"/></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97.jpg"/></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11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5.xml"/><Relationship Id="rId1" Type="http://schemas.openxmlformats.org/officeDocument/2006/relationships/slideLayout" Target="../slideLayouts/slideLayout7.xml"/><Relationship Id="rId4" Type="http://schemas.openxmlformats.org/officeDocument/2006/relationships/image" Target="../media/image131.JPG"/></Relationships>
</file>

<file path=ppt/slides/_rels/slide13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9.xml"/><Relationship Id="rId1" Type="http://schemas.openxmlformats.org/officeDocument/2006/relationships/slideLayout" Target="../slideLayouts/slideLayout7.xml"/><Relationship Id="rId4" Type="http://schemas.openxmlformats.org/officeDocument/2006/relationships/image" Target="../media/image1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534472" cy="2736304"/>
          </a:xfrm>
        </p:spPr>
        <p:txBody>
          <a:bodyPr>
            <a:normAutofit fontScale="90000"/>
          </a:bodyPr>
          <a:lstStyle/>
          <a:p>
            <a:r>
              <a:rPr lang="es-ES" sz="3600" dirty="0"/>
              <a:t>EUROPA.-LA VUELTA AL MUNDO EN 885 JARDINES.- INGLESES.-</a:t>
            </a:r>
            <a:r>
              <a:rPr lang="en-US" sz="3100" dirty="0"/>
              <a:t>The Lost Gardens of Heligan.-The Peto Garden..-The Plantation garden.-</a:t>
            </a:r>
            <a:br>
              <a:rPr lang="es-ES" dirty="0"/>
            </a:br>
            <a:endParaRPr lang="es-ES" dirty="0"/>
          </a:p>
        </p:txBody>
      </p:sp>
      <p:sp>
        <p:nvSpPr>
          <p:cNvPr id="3" name="2 Subtítulo"/>
          <p:cNvSpPr>
            <a:spLocks noGrp="1"/>
          </p:cNvSpPr>
          <p:nvPr>
            <p:ph type="subTitle" idx="1"/>
          </p:nvPr>
        </p:nvSpPr>
        <p:spPr>
          <a:xfrm>
            <a:off x="2627784" y="4869160"/>
            <a:ext cx="475252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20545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p:txBody>
          <a:bodyPr/>
          <a:lstStyle/>
          <a:p>
            <a:pPr fontAlgn="auto">
              <a:spcAft>
                <a:spcPts val="0"/>
              </a:spcAft>
              <a:defRPr/>
            </a:pPr>
            <a:r>
              <a:rPr lang="es-ES" dirty="0"/>
              <a:t>The Lost Gardens of Heligan</a:t>
            </a:r>
          </a:p>
        </p:txBody>
      </p:sp>
      <p:sp>
        <p:nvSpPr>
          <p:cNvPr id="22531" name="2 Marcador de contenido"/>
          <p:cNvSpPr>
            <a:spLocks noGrp="1"/>
          </p:cNvSpPr>
          <p:nvPr>
            <p:ph sz="quarter" idx="1"/>
          </p:nvPr>
        </p:nvSpPr>
        <p:spPr/>
        <p:txBody>
          <a:bodyPr>
            <a:normAutofit lnSpcReduction="10000"/>
          </a:bodyPr>
          <a:lstStyle/>
          <a:p>
            <a:r>
              <a:rPr lang="es-ES" dirty="0"/>
              <a:t>The Lost Gardens of Heligan ( Cornish : Lowarth Helygen, que significa jardín de árboles de sauce), cerca de Mevagissey en Cornualles , son uno de los más populares de los jardines botánicos en el Reino Unido . El estilo de los jardines es típico del siglo XIX Gardenesque estilo, con áreas de carácter diferente y en diferentes estilos de diseño. </a:t>
            </a:r>
          </a:p>
          <a:p>
            <a:r>
              <a:rPr lang="es-ES" dirty="0"/>
              <a:t>Los jardines fueron creados por los miembros de la familia Tremayne Cornish, durante un período comprendido entre la mitad del siglo XVIII hasta principios del siglo XX, y todavía forman parte de la familia Heligan  . </a:t>
            </a:r>
          </a:p>
        </p:txBody>
      </p:sp>
    </p:spTree>
    <p:extLst>
      <p:ext uri="{BB962C8B-B14F-4D97-AF65-F5344CB8AC3E}">
        <p14:creationId xmlns:p14="http://schemas.microsoft.com/office/powerpoint/2010/main" val="1061781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457200" y="765175"/>
            <a:ext cx="7467600" cy="5708650"/>
          </a:xfrm>
        </p:spPr>
        <p:txBody>
          <a:bodyPr/>
          <a:lstStyle/>
          <a:p>
            <a:r>
              <a:rPr lang="es-ES" dirty="0"/>
              <a:t>Los jardines fueron descuidados después de la Primera Guerra Mundial , y la restituyó sólo en la década de 1990, una restauración que ha sido objeto de varios programas de televisión y libros populares.</a:t>
            </a:r>
          </a:p>
          <a:p>
            <a:r>
              <a:rPr lang="es-ES" dirty="0"/>
              <a:t> Los jardines ahora cuentan con una fabulosa colección de rododendros y camelias antiguos , una serie de lagos alimentados por una bomba de ariete más de cien años de antigüedad, flores y hortalizas de alta productividad, un jardín italiano, y una impresionante área silvestre llena de primaveral- buscan sub-tropicales helechos arborescentes llamados "The Jungle". </a:t>
            </a:r>
          </a:p>
          <a:p>
            <a:endParaRPr lang="es-ES" dirty="0"/>
          </a:p>
        </p:txBody>
      </p:sp>
    </p:spTree>
    <p:extLst>
      <p:ext uri="{BB962C8B-B14F-4D97-AF65-F5344CB8AC3E}">
        <p14:creationId xmlns:p14="http://schemas.microsoft.com/office/powerpoint/2010/main" val="22251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también albergan el único Hoyo de la piña que permanece actualmente en Europa, calentado por el calor desprendido por la descomposición del compost, y dos figuras hechas de rocas y plantas conocidas como la Doncella de Fango y la Cabeza de Gigante.</a:t>
            </a:r>
          </a:p>
          <a:p>
            <a:r>
              <a:rPr lang="es-ES" dirty="0"/>
              <a:t>Los jardines eran parte originalmente de la finca Heligan, propiedad de la familia Tremayne de Cornualles.</a:t>
            </a:r>
          </a:p>
          <a:p>
            <a:r>
              <a:rPr lang="es-ES" dirty="0"/>
              <a:t> Después de la Primera Guerra Mundial, que produjo la muerte de 16 de los 22 jardineros que trabajaban en el, los jardines quedaron en un estado de negligencia hasta que Tim Smit y un grupo de entusiastas compañeros decidieron restaurar el jardín a su esplendor original.</a:t>
            </a:r>
          </a:p>
          <a:p>
            <a:endParaRPr lang="es-ES" dirty="0"/>
          </a:p>
        </p:txBody>
      </p:sp>
    </p:spTree>
    <p:extLst>
      <p:ext uri="{BB962C8B-B14F-4D97-AF65-F5344CB8AC3E}">
        <p14:creationId xmlns:p14="http://schemas.microsoft.com/office/powerpoint/2010/main" val="1974888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Lost Gardens de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960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862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Lost Gardens of Heliga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998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2808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7121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4585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993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433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706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2238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594722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7557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2156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25664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0333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9489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37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578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3819380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6045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9829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8786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0484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555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16593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Lost Gardens of Heliga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521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202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657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411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28492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429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861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0094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4059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3"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665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311598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descr="Heliga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8968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505056" cy="6858000"/>
          </a:xfrm>
          <a:prstGeom prst="rect">
            <a:avLst/>
          </a:prstGeom>
        </p:spPr>
      </p:pic>
    </p:spTree>
    <p:extLst>
      <p:ext uri="{BB962C8B-B14F-4D97-AF65-F5344CB8AC3E}">
        <p14:creationId xmlns:p14="http://schemas.microsoft.com/office/powerpoint/2010/main" val="2463651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8160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568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5823"/>
          </a:xfrm>
          <a:prstGeom prst="rect">
            <a:avLst/>
          </a:prstGeom>
        </p:spPr>
      </p:pic>
    </p:spTree>
    <p:extLst>
      <p:ext uri="{BB962C8B-B14F-4D97-AF65-F5344CB8AC3E}">
        <p14:creationId xmlns:p14="http://schemas.microsoft.com/office/powerpoint/2010/main" val="2891797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31788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Lost Gardens of Heliga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8465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66635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6666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8958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584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71020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5937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Lost Gardens of 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96931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eligan jungle2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4679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087620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70863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39825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08442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Lost Gardens of Heliga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4058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8021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0610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53602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06598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eli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4658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65171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6894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274054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95836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72946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168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72797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0254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24622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50166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77121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90982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4048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23336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454786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64283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716677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42358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71133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88033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21784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5779530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14241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554194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7712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419207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0404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8560"/>
            <a:ext cx="4513054" cy="6858000"/>
          </a:xfrm>
          <a:prstGeom prst="rect">
            <a:avLst/>
          </a:prstGeom>
        </p:spPr>
      </p:pic>
    </p:spTree>
    <p:extLst>
      <p:ext uri="{BB962C8B-B14F-4D97-AF65-F5344CB8AC3E}">
        <p14:creationId xmlns:p14="http://schemas.microsoft.com/office/powerpoint/2010/main" val="22783730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Peto Garden.</a:t>
            </a:r>
          </a:p>
        </p:txBody>
      </p:sp>
      <p:sp>
        <p:nvSpPr>
          <p:cNvPr id="3" name="2 Marcador de contenido"/>
          <p:cNvSpPr>
            <a:spLocks noGrp="1"/>
          </p:cNvSpPr>
          <p:nvPr>
            <p:ph sz="quarter" idx="1"/>
          </p:nvPr>
        </p:nvSpPr>
        <p:spPr/>
        <p:txBody>
          <a:bodyPr/>
          <a:lstStyle/>
          <a:p>
            <a:r>
              <a:rPr lang="es-ES" dirty="0"/>
              <a:t>Iford Manor  es una casa señorial cerca de Bradford on Avon en Wiltshire. Es un Grado II * edificio protegido que se sienta en la empinada ladera orientada al sur del, valle de Frome . </a:t>
            </a:r>
          </a:p>
          <a:p>
            <a:r>
              <a:rPr lang="es-ES" dirty="0"/>
              <a:t> Es bien conocido por sus jardines de Peto y como sede de la anual Iford Arts Festival .</a:t>
            </a:r>
          </a:p>
          <a:p>
            <a:r>
              <a:rPr lang="es-ES" dirty="0"/>
              <a:t>Iford es mejor conocido por su Peto Gardens, que se designan Grado I en el Registro Nacional de Parques y jardines históricos por Patrimonio Inglés  Ellos fueron diseñados durante la primera parte del siglo XX por el arquitecto  Harold Peto. </a:t>
            </a:r>
          </a:p>
        </p:txBody>
      </p:sp>
    </p:spTree>
    <p:extLst>
      <p:ext uri="{BB962C8B-B14F-4D97-AF65-F5344CB8AC3E}">
        <p14:creationId xmlns:p14="http://schemas.microsoft.com/office/powerpoint/2010/main" val="942542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pPr marL="0" indent="0">
              <a:buNone/>
            </a:pPr>
            <a:endParaRPr lang="es-ES" dirty="0"/>
          </a:p>
          <a:p>
            <a:r>
              <a:rPr lang="es-ES" dirty="0"/>
              <a:t>Vivió en Iford a partir de 1899 hasta su muerte en 1933 durante los cuales él construyó una extensa colección de artefactos, traído de sus viajes en el extranjero. </a:t>
            </a:r>
          </a:p>
          <a:p>
            <a:r>
              <a:rPr lang="es-ES" dirty="0"/>
              <a:t>Su gran amor por el jardín a la italiana estilo es claramente evidente en Iford, donde las flores ocupan un lugar subordinado entre los elementos más estructurales de ciprés, estatuas, amplios paseos y piscinas.</a:t>
            </a:r>
          </a:p>
          <a:p>
            <a:r>
              <a:rPr lang="es-ES" dirty="0"/>
              <a:t>Un número de plantas de interés particular se puede encontrar en Iford: estándar Wisteria sinensis flores en gran parte del frente de la casa y hasta tramos de escaleras que unen las terrazas (particularmente buenos a finales de mayo); </a:t>
            </a:r>
          </a:p>
        </p:txBody>
      </p:sp>
    </p:spTree>
    <p:extLst>
      <p:ext uri="{BB962C8B-B14F-4D97-AF65-F5344CB8AC3E}">
        <p14:creationId xmlns:p14="http://schemas.microsoft.com/office/powerpoint/2010/main" val="5080961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Phillyrea latifolia , Buxus sempervirens crece en árbol silvestre forma en el bosque por encima de la casa y se utiliza ampliamente en los jardines como planta estructural; Cupressus sempervirens ; Hemerocallis citrina , la daylily perfumado; el naturalizado Martagon lirio . </a:t>
            </a:r>
          </a:p>
          <a:p>
            <a:r>
              <a:rPr lang="es-ES" dirty="0"/>
              <a:t>Además de su plantación y obra gruesa, Peto ha creado una serie de características arquitectónicas del jardín, que permanecen bien conservadas. </a:t>
            </a:r>
          </a:p>
          <a:p>
            <a:r>
              <a:rPr lang="es-ES" dirty="0"/>
              <a:t> Detrás de la casa señorial, a lo que añadió una logia , terrazas conducen hasta el jardín principal.</a:t>
            </a:r>
          </a:p>
          <a:p>
            <a:r>
              <a:rPr lang="es-ES" dirty="0"/>
              <a:t> Junto con el césped se construyó una piscina lirio, una columnata -lined Gran Terraza, y los claustros, un italiano patio rodeado por una arcada , Más arriba en la ladera, construyó más terrazas con muros de contención , y un pabellón llamado la Casita.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2159002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1887550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3986669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35284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7434"/>
            <a:ext cx="9144000" cy="6858000"/>
          </a:xfrm>
          <a:prstGeom prst="rect">
            <a:avLst/>
          </a:prstGeom>
        </p:spPr>
      </p:pic>
    </p:spTree>
    <p:extLst>
      <p:ext uri="{BB962C8B-B14F-4D97-AF65-F5344CB8AC3E}">
        <p14:creationId xmlns:p14="http://schemas.microsoft.com/office/powerpoint/2010/main" val="40523557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409986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10269"/>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5" y="-243408"/>
            <a:ext cx="4776589" cy="6858000"/>
          </a:xfrm>
          <a:prstGeom prst="rect">
            <a:avLst/>
          </a:prstGeom>
        </p:spPr>
      </p:pic>
    </p:spTree>
    <p:extLst>
      <p:ext uri="{BB962C8B-B14F-4D97-AF65-F5344CB8AC3E}">
        <p14:creationId xmlns:p14="http://schemas.microsoft.com/office/powerpoint/2010/main" val="6614391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62997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Plantation garden.-Norwich</a:t>
            </a:r>
          </a:p>
        </p:txBody>
      </p:sp>
      <p:sp>
        <p:nvSpPr>
          <p:cNvPr id="3" name="2 Marcador de contenido"/>
          <p:cNvSpPr>
            <a:spLocks noGrp="1"/>
          </p:cNvSpPr>
          <p:nvPr>
            <p:ph sz="quarter" idx="1"/>
          </p:nvPr>
        </p:nvSpPr>
        <p:spPr/>
        <p:txBody>
          <a:bodyPr>
            <a:normAutofit lnSpcReduction="10000"/>
          </a:bodyPr>
          <a:lstStyle/>
          <a:p>
            <a:r>
              <a:rPr lang="es-ES" dirty="0"/>
              <a:t>El jardín de la plantación es un restaurado victoriana jardín ciudad situada en Earlham carretera , Norwich , Norfolk .</a:t>
            </a:r>
          </a:p>
          <a:p>
            <a:r>
              <a:rPr lang="es-ES" dirty="0"/>
              <a:t>El jardín de la plantación incluye una enorme fuente gótica, macizos de flores, césped, senderos del bosque, puente rústico, italiano terraza, 'Medieval' terraza pared; y cientos de detalles arquitectónicos de moda a mediados del siglo XIX. Este jardín idiosincrásico se estableció hace 140 años en unos (12.000 m 2 ) en una abandonada cantera de yeso y es un remanso de paz y tranquilidad, y una visión de una época pasada.</a:t>
            </a:r>
          </a:p>
          <a:p>
            <a:endParaRPr lang="es-ES" dirty="0"/>
          </a:p>
        </p:txBody>
      </p:sp>
    </p:spTree>
    <p:extLst>
      <p:ext uri="{BB962C8B-B14F-4D97-AF65-F5344CB8AC3E}">
        <p14:creationId xmlns:p14="http://schemas.microsoft.com/office/powerpoint/2010/main" val="42895539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Después de caer en mal estado después de la Segunda Guerra Mundial , el Jardín fue abandonado efectivamente  hasta 1980, cuando el jardín de la plantación Preservation Trust se creó con el objetivo de mantener el jardín y mantenerlo abierto para el acceso público. </a:t>
            </a:r>
          </a:p>
          <a:p>
            <a:endParaRPr lang="es-ES" dirty="0"/>
          </a:p>
        </p:txBody>
      </p:sp>
    </p:spTree>
    <p:extLst>
      <p:ext uri="{BB962C8B-B14F-4D97-AF65-F5344CB8AC3E}">
        <p14:creationId xmlns:p14="http://schemas.microsoft.com/office/powerpoint/2010/main" val="33199641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1" y="0"/>
            <a:ext cx="3929062" cy="6858000"/>
          </a:xfrm>
          <a:prstGeom prst="rect">
            <a:avLst/>
          </a:prstGeom>
        </p:spPr>
      </p:pic>
    </p:spTree>
    <p:extLst>
      <p:ext uri="{BB962C8B-B14F-4D97-AF65-F5344CB8AC3E}">
        <p14:creationId xmlns:p14="http://schemas.microsoft.com/office/powerpoint/2010/main" val="4827290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11605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155712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729530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8959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6662831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90857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72287"/>
          </a:xfrm>
          <a:prstGeom prst="rect">
            <a:avLst/>
          </a:prstGeom>
        </p:spPr>
      </p:pic>
    </p:spTree>
    <p:extLst>
      <p:ext uri="{BB962C8B-B14F-4D97-AF65-F5344CB8AC3E}">
        <p14:creationId xmlns:p14="http://schemas.microsoft.com/office/powerpoint/2010/main" val="15581997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40006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3622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51792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38335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00032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9632" y="1124744"/>
            <a:ext cx="1441704" cy="108204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06691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424536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954546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45431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4704325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12" y="1"/>
            <a:ext cx="9144000" cy="6858000"/>
          </a:xfrm>
          <a:prstGeom prst="rect">
            <a:avLst/>
          </a:prstGeom>
        </p:spPr>
      </p:pic>
    </p:spTree>
    <p:extLst>
      <p:ext uri="{BB962C8B-B14F-4D97-AF65-F5344CB8AC3E}">
        <p14:creationId xmlns:p14="http://schemas.microsoft.com/office/powerpoint/2010/main" val="13290556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62333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805428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964362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908319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803342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4822159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34475" cy="6857999"/>
          </a:xfrm>
          <a:prstGeom prst="rect">
            <a:avLst/>
          </a:prstGeom>
        </p:spPr>
      </p:pic>
    </p:spTree>
    <p:extLst>
      <p:ext uri="{BB962C8B-B14F-4D97-AF65-F5344CB8AC3E}">
        <p14:creationId xmlns:p14="http://schemas.microsoft.com/office/powerpoint/2010/main" val="406640110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6"/>
            <a:ext cx="9144000" cy="6843713"/>
          </a:xfrm>
          <a:prstGeom prst="rect">
            <a:avLst/>
          </a:prstGeom>
        </p:spPr>
      </p:pic>
    </p:spTree>
    <p:extLst>
      <p:ext uri="{BB962C8B-B14F-4D97-AF65-F5344CB8AC3E}">
        <p14:creationId xmlns:p14="http://schemas.microsoft.com/office/powerpoint/2010/main" val="186642784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802567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2991582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47817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4000" cy="6858000"/>
          </a:xfrm>
          <a:prstGeom prst="rect">
            <a:avLst/>
          </a:prstGeom>
        </p:spPr>
      </p:pic>
    </p:spTree>
    <p:extLst>
      <p:ext uri="{BB962C8B-B14F-4D97-AF65-F5344CB8AC3E}">
        <p14:creationId xmlns:p14="http://schemas.microsoft.com/office/powerpoint/2010/main" val="260839803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577064" cy="6857999"/>
          </a:xfrm>
          <a:prstGeom prst="rect">
            <a:avLst/>
          </a:prstGeom>
        </p:spPr>
      </p:pic>
    </p:spTree>
    <p:extLst>
      <p:ext uri="{BB962C8B-B14F-4D97-AF65-F5344CB8AC3E}">
        <p14:creationId xmlns:p14="http://schemas.microsoft.com/office/powerpoint/2010/main" val="378931210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3341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33417"/>
          </a:xfrm>
          <a:prstGeom prst="rect">
            <a:avLst/>
          </a:prstGeom>
        </p:spPr>
      </p:pic>
    </p:spTree>
    <p:extLst>
      <p:ext uri="{BB962C8B-B14F-4D97-AF65-F5344CB8AC3E}">
        <p14:creationId xmlns:p14="http://schemas.microsoft.com/office/powerpoint/2010/main" val="18152252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642716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836845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8964488" cy="6741368"/>
          </a:xfrm>
          <a:prstGeom prst="rect">
            <a:avLst/>
          </a:prstGeom>
        </p:spPr>
      </p:pic>
    </p:spTree>
    <p:extLst>
      <p:ext uri="{BB962C8B-B14F-4D97-AF65-F5344CB8AC3E}">
        <p14:creationId xmlns:p14="http://schemas.microsoft.com/office/powerpoint/2010/main" val="172036810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0571" y="0"/>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24" y="0"/>
            <a:ext cx="5143500" cy="6858000"/>
          </a:xfrm>
          <a:prstGeom prst="rect">
            <a:avLst/>
          </a:prstGeom>
        </p:spPr>
      </p:pic>
    </p:spTree>
    <p:extLst>
      <p:ext uri="{BB962C8B-B14F-4D97-AF65-F5344CB8AC3E}">
        <p14:creationId xmlns:p14="http://schemas.microsoft.com/office/powerpoint/2010/main" val="30169541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4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71</TotalTime>
  <Words>1432</Words>
  <Application>Microsoft Office PowerPoint</Application>
  <PresentationFormat>Presentación en pantalla (4:3)</PresentationFormat>
  <Paragraphs>288</Paragraphs>
  <Slides>141</Slides>
  <Notes>129</Notes>
  <HiddenSlides>0</HiddenSlides>
  <MMClips>0</MMClips>
  <ScaleCrop>false</ScaleCrop>
  <HeadingPairs>
    <vt:vector size="6" baseType="variant">
      <vt:variant>
        <vt:lpstr>Fuentes usadas</vt:lpstr>
      </vt:variant>
      <vt:variant>
        <vt:i4>5</vt:i4>
      </vt:variant>
      <vt:variant>
        <vt:lpstr>Tema</vt:lpstr>
      </vt:variant>
      <vt:variant>
        <vt:i4>5</vt:i4>
      </vt:variant>
      <vt:variant>
        <vt:lpstr>Títulos de diapositiva</vt:lpstr>
      </vt:variant>
      <vt:variant>
        <vt:i4>141</vt:i4>
      </vt:variant>
    </vt:vector>
  </HeadingPairs>
  <TitlesOfParts>
    <vt:vector size="151" baseType="lpstr">
      <vt:lpstr>Arial</vt:lpstr>
      <vt:lpstr>Calibri</vt:lpstr>
      <vt:lpstr>Century Schoolbook</vt:lpstr>
      <vt:lpstr>Wingdings</vt:lpstr>
      <vt:lpstr>Wingdings 2</vt:lpstr>
      <vt:lpstr>1_Default Theme</vt:lpstr>
      <vt:lpstr>Default Theme</vt:lpstr>
      <vt:lpstr>2_Default Theme</vt:lpstr>
      <vt:lpstr>3_Default Theme</vt:lpstr>
      <vt:lpstr>4_Default Theme</vt:lpstr>
      <vt:lpstr>EUROPA.-LA VUELTA AL MUNDO EN 885 JARDINES.- INGLESES.-The Lost Gardens of Heligan.-The Peto Garden..-The Plantation garden.- </vt:lpstr>
      <vt:lpstr>The Lost Gardens of Heligan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Peto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Plantation garden.-Norwich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 JARDINES INGLESES.-</dc:title>
  <dc:creator>Josep</dc:creator>
  <cp:lastModifiedBy>Usuario</cp:lastModifiedBy>
  <cp:revision>9</cp:revision>
  <dcterms:created xsi:type="dcterms:W3CDTF">2015-01-15T17:09:59Z</dcterms:created>
  <dcterms:modified xsi:type="dcterms:W3CDTF">2018-03-07T15:43:40Z</dcterms:modified>
</cp:coreProperties>
</file>