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9"/>
  </p:notesMasterIdLst>
  <p:sldIdLst>
    <p:sldId id="257" r:id="rId2"/>
    <p:sldId id="258" r:id="rId3"/>
    <p:sldId id="259" r:id="rId4"/>
    <p:sldId id="270" r:id="rId5"/>
    <p:sldId id="260" r:id="rId6"/>
    <p:sldId id="261" r:id="rId7"/>
    <p:sldId id="262" r:id="rId8"/>
    <p:sldId id="263" r:id="rId9"/>
    <p:sldId id="265" r:id="rId10"/>
    <p:sldId id="266" r:id="rId11"/>
    <p:sldId id="267" r:id="rId12"/>
    <p:sldId id="268" r:id="rId13"/>
    <p:sldId id="269" r:id="rId14"/>
    <p:sldId id="272" r:id="rId15"/>
    <p:sldId id="273" r:id="rId16"/>
    <p:sldId id="264" r:id="rId17"/>
    <p:sldId id="274" r:id="rId18"/>
    <p:sldId id="277" r:id="rId19"/>
    <p:sldId id="275" r:id="rId20"/>
    <p:sldId id="276" r:id="rId21"/>
    <p:sldId id="278" r:id="rId22"/>
    <p:sldId id="279" r:id="rId23"/>
    <p:sldId id="289" r:id="rId24"/>
    <p:sldId id="286" r:id="rId25"/>
    <p:sldId id="287" r:id="rId26"/>
    <p:sldId id="284" r:id="rId27"/>
    <p:sldId id="285" r:id="rId28"/>
    <p:sldId id="280" r:id="rId29"/>
    <p:sldId id="281" r:id="rId30"/>
    <p:sldId id="282" r:id="rId31"/>
    <p:sldId id="283"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22" r:id="rId60"/>
    <p:sldId id="325" r:id="rId61"/>
    <p:sldId id="327" r:id="rId62"/>
    <p:sldId id="340" r:id="rId63"/>
    <p:sldId id="343" r:id="rId64"/>
    <p:sldId id="333" r:id="rId65"/>
    <p:sldId id="324" r:id="rId66"/>
    <p:sldId id="319" r:id="rId67"/>
    <p:sldId id="320" r:id="rId68"/>
    <p:sldId id="323" r:id="rId69"/>
    <p:sldId id="326" r:id="rId70"/>
    <p:sldId id="321" r:id="rId71"/>
    <p:sldId id="328" r:id="rId72"/>
    <p:sldId id="330" r:id="rId73"/>
    <p:sldId id="331" r:id="rId74"/>
    <p:sldId id="350" r:id="rId75"/>
    <p:sldId id="339" r:id="rId76"/>
    <p:sldId id="332" r:id="rId77"/>
    <p:sldId id="334" r:id="rId78"/>
    <p:sldId id="336" r:id="rId79"/>
    <p:sldId id="337" r:id="rId80"/>
    <p:sldId id="342" r:id="rId81"/>
    <p:sldId id="344" r:id="rId82"/>
    <p:sldId id="345" r:id="rId83"/>
    <p:sldId id="346" r:id="rId84"/>
    <p:sldId id="347" r:id="rId85"/>
    <p:sldId id="348" r:id="rId86"/>
    <p:sldId id="349" r:id="rId87"/>
    <p:sldId id="351" r:id="rId88"/>
    <p:sldId id="353" r:id="rId89"/>
    <p:sldId id="354" r:id="rId90"/>
    <p:sldId id="355" r:id="rId91"/>
    <p:sldId id="399" r:id="rId92"/>
    <p:sldId id="356" r:id="rId93"/>
    <p:sldId id="378" r:id="rId94"/>
    <p:sldId id="368" r:id="rId95"/>
    <p:sldId id="391" r:id="rId96"/>
    <p:sldId id="403" r:id="rId97"/>
    <p:sldId id="361" r:id="rId98"/>
    <p:sldId id="367" r:id="rId99"/>
    <p:sldId id="358" r:id="rId100"/>
    <p:sldId id="359" r:id="rId101"/>
    <p:sldId id="363" r:id="rId102"/>
    <p:sldId id="364" r:id="rId103"/>
    <p:sldId id="366" r:id="rId104"/>
    <p:sldId id="400" r:id="rId105"/>
    <p:sldId id="385" r:id="rId106"/>
    <p:sldId id="393" r:id="rId107"/>
    <p:sldId id="396" r:id="rId108"/>
    <p:sldId id="369" r:id="rId109"/>
    <p:sldId id="370" r:id="rId110"/>
    <p:sldId id="372" r:id="rId111"/>
    <p:sldId id="365" r:id="rId112"/>
    <p:sldId id="384" r:id="rId113"/>
    <p:sldId id="380" r:id="rId114"/>
    <p:sldId id="360" r:id="rId115"/>
    <p:sldId id="362" r:id="rId116"/>
    <p:sldId id="371" r:id="rId117"/>
    <p:sldId id="373" r:id="rId118"/>
    <p:sldId id="374" r:id="rId119"/>
    <p:sldId id="375" r:id="rId120"/>
    <p:sldId id="376" r:id="rId121"/>
    <p:sldId id="377" r:id="rId122"/>
    <p:sldId id="379" r:id="rId123"/>
    <p:sldId id="381" r:id="rId124"/>
    <p:sldId id="382" r:id="rId125"/>
    <p:sldId id="383" r:id="rId126"/>
    <p:sldId id="386" r:id="rId127"/>
    <p:sldId id="387" r:id="rId128"/>
    <p:sldId id="389" r:id="rId129"/>
    <p:sldId id="392" r:id="rId130"/>
    <p:sldId id="388" r:id="rId131"/>
    <p:sldId id="390" r:id="rId132"/>
    <p:sldId id="401" r:id="rId133"/>
    <p:sldId id="398" r:id="rId134"/>
    <p:sldId id="394" r:id="rId135"/>
    <p:sldId id="395" r:id="rId136"/>
    <p:sldId id="397" r:id="rId137"/>
    <p:sldId id="402" r:id="rId1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191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51173A-BAF4-4E6A-870A-3F4E61A6C43D}"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E67DBC-E9D0-4382-B93D-320B1829997C}" type="slidenum">
              <a:rPr lang="es-ES" smtClean="0"/>
              <a:t>‹Nº›</a:t>
            </a:fld>
            <a:endParaRPr lang="es-ES" dirty="0"/>
          </a:p>
        </p:txBody>
      </p:sp>
    </p:spTree>
    <p:extLst>
      <p:ext uri="{BB962C8B-B14F-4D97-AF65-F5344CB8AC3E}">
        <p14:creationId xmlns:p14="http://schemas.microsoft.com/office/powerpoint/2010/main" val="2122643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Poison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4</a:t>
            </a:fld>
            <a:endParaRPr lang="es-ES" dirty="0"/>
          </a:p>
        </p:txBody>
      </p:sp>
    </p:spTree>
    <p:extLst>
      <p:ext uri="{BB962C8B-B14F-4D97-AF65-F5344CB8AC3E}">
        <p14:creationId xmlns:p14="http://schemas.microsoft.com/office/powerpoint/2010/main" val="3429713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Poison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5</a:t>
            </a:fld>
            <a:endParaRPr lang="es-ES" dirty="0"/>
          </a:p>
        </p:txBody>
      </p:sp>
    </p:spTree>
    <p:extLst>
      <p:ext uri="{BB962C8B-B14F-4D97-AF65-F5344CB8AC3E}">
        <p14:creationId xmlns:p14="http://schemas.microsoft.com/office/powerpoint/2010/main" val="1545754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Poison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6</a:t>
            </a:fld>
            <a:endParaRPr lang="es-ES" dirty="0"/>
          </a:p>
        </p:txBody>
      </p:sp>
    </p:spTree>
    <p:extLst>
      <p:ext uri="{BB962C8B-B14F-4D97-AF65-F5344CB8AC3E}">
        <p14:creationId xmlns:p14="http://schemas.microsoft.com/office/powerpoint/2010/main" val="1578992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Poison Garden.-Helleborus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7</a:t>
            </a:fld>
            <a:endParaRPr lang="es-ES" dirty="0"/>
          </a:p>
        </p:txBody>
      </p:sp>
    </p:spTree>
    <p:extLst>
      <p:ext uri="{BB962C8B-B14F-4D97-AF65-F5344CB8AC3E}">
        <p14:creationId xmlns:p14="http://schemas.microsoft.com/office/powerpoint/2010/main" val="3166589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Poison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8</a:t>
            </a:fld>
            <a:endParaRPr lang="es-ES" dirty="0"/>
          </a:p>
        </p:txBody>
      </p:sp>
    </p:spTree>
    <p:extLst>
      <p:ext uri="{BB962C8B-B14F-4D97-AF65-F5344CB8AC3E}">
        <p14:creationId xmlns:p14="http://schemas.microsoft.com/office/powerpoint/2010/main" val="2049125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Poison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9</a:t>
            </a:fld>
            <a:endParaRPr lang="es-ES" dirty="0"/>
          </a:p>
        </p:txBody>
      </p:sp>
    </p:spTree>
    <p:extLst>
      <p:ext uri="{BB962C8B-B14F-4D97-AF65-F5344CB8AC3E}">
        <p14:creationId xmlns:p14="http://schemas.microsoft.com/office/powerpoint/2010/main" val="4225343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Poison Garden.-Amanita muscaria</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10</a:t>
            </a:fld>
            <a:endParaRPr lang="es-ES" dirty="0"/>
          </a:p>
        </p:txBody>
      </p:sp>
    </p:spTree>
    <p:extLst>
      <p:ext uri="{BB962C8B-B14F-4D97-AF65-F5344CB8AC3E}">
        <p14:creationId xmlns:p14="http://schemas.microsoft.com/office/powerpoint/2010/main" val="4017472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Poison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11</a:t>
            </a:fld>
            <a:endParaRPr lang="es-ES" dirty="0"/>
          </a:p>
        </p:txBody>
      </p:sp>
    </p:spTree>
    <p:extLst>
      <p:ext uri="{BB962C8B-B14F-4D97-AF65-F5344CB8AC3E}">
        <p14:creationId xmlns:p14="http://schemas.microsoft.com/office/powerpoint/2010/main" val="3759239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Poison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12</a:t>
            </a:fld>
            <a:endParaRPr lang="es-ES" dirty="0"/>
          </a:p>
        </p:txBody>
      </p:sp>
    </p:spTree>
    <p:extLst>
      <p:ext uri="{BB962C8B-B14F-4D97-AF65-F5344CB8AC3E}">
        <p14:creationId xmlns:p14="http://schemas.microsoft.com/office/powerpoint/2010/main" val="3424235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Poison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13</a:t>
            </a:fld>
            <a:endParaRPr lang="es-ES" dirty="0"/>
          </a:p>
        </p:txBody>
      </p:sp>
    </p:spTree>
    <p:extLst>
      <p:ext uri="{BB962C8B-B14F-4D97-AF65-F5344CB8AC3E}">
        <p14:creationId xmlns:p14="http://schemas.microsoft.com/office/powerpoint/2010/main" val="3651425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Poison Garden.-Verbascum</a:t>
            </a:r>
          </a:p>
          <a:p>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14</a:t>
            </a:fld>
            <a:endParaRPr lang="es-ES" dirty="0"/>
          </a:p>
        </p:txBody>
      </p:sp>
    </p:spTree>
    <p:extLst>
      <p:ext uri="{BB962C8B-B14F-4D97-AF65-F5344CB8AC3E}">
        <p14:creationId xmlns:p14="http://schemas.microsoft.com/office/powerpoint/2010/main" val="2599532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Poison Garden</a:t>
            </a:r>
          </a:p>
          <a:p>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15</a:t>
            </a:fld>
            <a:endParaRPr lang="es-ES" dirty="0"/>
          </a:p>
        </p:txBody>
      </p:sp>
    </p:spTree>
    <p:extLst>
      <p:ext uri="{BB962C8B-B14F-4D97-AF65-F5344CB8AC3E}">
        <p14:creationId xmlns:p14="http://schemas.microsoft.com/office/powerpoint/2010/main" val="472060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Poison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16</a:t>
            </a:fld>
            <a:endParaRPr lang="es-ES" dirty="0"/>
          </a:p>
        </p:txBody>
      </p:sp>
    </p:spTree>
    <p:extLst>
      <p:ext uri="{BB962C8B-B14F-4D97-AF65-F5344CB8AC3E}">
        <p14:creationId xmlns:p14="http://schemas.microsoft.com/office/powerpoint/2010/main" val="236915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Priory Gardens.-England</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18</a:t>
            </a:fld>
            <a:endParaRPr lang="es-ES" dirty="0"/>
          </a:p>
        </p:txBody>
      </p:sp>
    </p:spTree>
    <p:extLst>
      <p:ext uri="{BB962C8B-B14F-4D97-AF65-F5344CB8AC3E}">
        <p14:creationId xmlns:p14="http://schemas.microsoft.com/office/powerpoint/2010/main" val="8758722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Priory Gardens.-England</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19</a:t>
            </a:fld>
            <a:endParaRPr lang="es-ES" dirty="0"/>
          </a:p>
        </p:txBody>
      </p:sp>
    </p:spTree>
    <p:extLst>
      <p:ext uri="{BB962C8B-B14F-4D97-AF65-F5344CB8AC3E}">
        <p14:creationId xmlns:p14="http://schemas.microsoft.com/office/powerpoint/2010/main" val="19241664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Priory Gardens.-England</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20</a:t>
            </a:fld>
            <a:endParaRPr lang="es-ES" dirty="0"/>
          </a:p>
        </p:txBody>
      </p:sp>
    </p:spTree>
    <p:extLst>
      <p:ext uri="{BB962C8B-B14F-4D97-AF65-F5344CB8AC3E}">
        <p14:creationId xmlns:p14="http://schemas.microsoft.com/office/powerpoint/2010/main" val="3086352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Priory Gardens.-England</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21</a:t>
            </a:fld>
            <a:endParaRPr lang="es-ES" dirty="0"/>
          </a:p>
        </p:txBody>
      </p:sp>
    </p:spTree>
    <p:extLst>
      <p:ext uri="{BB962C8B-B14F-4D97-AF65-F5344CB8AC3E}">
        <p14:creationId xmlns:p14="http://schemas.microsoft.com/office/powerpoint/2010/main" val="16417946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Priory Gardens.-England</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22</a:t>
            </a:fld>
            <a:endParaRPr lang="es-ES" dirty="0"/>
          </a:p>
        </p:txBody>
      </p:sp>
    </p:spTree>
    <p:extLst>
      <p:ext uri="{BB962C8B-B14F-4D97-AF65-F5344CB8AC3E}">
        <p14:creationId xmlns:p14="http://schemas.microsoft.com/office/powerpoint/2010/main" val="11707739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Priory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23</a:t>
            </a:fld>
            <a:endParaRPr lang="es-ES" dirty="0"/>
          </a:p>
        </p:txBody>
      </p:sp>
    </p:spTree>
    <p:extLst>
      <p:ext uri="{BB962C8B-B14F-4D97-AF65-F5344CB8AC3E}">
        <p14:creationId xmlns:p14="http://schemas.microsoft.com/office/powerpoint/2010/main" val="9840744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Priory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24</a:t>
            </a:fld>
            <a:endParaRPr lang="es-ES" dirty="0"/>
          </a:p>
        </p:txBody>
      </p:sp>
    </p:spTree>
    <p:extLst>
      <p:ext uri="{BB962C8B-B14F-4D97-AF65-F5344CB8AC3E}">
        <p14:creationId xmlns:p14="http://schemas.microsoft.com/office/powerpoint/2010/main" val="19149602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Priory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25</a:t>
            </a:fld>
            <a:endParaRPr lang="es-ES" dirty="0"/>
          </a:p>
        </p:txBody>
      </p:sp>
    </p:spTree>
    <p:extLst>
      <p:ext uri="{BB962C8B-B14F-4D97-AF65-F5344CB8AC3E}">
        <p14:creationId xmlns:p14="http://schemas.microsoft.com/office/powerpoint/2010/main" val="30157613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26</a:t>
            </a:fld>
            <a:endParaRPr lang="es-ES" dirty="0"/>
          </a:p>
        </p:txBody>
      </p:sp>
    </p:spTree>
    <p:extLst>
      <p:ext uri="{BB962C8B-B14F-4D97-AF65-F5344CB8AC3E}">
        <p14:creationId xmlns:p14="http://schemas.microsoft.com/office/powerpoint/2010/main" val="940974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27</a:t>
            </a:fld>
            <a:endParaRPr lang="es-ES" dirty="0"/>
          </a:p>
        </p:txBody>
      </p:sp>
    </p:spTree>
    <p:extLst>
      <p:ext uri="{BB962C8B-B14F-4D97-AF65-F5344CB8AC3E}">
        <p14:creationId xmlns:p14="http://schemas.microsoft.com/office/powerpoint/2010/main" val="9457319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Priory Gardens.-England</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28</a:t>
            </a:fld>
            <a:endParaRPr lang="es-ES" dirty="0"/>
          </a:p>
        </p:txBody>
      </p:sp>
    </p:spTree>
    <p:extLst>
      <p:ext uri="{BB962C8B-B14F-4D97-AF65-F5344CB8AC3E}">
        <p14:creationId xmlns:p14="http://schemas.microsoft.com/office/powerpoint/2010/main" val="8847837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Priory Gardens.-England</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29</a:t>
            </a:fld>
            <a:endParaRPr lang="es-ES" dirty="0"/>
          </a:p>
        </p:txBody>
      </p:sp>
    </p:spTree>
    <p:extLst>
      <p:ext uri="{BB962C8B-B14F-4D97-AF65-F5344CB8AC3E}">
        <p14:creationId xmlns:p14="http://schemas.microsoft.com/office/powerpoint/2010/main" val="22756498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Priory Gardens.-England</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31</a:t>
            </a:fld>
            <a:endParaRPr lang="es-ES" dirty="0"/>
          </a:p>
        </p:txBody>
      </p:sp>
    </p:spTree>
    <p:extLst>
      <p:ext uri="{BB962C8B-B14F-4D97-AF65-F5344CB8AC3E}">
        <p14:creationId xmlns:p14="http://schemas.microsoft.com/office/powerpoint/2010/main" val="33416025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Red Lodge Gardens.</a:t>
            </a:r>
          </a:p>
          <a:p>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34</a:t>
            </a:fld>
            <a:endParaRPr lang="es-ES" dirty="0"/>
          </a:p>
        </p:txBody>
      </p:sp>
    </p:spTree>
    <p:extLst>
      <p:ext uri="{BB962C8B-B14F-4D97-AF65-F5344CB8AC3E}">
        <p14:creationId xmlns:p14="http://schemas.microsoft.com/office/powerpoint/2010/main" val="33577884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Red Lodge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35</a:t>
            </a:fld>
            <a:endParaRPr lang="es-ES" dirty="0"/>
          </a:p>
        </p:txBody>
      </p:sp>
    </p:spTree>
    <p:extLst>
      <p:ext uri="{BB962C8B-B14F-4D97-AF65-F5344CB8AC3E}">
        <p14:creationId xmlns:p14="http://schemas.microsoft.com/office/powerpoint/2010/main" val="14289546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Red Lodge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36</a:t>
            </a:fld>
            <a:endParaRPr lang="es-ES" dirty="0"/>
          </a:p>
        </p:txBody>
      </p:sp>
    </p:spTree>
    <p:extLst>
      <p:ext uri="{BB962C8B-B14F-4D97-AF65-F5344CB8AC3E}">
        <p14:creationId xmlns:p14="http://schemas.microsoft.com/office/powerpoint/2010/main" val="18737686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Red Lodge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37</a:t>
            </a:fld>
            <a:endParaRPr lang="es-ES" dirty="0"/>
          </a:p>
        </p:txBody>
      </p:sp>
    </p:spTree>
    <p:extLst>
      <p:ext uri="{BB962C8B-B14F-4D97-AF65-F5344CB8AC3E}">
        <p14:creationId xmlns:p14="http://schemas.microsoft.com/office/powerpoint/2010/main" val="23414226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Swiss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40</a:t>
            </a:fld>
            <a:endParaRPr lang="es-ES" dirty="0"/>
          </a:p>
        </p:txBody>
      </p:sp>
    </p:spTree>
    <p:extLst>
      <p:ext uri="{BB962C8B-B14F-4D97-AF65-F5344CB8AC3E}">
        <p14:creationId xmlns:p14="http://schemas.microsoft.com/office/powerpoint/2010/main" val="28466822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Swiss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41</a:t>
            </a:fld>
            <a:endParaRPr lang="es-ES" dirty="0"/>
          </a:p>
        </p:txBody>
      </p:sp>
    </p:spTree>
    <p:extLst>
      <p:ext uri="{BB962C8B-B14F-4D97-AF65-F5344CB8AC3E}">
        <p14:creationId xmlns:p14="http://schemas.microsoft.com/office/powerpoint/2010/main" val="30144443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Swiss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42</a:t>
            </a:fld>
            <a:endParaRPr lang="es-ES" dirty="0"/>
          </a:p>
        </p:txBody>
      </p:sp>
    </p:spTree>
    <p:extLst>
      <p:ext uri="{BB962C8B-B14F-4D97-AF65-F5344CB8AC3E}">
        <p14:creationId xmlns:p14="http://schemas.microsoft.com/office/powerpoint/2010/main" val="4004741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Swiss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43</a:t>
            </a:fld>
            <a:endParaRPr lang="es-ES" dirty="0"/>
          </a:p>
        </p:txBody>
      </p:sp>
    </p:spTree>
    <p:extLst>
      <p:ext uri="{BB962C8B-B14F-4D97-AF65-F5344CB8AC3E}">
        <p14:creationId xmlns:p14="http://schemas.microsoft.com/office/powerpoint/2010/main" val="40043466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Swiss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44</a:t>
            </a:fld>
            <a:endParaRPr lang="es-ES" dirty="0"/>
          </a:p>
        </p:txBody>
      </p:sp>
    </p:spTree>
    <p:extLst>
      <p:ext uri="{BB962C8B-B14F-4D97-AF65-F5344CB8AC3E}">
        <p14:creationId xmlns:p14="http://schemas.microsoft.com/office/powerpoint/2010/main" val="33205787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Swiss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45</a:t>
            </a:fld>
            <a:endParaRPr lang="es-ES" dirty="0"/>
          </a:p>
        </p:txBody>
      </p:sp>
    </p:spTree>
    <p:extLst>
      <p:ext uri="{BB962C8B-B14F-4D97-AF65-F5344CB8AC3E}">
        <p14:creationId xmlns:p14="http://schemas.microsoft.com/office/powerpoint/2010/main" val="8347165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Swiss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46</a:t>
            </a:fld>
            <a:endParaRPr lang="es-ES" dirty="0"/>
          </a:p>
        </p:txBody>
      </p:sp>
    </p:spTree>
    <p:extLst>
      <p:ext uri="{BB962C8B-B14F-4D97-AF65-F5344CB8AC3E}">
        <p14:creationId xmlns:p14="http://schemas.microsoft.com/office/powerpoint/2010/main" val="41998913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Swiss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47</a:t>
            </a:fld>
            <a:endParaRPr lang="es-ES" dirty="0"/>
          </a:p>
        </p:txBody>
      </p:sp>
    </p:spTree>
    <p:extLst>
      <p:ext uri="{BB962C8B-B14F-4D97-AF65-F5344CB8AC3E}">
        <p14:creationId xmlns:p14="http://schemas.microsoft.com/office/powerpoint/2010/main" val="37488081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Swiss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48</a:t>
            </a:fld>
            <a:endParaRPr lang="es-ES" dirty="0"/>
          </a:p>
        </p:txBody>
      </p:sp>
    </p:spTree>
    <p:extLst>
      <p:ext uri="{BB962C8B-B14F-4D97-AF65-F5344CB8AC3E}">
        <p14:creationId xmlns:p14="http://schemas.microsoft.com/office/powerpoint/2010/main" val="15952079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Swiss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49</a:t>
            </a:fld>
            <a:endParaRPr lang="es-ES" dirty="0"/>
          </a:p>
        </p:txBody>
      </p:sp>
    </p:spTree>
    <p:extLst>
      <p:ext uri="{BB962C8B-B14F-4D97-AF65-F5344CB8AC3E}">
        <p14:creationId xmlns:p14="http://schemas.microsoft.com/office/powerpoint/2010/main" val="20390366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Swiss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50</a:t>
            </a:fld>
            <a:endParaRPr lang="es-ES" dirty="0"/>
          </a:p>
        </p:txBody>
      </p:sp>
    </p:spTree>
    <p:extLst>
      <p:ext uri="{BB962C8B-B14F-4D97-AF65-F5344CB8AC3E}">
        <p14:creationId xmlns:p14="http://schemas.microsoft.com/office/powerpoint/2010/main" val="6692926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Swiss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51</a:t>
            </a:fld>
            <a:endParaRPr lang="es-ES" dirty="0"/>
          </a:p>
        </p:txBody>
      </p:sp>
    </p:spTree>
    <p:extLst>
      <p:ext uri="{BB962C8B-B14F-4D97-AF65-F5344CB8AC3E}">
        <p14:creationId xmlns:p14="http://schemas.microsoft.com/office/powerpoint/2010/main" val="18672404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Swiss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52</a:t>
            </a:fld>
            <a:endParaRPr lang="es-ES" dirty="0"/>
          </a:p>
        </p:txBody>
      </p:sp>
    </p:spTree>
    <p:extLst>
      <p:ext uri="{BB962C8B-B14F-4D97-AF65-F5344CB8AC3E}">
        <p14:creationId xmlns:p14="http://schemas.microsoft.com/office/powerpoint/2010/main" val="3169916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Swiss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53</a:t>
            </a:fld>
            <a:endParaRPr lang="es-ES" dirty="0"/>
          </a:p>
        </p:txBody>
      </p:sp>
    </p:spTree>
    <p:extLst>
      <p:ext uri="{BB962C8B-B14F-4D97-AF65-F5344CB8AC3E}">
        <p14:creationId xmlns:p14="http://schemas.microsoft.com/office/powerpoint/2010/main" val="5490051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Swiss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54</a:t>
            </a:fld>
            <a:endParaRPr lang="es-ES" dirty="0"/>
          </a:p>
        </p:txBody>
      </p:sp>
    </p:spTree>
    <p:extLst>
      <p:ext uri="{BB962C8B-B14F-4D97-AF65-F5344CB8AC3E}">
        <p14:creationId xmlns:p14="http://schemas.microsoft.com/office/powerpoint/2010/main" val="17042055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Swiss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55</a:t>
            </a:fld>
            <a:endParaRPr lang="es-ES" dirty="0"/>
          </a:p>
        </p:txBody>
      </p:sp>
    </p:spTree>
    <p:extLst>
      <p:ext uri="{BB962C8B-B14F-4D97-AF65-F5344CB8AC3E}">
        <p14:creationId xmlns:p14="http://schemas.microsoft.com/office/powerpoint/2010/main" val="24841686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Swiss Garden.</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56</a:t>
            </a:fld>
            <a:endParaRPr lang="es-ES" dirty="0"/>
          </a:p>
        </p:txBody>
      </p:sp>
    </p:spTree>
    <p:extLst>
      <p:ext uri="{BB962C8B-B14F-4D97-AF65-F5344CB8AC3E}">
        <p14:creationId xmlns:p14="http://schemas.microsoft.com/office/powerpoint/2010/main" val="40988426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59</a:t>
            </a:fld>
            <a:endParaRPr lang="es-ES" dirty="0"/>
          </a:p>
        </p:txBody>
      </p:sp>
    </p:spTree>
    <p:extLst>
      <p:ext uri="{BB962C8B-B14F-4D97-AF65-F5344CB8AC3E}">
        <p14:creationId xmlns:p14="http://schemas.microsoft.com/office/powerpoint/2010/main" val="10818961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60</a:t>
            </a:fld>
            <a:endParaRPr lang="es-ES" dirty="0"/>
          </a:p>
        </p:txBody>
      </p:sp>
    </p:spTree>
    <p:extLst>
      <p:ext uri="{BB962C8B-B14F-4D97-AF65-F5344CB8AC3E}">
        <p14:creationId xmlns:p14="http://schemas.microsoft.com/office/powerpoint/2010/main" val="13866427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61</a:t>
            </a:fld>
            <a:endParaRPr lang="es-ES" dirty="0"/>
          </a:p>
        </p:txBody>
      </p:sp>
    </p:spTree>
    <p:extLst>
      <p:ext uri="{BB962C8B-B14F-4D97-AF65-F5344CB8AC3E}">
        <p14:creationId xmlns:p14="http://schemas.microsoft.com/office/powerpoint/2010/main" val="39935292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62</a:t>
            </a:fld>
            <a:endParaRPr lang="es-ES" dirty="0"/>
          </a:p>
        </p:txBody>
      </p:sp>
    </p:spTree>
    <p:extLst>
      <p:ext uri="{BB962C8B-B14F-4D97-AF65-F5344CB8AC3E}">
        <p14:creationId xmlns:p14="http://schemas.microsoft.com/office/powerpoint/2010/main" val="39975216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63</a:t>
            </a:fld>
            <a:endParaRPr lang="es-ES" dirty="0"/>
          </a:p>
        </p:txBody>
      </p:sp>
    </p:spTree>
    <p:extLst>
      <p:ext uri="{BB962C8B-B14F-4D97-AF65-F5344CB8AC3E}">
        <p14:creationId xmlns:p14="http://schemas.microsoft.com/office/powerpoint/2010/main" val="11105666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64</a:t>
            </a:fld>
            <a:endParaRPr lang="es-ES" dirty="0"/>
          </a:p>
        </p:txBody>
      </p:sp>
    </p:spTree>
    <p:extLst>
      <p:ext uri="{BB962C8B-B14F-4D97-AF65-F5344CB8AC3E}">
        <p14:creationId xmlns:p14="http://schemas.microsoft.com/office/powerpoint/2010/main" val="15562140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65</a:t>
            </a:fld>
            <a:endParaRPr lang="es-ES" dirty="0"/>
          </a:p>
        </p:txBody>
      </p:sp>
    </p:spTree>
    <p:extLst>
      <p:ext uri="{BB962C8B-B14F-4D97-AF65-F5344CB8AC3E}">
        <p14:creationId xmlns:p14="http://schemas.microsoft.com/office/powerpoint/2010/main" val="874261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66</a:t>
            </a:fld>
            <a:endParaRPr lang="es-ES" dirty="0"/>
          </a:p>
        </p:txBody>
      </p:sp>
    </p:spTree>
    <p:extLst>
      <p:ext uri="{BB962C8B-B14F-4D97-AF65-F5344CB8AC3E}">
        <p14:creationId xmlns:p14="http://schemas.microsoft.com/office/powerpoint/2010/main" val="3314655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67</a:t>
            </a:fld>
            <a:endParaRPr lang="es-ES" dirty="0"/>
          </a:p>
        </p:txBody>
      </p:sp>
    </p:spTree>
    <p:extLst>
      <p:ext uri="{BB962C8B-B14F-4D97-AF65-F5344CB8AC3E}">
        <p14:creationId xmlns:p14="http://schemas.microsoft.com/office/powerpoint/2010/main" val="38682729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68</a:t>
            </a:fld>
            <a:endParaRPr lang="es-ES" dirty="0"/>
          </a:p>
        </p:txBody>
      </p:sp>
    </p:spTree>
    <p:extLst>
      <p:ext uri="{BB962C8B-B14F-4D97-AF65-F5344CB8AC3E}">
        <p14:creationId xmlns:p14="http://schemas.microsoft.com/office/powerpoint/2010/main" val="30768509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69</a:t>
            </a:fld>
            <a:endParaRPr lang="es-ES" dirty="0"/>
          </a:p>
        </p:txBody>
      </p:sp>
    </p:spTree>
    <p:extLst>
      <p:ext uri="{BB962C8B-B14F-4D97-AF65-F5344CB8AC3E}">
        <p14:creationId xmlns:p14="http://schemas.microsoft.com/office/powerpoint/2010/main" val="40852546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70</a:t>
            </a:fld>
            <a:endParaRPr lang="es-ES" dirty="0"/>
          </a:p>
        </p:txBody>
      </p:sp>
    </p:spTree>
    <p:extLst>
      <p:ext uri="{BB962C8B-B14F-4D97-AF65-F5344CB8AC3E}">
        <p14:creationId xmlns:p14="http://schemas.microsoft.com/office/powerpoint/2010/main" val="42531155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71</a:t>
            </a:fld>
            <a:endParaRPr lang="es-ES" dirty="0"/>
          </a:p>
        </p:txBody>
      </p:sp>
    </p:spTree>
    <p:extLst>
      <p:ext uri="{BB962C8B-B14F-4D97-AF65-F5344CB8AC3E}">
        <p14:creationId xmlns:p14="http://schemas.microsoft.com/office/powerpoint/2010/main" val="219677301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72</a:t>
            </a:fld>
            <a:endParaRPr lang="es-ES" dirty="0"/>
          </a:p>
        </p:txBody>
      </p:sp>
    </p:spTree>
    <p:extLst>
      <p:ext uri="{BB962C8B-B14F-4D97-AF65-F5344CB8AC3E}">
        <p14:creationId xmlns:p14="http://schemas.microsoft.com/office/powerpoint/2010/main" val="12744040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73</a:t>
            </a:fld>
            <a:endParaRPr lang="es-ES" dirty="0"/>
          </a:p>
        </p:txBody>
      </p:sp>
    </p:spTree>
    <p:extLst>
      <p:ext uri="{BB962C8B-B14F-4D97-AF65-F5344CB8AC3E}">
        <p14:creationId xmlns:p14="http://schemas.microsoft.com/office/powerpoint/2010/main" val="765373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74</a:t>
            </a:fld>
            <a:endParaRPr lang="es-ES" dirty="0"/>
          </a:p>
        </p:txBody>
      </p:sp>
    </p:spTree>
    <p:extLst>
      <p:ext uri="{BB962C8B-B14F-4D97-AF65-F5344CB8AC3E}">
        <p14:creationId xmlns:p14="http://schemas.microsoft.com/office/powerpoint/2010/main" val="32329591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75</a:t>
            </a:fld>
            <a:endParaRPr lang="es-ES" dirty="0"/>
          </a:p>
        </p:txBody>
      </p:sp>
    </p:spTree>
    <p:extLst>
      <p:ext uri="{BB962C8B-B14F-4D97-AF65-F5344CB8AC3E}">
        <p14:creationId xmlns:p14="http://schemas.microsoft.com/office/powerpoint/2010/main" val="84489296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76</a:t>
            </a:fld>
            <a:endParaRPr lang="es-ES" dirty="0"/>
          </a:p>
        </p:txBody>
      </p:sp>
    </p:spTree>
    <p:extLst>
      <p:ext uri="{BB962C8B-B14F-4D97-AF65-F5344CB8AC3E}">
        <p14:creationId xmlns:p14="http://schemas.microsoft.com/office/powerpoint/2010/main" val="30095393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77</a:t>
            </a:fld>
            <a:endParaRPr lang="es-ES" dirty="0"/>
          </a:p>
        </p:txBody>
      </p:sp>
    </p:spTree>
    <p:extLst>
      <p:ext uri="{BB962C8B-B14F-4D97-AF65-F5344CB8AC3E}">
        <p14:creationId xmlns:p14="http://schemas.microsoft.com/office/powerpoint/2010/main" val="37924342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78</a:t>
            </a:fld>
            <a:endParaRPr lang="es-ES" dirty="0"/>
          </a:p>
        </p:txBody>
      </p:sp>
    </p:spTree>
    <p:extLst>
      <p:ext uri="{BB962C8B-B14F-4D97-AF65-F5344CB8AC3E}">
        <p14:creationId xmlns:p14="http://schemas.microsoft.com/office/powerpoint/2010/main" val="195525511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79</a:t>
            </a:fld>
            <a:endParaRPr lang="es-ES" dirty="0"/>
          </a:p>
        </p:txBody>
      </p:sp>
    </p:spTree>
    <p:extLst>
      <p:ext uri="{BB962C8B-B14F-4D97-AF65-F5344CB8AC3E}">
        <p14:creationId xmlns:p14="http://schemas.microsoft.com/office/powerpoint/2010/main" val="40843168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80</a:t>
            </a:fld>
            <a:endParaRPr lang="es-ES" dirty="0"/>
          </a:p>
        </p:txBody>
      </p:sp>
    </p:spTree>
    <p:extLst>
      <p:ext uri="{BB962C8B-B14F-4D97-AF65-F5344CB8AC3E}">
        <p14:creationId xmlns:p14="http://schemas.microsoft.com/office/powerpoint/2010/main" val="26295465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81</a:t>
            </a:fld>
            <a:endParaRPr lang="es-ES" dirty="0"/>
          </a:p>
        </p:txBody>
      </p:sp>
    </p:spTree>
    <p:extLst>
      <p:ext uri="{BB962C8B-B14F-4D97-AF65-F5344CB8AC3E}">
        <p14:creationId xmlns:p14="http://schemas.microsoft.com/office/powerpoint/2010/main" val="184964004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82</a:t>
            </a:fld>
            <a:endParaRPr lang="es-ES" dirty="0"/>
          </a:p>
        </p:txBody>
      </p:sp>
    </p:spTree>
    <p:extLst>
      <p:ext uri="{BB962C8B-B14F-4D97-AF65-F5344CB8AC3E}">
        <p14:creationId xmlns:p14="http://schemas.microsoft.com/office/powerpoint/2010/main" val="29841958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83</a:t>
            </a:fld>
            <a:endParaRPr lang="es-ES" dirty="0"/>
          </a:p>
        </p:txBody>
      </p:sp>
    </p:spTree>
    <p:extLst>
      <p:ext uri="{BB962C8B-B14F-4D97-AF65-F5344CB8AC3E}">
        <p14:creationId xmlns:p14="http://schemas.microsoft.com/office/powerpoint/2010/main" val="116409942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84</a:t>
            </a:fld>
            <a:endParaRPr lang="es-ES" dirty="0"/>
          </a:p>
        </p:txBody>
      </p:sp>
    </p:spTree>
    <p:extLst>
      <p:ext uri="{BB962C8B-B14F-4D97-AF65-F5344CB8AC3E}">
        <p14:creationId xmlns:p14="http://schemas.microsoft.com/office/powerpoint/2010/main" val="26646231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85</a:t>
            </a:fld>
            <a:endParaRPr lang="es-ES" dirty="0"/>
          </a:p>
        </p:txBody>
      </p:sp>
    </p:spTree>
    <p:extLst>
      <p:ext uri="{BB962C8B-B14F-4D97-AF65-F5344CB8AC3E}">
        <p14:creationId xmlns:p14="http://schemas.microsoft.com/office/powerpoint/2010/main" val="712141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86</a:t>
            </a:fld>
            <a:endParaRPr lang="es-ES" dirty="0"/>
          </a:p>
        </p:txBody>
      </p:sp>
    </p:spTree>
    <p:extLst>
      <p:ext uri="{BB962C8B-B14F-4D97-AF65-F5344CB8AC3E}">
        <p14:creationId xmlns:p14="http://schemas.microsoft.com/office/powerpoint/2010/main" val="34769864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Vyne Gardens.-</a:t>
            </a:r>
          </a:p>
        </p:txBody>
      </p:sp>
      <p:sp>
        <p:nvSpPr>
          <p:cNvPr id="4" name="3 Marcador de número de diapositiva"/>
          <p:cNvSpPr>
            <a:spLocks noGrp="1"/>
          </p:cNvSpPr>
          <p:nvPr>
            <p:ph type="sldNum" sz="quarter" idx="10"/>
          </p:nvPr>
        </p:nvSpPr>
        <p:spPr/>
        <p:txBody>
          <a:bodyPr/>
          <a:lstStyle/>
          <a:p>
            <a:fld id="{22E67DBC-E9D0-4382-B93D-320B1829997C}" type="slidenum">
              <a:rPr lang="es-ES" smtClean="0"/>
              <a:t>87</a:t>
            </a:fld>
            <a:endParaRPr lang="es-ES" dirty="0"/>
          </a:p>
        </p:txBody>
      </p:sp>
    </p:spTree>
    <p:extLst>
      <p:ext uri="{BB962C8B-B14F-4D97-AF65-F5344CB8AC3E}">
        <p14:creationId xmlns:p14="http://schemas.microsoft.com/office/powerpoint/2010/main" val="17153332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91</a:t>
            </a:fld>
            <a:endParaRPr lang="es-ES" dirty="0"/>
          </a:p>
        </p:txBody>
      </p:sp>
    </p:spTree>
    <p:extLst>
      <p:ext uri="{BB962C8B-B14F-4D97-AF65-F5344CB8AC3E}">
        <p14:creationId xmlns:p14="http://schemas.microsoft.com/office/powerpoint/2010/main" val="414252396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92</a:t>
            </a:fld>
            <a:endParaRPr lang="es-ES" dirty="0"/>
          </a:p>
        </p:txBody>
      </p:sp>
    </p:spTree>
    <p:extLst>
      <p:ext uri="{BB962C8B-B14F-4D97-AF65-F5344CB8AC3E}">
        <p14:creationId xmlns:p14="http://schemas.microsoft.com/office/powerpoint/2010/main" val="417195822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93</a:t>
            </a:fld>
            <a:endParaRPr lang="es-ES" dirty="0"/>
          </a:p>
        </p:txBody>
      </p:sp>
    </p:spTree>
    <p:extLst>
      <p:ext uri="{BB962C8B-B14F-4D97-AF65-F5344CB8AC3E}">
        <p14:creationId xmlns:p14="http://schemas.microsoft.com/office/powerpoint/2010/main" val="78406651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94</a:t>
            </a:fld>
            <a:endParaRPr lang="es-ES" dirty="0"/>
          </a:p>
        </p:txBody>
      </p:sp>
    </p:spTree>
    <p:extLst>
      <p:ext uri="{BB962C8B-B14F-4D97-AF65-F5344CB8AC3E}">
        <p14:creationId xmlns:p14="http://schemas.microsoft.com/office/powerpoint/2010/main" val="152904686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95</a:t>
            </a:fld>
            <a:endParaRPr lang="es-ES" dirty="0"/>
          </a:p>
        </p:txBody>
      </p:sp>
    </p:spTree>
    <p:extLst>
      <p:ext uri="{BB962C8B-B14F-4D97-AF65-F5344CB8AC3E}">
        <p14:creationId xmlns:p14="http://schemas.microsoft.com/office/powerpoint/2010/main" val="145843696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96</a:t>
            </a:fld>
            <a:endParaRPr lang="es-ES" dirty="0"/>
          </a:p>
        </p:txBody>
      </p:sp>
    </p:spTree>
    <p:extLst>
      <p:ext uri="{BB962C8B-B14F-4D97-AF65-F5344CB8AC3E}">
        <p14:creationId xmlns:p14="http://schemas.microsoft.com/office/powerpoint/2010/main" val="76022321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97</a:t>
            </a:fld>
            <a:endParaRPr lang="es-ES" dirty="0"/>
          </a:p>
        </p:txBody>
      </p:sp>
    </p:spTree>
    <p:extLst>
      <p:ext uri="{BB962C8B-B14F-4D97-AF65-F5344CB8AC3E}">
        <p14:creationId xmlns:p14="http://schemas.microsoft.com/office/powerpoint/2010/main" val="151449124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98</a:t>
            </a:fld>
            <a:endParaRPr lang="es-ES" dirty="0"/>
          </a:p>
        </p:txBody>
      </p:sp>
    </p:spTree>
    <p:extLst>
      <p:ext uri="{BB962C8B-B14F-4D97-AF65-F5344CB8AC3E}">
        <p14:creationId xmlns:p14="http://schemas.microsoft.com/office/powerpoint/2010/main" val="368710534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99</a:t>
            </a:fld>
            <a:endParaRPr lang="es-ES" dirty="0"/>
          </a:p>
        </p:txBody>
      </p:sp>
    </p:spTree>
    <p:extLst>
      <p:ext uri="{BB962C8B-B14F-4D97-AF65-F5344CB8AC3E}">
        <p14:creationId xmlns:p14="http://schemas.microsoft.com/office/powerpoint/2010/main" val="114546649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100</a:t>
            </a:fld>
            <a:endParaRPr lang="es-ES" dirty="0"/>
          </a:p>
        </p:txBody>
      </p:sp>
    </p:spTree>
    <p:extLst>
      <p:ext uri="{BB962C8B-B14F-4D97-AF65-F5344CB8AC3E}">
        <p14:creationId xmlns:p14="http://schemas.microsoft.com/office/powerpoint/2010/main" val="255470444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101</a:t>
            </a:fld>
            <a:endParaRPr lang="es-ES" dirty="0"/>
          </a:p>
        </p:txBody>
      </p:sp>
    </p:spTree>
    <p:extLst>
      <p:ext uri="{BB962C8B-B14F-4D97-AF65-F5344CB8AC3E}">
        <p14:creationId xmlns:p14="http://schemas.microsoft.com/office/powerpoint/2010/main" val="25245078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102</a:t>
            </a:fld>
            <a:endParaRPr lang="es-ES" dirty="0"/>
          </a:p>
        </p:txBody>
      </p:sp>
    </p:spTree>
    <p:extLst>
      <p:ext uri="{BB962C8B-B14F-4D97-AF65-F5344CB8AC3E}">
        <p14:creationId xmlns:p14="http://schemas.microsoft.com/office/powerpoint/2010/main" val="203327245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103</a:t>
            </a:fld>
            <a:endParaRPr lang="es-ES" dirty="0"/>
          </a:p>
        </p:txBody>
      </p:sp>
    </p:spTree>
    <p:extLst>
      <p:ext uri="{BB962C8B-B14F-4D97-AF65-F5344CB8AC3E}">
        <p14:creationId xmlns:p14="http://schemas.microsoft.com/office/powerpoint/2010/main" val="21541172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104</a:t>
            </a:fld>
            <a:endParaRPr lang="es-ES" dirty="0"/>
          </a:p>
        </p:txBody>
      </p:sp>
    </p:spTree>
    <p:extLst>
      <p:ext uri="{BB962C8B-B14F-4D97-AF65-F5344CB8AC3E}">
        <p14:creationId xmlns:p14="http://schemas.microsoft.com/office/powerpoint/2010/main" val="257906651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105</a:t>
            </a:fld>
            <a:endParaRPr lang="es-ES" dirty="0"/>
          </a:p>
        </p:txBody>
      </p:sp>
    </p:spTree>
    <p:extLst>
      <p:ext uri="{BB962C8B-B14F-4D97-AF65-F5344CB8AC3E}">
        <p14:creationId xmlns:p14="http://schemas.microsoft.com/office/powerpoint/2010/main" val="317597226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106</a:t>
            </a:fld>
            <a:endParaRPr lang="es-ES" dirty="0"/>
          </a:p>
        </p:txBody>
      </p:sp>
    </p:spTree>
    <p:extLst>
      <p:ext uri="{BB962C8B-B14F-4D97-AF65-F5344CB8AC3E}">
        <p14:creationId xmlns:p14="http://schemas.microsoft.com/office/powerpoint/2010/main" val="282332158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107</a:t>
            </a:fld>
            <a:endParaRPr lang="es-ES" dirty="0"/>
          </a:p>
        </p:txBody>
      </p:sp>
    </p:spTree>
    <p:extLst>
      <p:ext uri="{BB962C8B-B14F-4D97-AF65-F5344CB8AC3E}">
        <p14:creationId xmlns:p14="http://schemas.microsoft.com/office/powerpoint/2010/main" val="283379667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108</a:t>
            </a:fld>
            <a:endParaRPr lang="es-ES" dirty="0"/>
          </a:p>
        </p:txBody>
      </p:sp>
    </p:spTree>
    <p:extLst>
      <p:ext uri="{BB962C8B-B14F-4D97-AF65-F5344CB8AC3E}">
        <p14:creationId xmlns:p14="http://schemas.microsoft.com/office/powerpoint/2010/main" val="24910951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109</a:t>
            </a:fld>
            <a:endParaRPr lang="es-ES" dirty="0"/>
          </a:p>
        </p:txBody>
      </p:sp>
    </p:spTree>
    <p:extLst>
      <p:ext uri="{BB962C8B-B14F-4D97-AF65-F5344CB8AC3E}">
        <p14:creationId xmlns:p14="http://schemas.microsoft.com/office/powerpoint/2010/main" val="181417001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110</a:t>
            </a:fld>
            <a:endParaRPr lang="es-ES" dirty="0"/>
          </a:p>
        </p:txBody>
      </p:sp>
    </p:spTree>
    <p:extLst>
      <p:ext uri="{BB962C8B-B14F-4D97-AF65-F5344CB8AC3E}">
        <p14:creationId xmlns:p14="http://schemas.microsoft.com/office/powerpoint/2010/main" val="333518652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111</a:t>
            </a:fld>
            <a:endParaRPr lang="es-ES" dirty="0"/>
          </a:p>
        </p:txBody>
      </p:sp>
    </p:spTree>
    <p:extLst>
      <p:ext uri="{BB962C8B-B14F-4D97-AF65-F5344CB8AC3E}">
        <p14:creationId xmlns:p14="http://schemas.microsoft.com/office/powerpoint/2010/main" val="147187926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112</a:t>
            </a:fld>
            <a:endParaRPr lang="es-ES" dirty="0"/>
          </a:p>
        </p:txBody>
      </p:sp>
    </p:spTree>
    <p:extLst>
      <p:ext uri="{BB962C8B-B14F-4D97-AF65-F5344CB8AC3E}">
        <p14:creationId xmlns:p14="http://schemas.microsoft.com/office/powerpoint/2010/main" val="74574025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113</a:t>
            </a:fld>
            <a:endParaRPr lang="es-ES" dirty="0"/>
          </a:p>
        </p:txBody>
      </p:sp>
    </p:spTree>
    <p:extLst>
      <p:ext uri="{BB962C8B-B14F-4D97-AF65-F5344CB8AC3E}">
        <p14:creationId xmlns:p14="http://schemas.microsoft.com/office/powerpoint/2010/main" val="303677955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114</a:t>
            </a:fld>
            <a:endParaRPr lang="es-ES" dirty="0"/>
          </a:p>
        </p:txBody>
      </p:sp>
    </p:spTree>
    <p:extLst>
      <p:ext uri="{BB962C8B-B14F-4D97-AF65-F5344CB8AC3E}">
        <p14:creationId xmlns:p14="http://schemas.microsoft.com/office/powerpoint/2010/main" val="184301345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115</a:t>
            </a:fld>
            <a:endParaRPr lang="es-ES" dirty="0"/>
          </a:p>
        </p:txBody>
      </p:sp>
    </p:spTree>
    <p:extLst>
      <p:ext uri="{BB962C8B-B14F-4D97-AF65-F5344CB8AC3E}">
        <p14:creationId xmlns:p14="http://schemas.microsoft.com/office/powerpoint/2010/main" val="371777621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116</a:t>
            </a:fld>
            <a:endParaRPr lang="es-ES" dirty="0"/>
          </a:p>
        </p:txBody>
      </p:sp>
    </p:spTree>
    <p:extLst>
      <p:ext uri="{BB962C8B-B14F-4D97-AF65-F5344CB8AC3E}">
        <p14:creationId xmlns:p14="http://schemas.microsoft.com/office/powerpoint/2010/main" val="9967671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117</a:t>
            </a:fld>
            <a:endParaRPr lang="es-ES" dirty="0"/>
          </a:p>
        </p:txBody>
      </p:sp>
    </p:spTree>
    <p:extLst>
      <p:ext uri="{BB962C8B-B14F-4D97-AF65-F5344CB8AC3E}">
        <p14:creationId xmlns:p14="http://schemas.microsoft.com/office/powerpoint/2010/main" val="403963026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118</a:t>
            </a:fld>
            <a:endParaRPr lang="es-ES" dirty="0"/>
          </a:p>
        </p:txBody>
      </p:sp>
    </p:spTree>
    <p:extLst>
      <p:ext uri="{BB962C8B-B14F-4D97-AF65-F5344CB8AC3E}">
        <p14:creationId xmlns:p14="http://schemas.microsoft.com/office/powerpoint/2010/main" val="206453006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119</a:t>
            </a:fld>
            <a:endParaRPr lang="es-ES" dirty="0"/>
          </a:p>
        </p:txBody>
      </p:sp>
    </p:spTree>
    <p:extLst>
      <p:ext uri="{BB962C8B-B14F-4D97-AF65-F5344CB8AC3E}">
        <p14:creationId xmlns:p14="http://schemas.microsoft.com/office/powerpoint/2010/main" val="91980423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120</a:t>
            </a:fld>
            <a:endParaRPr lang="es-ES" dirty="0"/>
          </a:p>
        </p:txBody>
      </p:sp>
    </p:spTree>
    <p:extLst>
      <p:ext uri="{BB962C8B-B14F-4D97-AF65-F5344CB8AC3E}">
        <p14:creationId xmlns:p14="http://schemas.microsoft.com/office/powerpoint/2010/main" val="154013320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121</a:t>
            </a:fld>
            <a:endParaRPr lang="es-ES" dirty="0"/>
          </a:p>
        </p:txBody>
      </p:sp>
    </p:spTree>
    <p:extLst>
      <p:ext uri="{BB962C8B-B14F-4D97-AF65-F5344CB8AC3E}">
        <p14:creationId xmlns:p14="http://schemas.microsoft.com/office/powerpoint/2010/main" val="307063396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122</a:t>
            </a:fld>
            <a:endParaRPr lang="es-ES" dirty="0"/>
          </a:p>
        </p:txBody>
      </p:sp>
    </p:spTree>
    <p:extLst>
      <p:ext uri="{BB962C8B-B14F-4D97-AF65-F5344CB8AC3E}">
        <p14:creationId xmlns:p14="http://schemas.microsoft.com/office/powerpoint/2010/main" val="344978611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Scampston.-.Dicentra</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123</a:t>
            </a:fld>
            <a:endParaRPr lang="es-ES" dirty="0"/>
          </a:p>
        </p:txBody>
      </p:sp>
    </p:spTree>
    <p:extLst>
      <p:ext uri="{BB962C8B-B14F-4D97-AF65-F5344CB8AC3E}">
        <p14:creationId xmlns:p14="http://schemas.microsoft.com/office/powerpoint/2010/main" val="381735571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124</a:t>
            </a:fld>
            <a:endParaRPr lang="es-ES" dirty="0"/>
          </a:p>
        </p:txBody>
      </p:sp>
    </p:spTree>
    <p:extLst>
      <p:ext uri="{BB962C8B-B14F-4D97-AF65-F5344CB8AC3E}">
        <p14:creationId xmlns:p14="http://schemas.microsoft.com/office/powerpoint/2010/main" val="397816664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125</a:t>
            </a:fld>
            <a:endParaRPr lang="es-ES" dirty="0"/>
          </a:p>
        </p:txBody>
      </p:sp>
    </p:spTree>
    <p:extLst>
      <p:ext uri="{BB962C8B-B14F-4D97-AF65-F5344CB8AC3E}">
        <p14:creationId xmlns:p14="http://schemas.microsoft.com/office/powerpoint/2010/main" val="351328006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126</a:t>
            </a:fld>
            <a:endParaRPr lang="es-ES" dirty="0"/>
          </a:p>
        </p:txBody>
      </p:sp>
    </p:spTree>
    <p:extLst>
      <p:ext uri="{BB962C8B-B14F-4D97-AF65-F5344CB8AC3E}">
        <p14:creationId xmlns:p14="http://schemas.microsoft.com/office/powerpoint/2010/main" val="423016407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127</a:t>
            </a:fld>
            <a:endParaRPr lang="es-ES" dirty="0"/>
          </a:p>
        </p:txBody>
      </p:sp>
    </p:spTree>
    <p:extLst>
      <p:ext uri="{BB962C8B-B14F-4D97-AF65-F5344CB8AC3E}">
        <p14:creationId xmlns:p14="http://schemas.microsoft.com/office/powerpoint/2010/main" val="140136789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128</a:t>
            </a:fld>
            <a:endParaRPr lang="es-ES" dirty="0"/>
          </a:p>
        </p:txBody>
      </p:sp>
    </p:spTree>
    <p:extLst>
      <p:ext uri="{BB962C8B-B14F-4D97-AF65-F5344CB8AC3E}">
        <p14:creationId xmlns:p14="http://schemas.microsoft.com/office/powerpoint/2010/main" val="39671931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129</a:t>
            </a:fld>
            <a:endParaRPr lang="es-ES" dirty="0"/>
          </a:p>
        </p:txBody>
      </p:sp>
    </p:spTree>
    <p:extLst>
      <p:ext uri="{BB962C8B-B14F-4D97-AF65-F5344CB8AC3E}">
        <p14:creationId xmlns:p14="http://schemas.microsoft.com/office/powerpoint/2010/main" val="156509132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130</a:t>
            </a:fld>
            <a:endParaRPr lang="es-ES" dirty="0"/>
          </a:p>
        </p:txBody>
      </p:sp>
    </p:spTree>
    <p:extLst>
      <p:ext uri="{BB962C8B-B14F-4D97-AF65-F5344CB8AC3E}">
        <p14:creationId xmlns:p14="http://schemas.microsoft.com/office/powerpoint/2010/main" val="318053178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131</a:t>
            </a:fld>
            <a:endParaRPr lang="es-ES" dirty="0"/>
          </a:p>
        </p:txBody>
      </p:sp>
    </p:spTree>
    <p:extLst>
      <p:ext uri="{BB962C8B-B14F-4D97-AF65-F5344CB8AC3E}">
        <p14:creationId xmlns:p14="http://schemas.microsoft.com/office/powerpoint/2010/main" val="255943110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Scampston.-Monarda</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132</a:t>
            </a:fld>
            <a:endParaRPr lang="es-ES" dirty="0"/>
          </a:p>
        </p:txBody>
      </p:sp>
    </p:spTree>
    <p:extLst>
      <p:ext uri="{BB962C8B-B14F-4D97-AF65-F5344CB8AC3E}">
        <p14:creationId xmlns:p14="http://schemas.microsoft.com/office/powerpoint/2010/main" val="167490018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133</a:t>
            </a:fld>
            <a:endParaRPr lang="es-ES" dirty="0"/>
          </a:p>
        </p:txBody>
      </p:sp>
    </p:spTree>
    <p:extLst>
      <p:ext uri="{BB962C8B-B14F-4D97-AF65-F5344CB8AC3E}">
        <p14:creationId xmlns:p14="http://schemas.microsoft.com/office/powerpoint/2010/main" val="253659895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134</a:t>
            </a:fld>
            <a:endParaRPr lang="es-ES" dirty="0"/>
          </a:p>
        </p:txBody>
      </p:sp>
    </p:spTree>
    <p:extLst>
      <p:ext uri="{BB962C8B-B14F-4D97-AF65-F5344CB8AC3E}">
        <p14:creationId xmlns:p14="http://schemas.microsoft.com/office/powerpoint/2010/main" val="317772973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135</a:t>
            </a:fld>
            <a:endParaRPr lang="es-ES" dirty="0"/>
          </a:p>
        </p:txBody>
      </p:sp>
    </p:spTree>
    <p:extLst>
      <p:ext uri="{BB962C8B-B14F-4D97-AF65-F5344CB8AC3E}">
        <p14:creationId xmlns:p14="http://schemas.microsoft.com/office/powerpoint/2010/main" val="370392606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136</a:t>
            </a:fld>
            <a:endParaRPr lang="es-ES" dirty="0"/>
          </a:p>
        </p:txBody>
      </p:sp>
    </p:spTree>
    <p:extLst>
      <p:ext uri="{BB962C8B-B14F-4D97-AF65-F5344CB8AC3E}">
        <p14:creationId xmlns:p14="http://schemas.microsoft.com/office/powerpoint/2010/main" val="188518156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 at Scampston</a:t>
            </a:r>
            <a:endParaRPr lang="es-ES" dirty="0"/>
          </a:p>
        </p:txBody>
      </p:sp>
      <p:sp>
        <p:nvSpPr>
          <p:cNvPr id="4" name="3 Marcador de número de diapositiva"/>
          <p:cNvSpPr>
            <a:spLocks noGrp="1"/>
          </p:cNvSpPr>
          <p:nvPr>
            <p:ph type="sldNum" sz="quarter" idx="10"/>
          </p:nvPr>
        </p:nvSpPr>
        <p:spPr/>
        <p:txBody>
          <a:bodyPr/>
          <a:lstStyle/>
          <a:p>
            <a:fld id="{22E67DBC-E9D0-4382-B93D-320B1829997C}" type="slidenum">
              <a:rPr lang="es-ES" smtClean="0"/>
              <a:t>137</a:t>
            </a:fld>
            <a:endParaRPr lang="es-ES" dirty="0"/>
          </a:p>
        </p:txBody>
      </p:sp>
    </p:spTree>
    <p:extLst>
      <p:ext uri="{BB962C8B-B14F-4D97-AF65-F5344CB8AC3E}">
        <p14:creationId xmlns:p14="http://schemas.microsoft.com/office/powerpoint/2010/main" val="2422055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76597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51797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9842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840265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618491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27216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91680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81732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6983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48194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3046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7381313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46.jpg"/><Relationship Id="rId5" Type="http://schemas.openxmlformats.org/officeDocument/2006/relationships/image" Target="../media/image45.jpeg"/><Relationship Id="rId4" Type="http://schemas.openxmlformats.org/officeDocument/2006/relationships/image" Target="../media/image44.jpg"/></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jpg"/></Relationships>
</file>

<file path=ppt/slides/_rels/slide53.xml.rels><?xml version="1.0" encoding="UTF-8" standalone="yes"?>
<Relationships xmlns="http://schemas.openxmlformats.org/package/2006/relationships"><Relationship Id="rId3" Type="http://schemas.openxmlformats.org/officeDocument/2006/relationships/image" Target="../media/image55.jpg"/><Relationship Id="rId7"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56.jpg"/></Relationships>
</file>

<file path=ppt/slides/_rels/slide5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1.xml"/><Relationship Id="rId1" Type="http://schemas.openxmlformats.org/officeDocument/2006/relationships/slideLayout" Target="../slideLayouts/slideLayout7.xml"/><Relationship Id="rId5" Type="http://schemas.openxmlformats.org/officeDocument/2006/relationships/image" Target="../media/image75.jpg"/><Relationship Id="rId4" Type="http://schemas.openxmlformats.org/officeDocument/2006/relationships/image" Target="../media/image74.jpg"/></Relationships>
</file>

<file path=ppt/slides/_rels/slide7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7.xml"/><Relationship Id="rId1" Type="http://schemas.openxmlformats.org/officeDocument/2006/relationships/slideLayout" Target="../slideLayouts/slideLayout7.xml"/><Relationship Id="rId5" Type="http://schemas.openxmlformats.org/officeDocument/2006/relationships/image" Target="../media/image83.JPG"/><Relationship Id="rId4" Type="http://schemas.openxmlformats.org/officeDocument/2006/relationships/image" Target="../media/image82.jpg"/></Relationships>
</file>

<file path=ppt/slides/_rels/slide7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99.jpg"/></Relationships>
</file>

<file path=ppt/slides/_rels/slide9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104.jpg"/></Relationships>
</file>

<file path=ppt/slides/_rels/slide10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9.xml"/><Relationship Id="rId1" Type="http://schemas.openxmlformats.org/officeDocument/2006/relationships/slideLayout" Target="../slideLayouts/slideLayout7.xml"/><Relationship Id="rId5" Type="http://schemas.openxmlformats.org/officeDocument/2006/relationships/image" Target="../media/image129.jpg"/><Relationship Id="rId4" Type="http://schemas.openxmlformats.org/officeDocument/2006/relationships/image" Target="../media/image128.jpg"/></Relationships>
</file>

<file path=ppt/slides/_rels/slide124.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5180" y="836712"/>
            <a:ext cx="6463283" cy="3744416"/>
          </a:xfrm>
        </p:spPr>
        <p:txBody>
          <a:bodyPr>
            <a:normAutofit fontScale="90000"/>
          </a:bodyPr>
          <a:lstStyle/>
          <a:p>
            <a:r>
              <a:rPr lang="es-ES" sz="3600" dirty="0"/>
              <a:t>EUROPA.-LA VUELTA AL MUNDO EN 885 JARDINES.- INGLESES.-</a:t>
            </a:r>
            <a:r>
              <a:rPr lang="es-ES" sz="3100" dirty="0"/>
              <a:t>The Poison Garden.-The Priory Garden.-The Red Lodge .-The Swiss Gardens.-The Vyne Gardens.-</a:t>
            </a:r>
            <a:r>
              <a:rPr lang="en-US" sz="3100" dirty="0"/>
              <a:t>The Walled garden at Scampston.-</a:t>
            </a:r>
            <a:br>
              <a:rPr lang="es-ES" dirty="0"/>
            </a:br>
            <a:endParaRPr lang="es-ES" dirty="0"/>
          </a:p>
        </p:txBody>
      </p:sp>
      <p:sp>
        <p:nvSpPr>
          <p:cNvPr id="3" name="2 Subtítulo"/>
          <p:cNvSpPr>
            <a:spLocks noGrp="1"/>
          </p:cNvSpPr>
          <p:nvPr>
            <p:ph type="subTitle" idx="1"/>
          </p:nvPr>
        </p:nvSpPr>
        <p:spPr>
          <a:xfrm>
            <a:off x="2843808" y="4869160"/>
            <a:ext cx="446449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481101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Poison Garden..</a:t>
            </a:r>
          </a:p>
        </p:txBody>
      </p:sp>
      <p:sp>
        <p:nvSpPr>
          <p:cNvPr id="3" name="2 Marcador de contenido"/>
          <p:cNvSpPr>
            <a:spLocks noGrp="1"/>
          </p:cNvSpPr>
          <p:nvPr>
            <p:ph sz="quarter" idx="1"/>
          </p:nvPr>
        </p:nvSpPr>
        <p:spPr/>
        <p:txBody>
          <a:bodyPr/>
          <a:lstStyle/>
          <a:p>
            <a:r>
              <a:rPr lang="es-ES" dirty="0"/>
              <a:t>El jardín de Alnwick es un complejo de jardines adyacentes al castillo de Alnwick en la ciudad de Alnwick , Northumberland , Inglaterra. </a:t>
            </a:r>
          </a:p>
          <a:p>
            <a:r>
              <a:rPr lang="es-ES" dirty="0"/>
              <a:t>Los jardines tienen una larga historia bajo los duques de Northumberland , pero se deterioraron hasta que revivió a finales del siglo XXI. </a:t>
            </a:r>
          </a:p>
          <a:p>
            <a:r>
              <a:rPr lang="es-ES" dirty="0"/>
              <a:t>El jardín cuenta ahora con diversas plantaciones temáticas diseñadas en torno a un centro de cascada de agua</a:t>
            </a:r>
          </a:p>
        </p:txBody>
      </p:sp>
    </p:spTree>
    <p:extLst>
      <p:ext uri="{BB962C8B-B14F-4D97-AF65-F5344CB8AC3E}">
        <p14:creationId xmlns:p14="http://schemas.microsoft.com/office/powerpoint/2010/main" val="3059152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04664"/>
            <a:ext cx="7467600" cy="6069288"/>
          </a:xfrm>
        </p:spPr>
        <p:txBody>
          <a:bodyPr/>
          <a:lstStyle/>
          <a:p>
            <a:r>
              <a:rPr lang="es-ES" dirty="0"/>
              <a:t>Un jardín con intoxicantes y plantas venenosas se añadió en febrero de 2005. </a:t>
            </a:r>
          </a:p>
          <a:p>
            <a:r>
              <a:rPr lang="es-ES" dirty="0"/>
              <a:t>Las especies del Jardín Poison incluye nux vomica (fuente de estricnina ), la cicuta , Ricinus communis (fuente de inofensiva aceite de ricino , sino también mortal ricina ), dedalera , Atropa belladonna , Brugmansia , y Laburnum . </a:t>
            </a:r>
          </a:p>
          <a:p>
            <a:r>
              <a:rPr lang="es-ES" dirty="0"/>
              <a:t> La misión del Jardín Poison también incluye educación sobre drogas , con plantaciones destacados de cannabis , la coca y la adormidera Papaver somniferum . </a:t>
            </a:r>
          </a:p>
        </p:txBody>
      </p:sp>
    </p:spTree>
    <p:extLst>
      <p:ext uri="{BB962C8B-B14F-4D97-AF65-F5344CB8AC3E}">
        <p14:creationId xmlns:p14="http://schemas.microsoft.com/office/powerpoint/2010/main" val="968514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8089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
            <a:ext cx="9144000" cy="6819900"/>
          </a:xfrm>
          <a:prstGeom prst="rect">
            <a:avLst/>
          </a:prstGeom>
        </p:spPr>
      </p:pic>
    </p:spTree>
    <p:extLst>
      <p:ext uri="{BB962C8B-B14F-4D97-AF65-F5344CB8AC3E}">
        <p14:creationId xmlns:p14="http://schemas.microsoft.com/office/powerpoint/2010/main" val="3969167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94"/>
            <a:ext cx="9144000" cy="6831211"/>
          </a:xfrm>
          <a:prstGeom prst="rect">
            <a:avLst/>
          </a:prstGeom>
        </p:spPr>
      </p:pic>
    </p:spTree>
    <p:extLst>
      <p:ext uri="{BB962C8B-B14F-4D97-AF65-F5344CB8AC3E}">
        <p14:creationId xmlns:p14="http://schemas.microsoft.com/office/powerpoint/2010/main" val="4052521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8844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1165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1" y="0"/>
            <a:ext cx="2926575" cy="42210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6087" y="0"/>
            <a:ext cx="6017895" cy="6858000"/>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221088"/>
            <a:ext cx="3106086" cy="2497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6890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870011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812"/>
            <a:ext cx="9144000" cy="6834188"/>
          </a:xfrm>
          <a:prstGeom prst="rect">
            <a:avLst/>
          </a:prstGeom>
        </p:spPr>
      </p:pic>
    </p:spTree>
    <p:extLst>
      <p:ext uri="{BB962C8B-B14F-4D97-AF65-F5344CB8AC3E}">
        <p14:creationId xmlns:p14="http://schemas.microsoft.com/office/powerpoint/2010/main" val="2722689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804575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65550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714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60037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446"/>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5375" y="35446"/>
            <a:ext cx="4588625" cy="6858000"/>
          </a:xfrm>
          <a:prstGeom prst="rect">
            <a:avLst/>
          </a:prstGeom>
        </p:spPr>
      </p:pic>
    </p:spTree>
    <p:extLst>
      <p:ext uri="{BB962C8B-B14F-4D97-AF65-F5344CB8AC3E}">
        <p14:creationId xmlns:p14="http://schemas.microsoft.com/office/powerpoint/2010/main" val="955280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Priory Garden</a:t>
            </a:r>
          </a:p>
        </p:txBody>
      </p:sp>
      <p:sp>
        <p:nvSpPr>
          <p:cNvPr id="3" name="2 Marcador de contenido"/>
          <p:cNvSpPr>
            <a:spLocks noGrp="1"/>
          </p:cNvSpPr>
          <p:nvPr>
            <p:ph sz="quarter" idx="1"/>
          </p:nvPr>
        </p:nvSpPr>
        <p:spPr/>
        <p:txBody>
          <a:bodyPr/>
          <a:lstStyle/>
          <a:p>
            <a:r>
              <a:rPr lang="es-ES" dirty="0"/>
              <a:t>Un bien gestionado parque publico en el sur de Londres , con puertas finas, lagos, un jardín de rosas y plantaciones anuales de flor.</a:t>
            </a:r>
          </a:p>
          <a:p>
            <a:r>
              <a:rPr lang="es-ES" dirty="0"/>
              <a:t>Situado en </a:t>
            </a:r>
            <a:r>
              <a:rPr lang="en-US" dirty="0"/>
              <a:t>Church Hill, Orpington, London, Londres, Inglaterra, </a:t>
            </a:r>
            <a:endParaRPr lang="es-ES" dirty="0"/>
          </a:p>
        </p:txBody>
      </p:sp>
    </p:spTree>
    <p:extLst>
      <p:ext uri="{BB962C8B-B14F-4D97-AF65-F5344CB8AC3E}">
        <p14:creationId xmlns:p14="http://schemas.microsoft.com/office/powerpoint/2010/main" val="3732555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3592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03001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5143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6194953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3668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9695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8320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3461606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8756616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261636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5234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148224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50869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88869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Red Lodge Gardens</a:t>
            </a:r>
          </a:p>
        </p:txBody>
      </p:sp>
      <p:sp>
        <p:nvSpPr>
          <p:cNvPr id="3" name="2 Marcador de contenido"/>
          <p:cNvSpPr>
            <a:spLocks noGrp="1"/>
          </p:cNvSpPr>
          <p:nvPr>
            <p:ph sz="quarter" idx="1"/>
          </p:nvPr>
        </p:nvSpPr>
        <p:spPr/>
        <p:txBody>
          <a:bodyPr>
            <a:normAutofit/>
          </a:bodyPr>
          <a:lstStyle/>
          <a:p>
            <a:r>
              <a:rPr lang="es-ES" dirty="0"/>
              <a:t>El Red Lodge Museum Roja  es una histórica casa museo en Bristol , Inglaterra . </a:t>
            </a:r>
          </a:p>
          <a:p>
            <a:r>
              <a:rPr lang="es-ES" dirty="0"/>
              <a:t>El edificio original fue Tudor / isabelino , construido en 1579-1580, y las principales fases adicionales de construcción son de la década de 1730 y principios del siglo XIX.</a:t>
            </a:r>
          </a:p>
          <a:p>
            <a:r>
              <a:rPr lang="es-ES" dirty="0"/>
              <a:t>El jardín se ve desde el Parlour y Great Oak Room es una interpretación de 1980 de un jardin isabelina del nudo . El cuadro de hedge 'nudo' se copia desde el diseño incorporado en el techo del dormitorio .</a:t>
            </a:r>
          </a:p>
          <a:p>
            <a:r>
              <a:rPr lang="es-ES" dirty="0"/>
              <a:t> </a:t>
            </a:r>
          </a:p>
        </p:txBody>
      </p:sp>
    </p:spTree>
    <p:extLst>
      <p:ext uri="{BB962C8B-B14F-4D97-AF65-F5344CB8AC3E}">
        <p14:creationId xmlns:p14="http://schemas.microsoft.com/office/powerpoint/2010/main" val="34032469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Las plantas y flores se mezclan entre sí en camas como era la moda en la década de 1630 , y todas las plantas utilizadas hubieran sido común en un jardín similar de la época. </a:t>
            </a:r>
          </a:p>
          <a:p>
            <a:r>
              <a:rPr lang="es-ES" dirty="0"/>
              <a:t>El enrejado se copia de un diseño francés del siglo XVII</a:t>
            </a:r>
          </a:p>
          <a:p>
            <a:endParaRPr lang="es-ES" dirty="0"/>
          </a:p>
        </p:txBody>
      </p:sp>
    </p:spTree>
    <p:extLst>
      <p:ext uri="{BB962C8B-B14F-4D97-AF65-F5344CB8AC3E}">
        <p14:creationId xmlns:p14="http://schemas.microsoft.com/office/powerpoint/2010/main" val="38528043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24" y="0"/>
            <a:ext cx="9121775" cy="6858000"/>
          </a:xfrm>
          <a:prstGeom prst="rect">
            <a:avLst/>
          </a:prstGeom>
        </p:spPr>
      </p:pic>
    </p:spTree>
    <p:extLst>
      <p:ext uri="{BB962C8B-B14F-4D97-AF65-F5344CB8AC3E}">
        <p14:creationId xmlns:p14="http://schemas.microsoft.com/office/powerpoint/2010/main" val="18121227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205927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00602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48354" b="-7140"/>
          <a:stretch/>
        </p:blipFill>
        <p:spPr>
          <a:xfrm>
            <a:off x="5178323" y="0"/>
            <a:ext cx="3965675" cy="3573016"/>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r="50000" b="-16583"/>
          <a:stretch/>
        </p:blipFill>
        <p:spPr>
          <a:xfrm>
            <a:off x="5187747" y="3429000"/>
            <a:ext cx="3956251" cy="3857580"/>
          </a:xfrm>
          <a:prstGeom prst="rect">
            <a:avLst/>
          </a:prstGeom>
        </p:spPr>
      </p:pic>
    </p:spTree>
    <p:extLst>
      <p:ext uri="{BB962C8B-B14F-4D97-AF65-F5344CB8AC3E}">
        <p14:creationId xmlns:p14="http://schemas.microsoft.com/office/powerpoint/2010/main" val="36717767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The Swiss Gardens.-Shuttleworth.-Bedforshire</a:t>
            </a:r>
            <a:endParaRPr lang="es-ES" dirty="0"/>
          </a:p>
        </p:txBody>
      </p:sp>
      <p:sp>
        <p:nvSpPr>
          <p:cNvPr id="3" name="2 Marcador de contenido"/>
          <p:cNvSpPr>
            <a:spLocks noGrp="1"/>
          </p:cNvSpPr>
          <p:nvPr>
            <p:ph sz="quarter" idx="1"/>
          </p:nvPr>
        </p:nvSpPr>
        <p:spPr/>
        <p:txBody>
          <a:bodyPr/>
          <a:lstStyle/>
          <a:p>
            <a:r>
              <a:rPr lang="es-ES" dirty="0"/>
              <a:t>El jardín suizo, data de 1820, el período de la regencia , fue creado por el Señor Ongley. Una terraza elevada en el borde occidental del jardín se añadió en la década de 1870, cuando el viejo guarda Park (casa al jardín) fue comprado por la familia de Shuttleworth.</a:t>
            </a:r>
          </a:p>
          <a:p>
            <a:r>
              <a:rPr lang="es-ES" dirty="0"/>
              <a:t> El jardín se encuentra en el pintoresco estilo suizo con paseos formales y vistas, edificios con techo de paja, claros del bosque, una gruta, un cantero de helechos, árboles y un puente. Hay dos lagunas, un pabellón de la India, y las muestras de arbustos y coníferas. </a:t>
            </a:r>
          </a:p>
        </p:txBody>
      </p:sp>
    </p:spTree>
    <p:extLst>
      <p:ext uri="{BB962C8B-B14F-4D97-AF65-F5344CB8AC3E}">
        <p14:creationId xmlns:p14="http://schemas.microsoft.com/office/powerpoint/2010/main" val="19971952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Pavos reales vagan en el mismo terreno. </a:t>
            </a:r>
          </a:p>
          <a:p>
            <a:r>
              <a:rPr lang="es-ES" dirty="0"/>
              <a:t>La cabaña suiza de paja en los jardines es el punto focal de una serie de vistas creadas.</a:t>
            </a:r>
          </a:p>
          <a:p>
            <a:r>
              <a:rPr lang="es-ES" dirty="0"/>
              <a:t> El interior de la casa está  decorada con corteza y conos de abetos conos. </a:t>
            </a:r>
          </a:p>
          <a:p>
            <a:r>
              <a:rPr lang="es-ES" dirty="0"/>
              <a:t>La casa se ​​piensa que es la obra del arquitecto Juan Buonarotti Papworth, que vivía cerca. </a:t>
            </a:r>
          </a:p>
          <a:p>
            <a:r>
              <a:rPr lang="es-ES" dirty="0"/>
              <a:t>Después de visitar los adictos aviación jardín podemos sumergirnos en la colección de avión Shuttleworth en el mismo terreno. </a:t>
            </a:r>
          </a:p>
          <a:p>
            <a:r>
              <a:rPr lang="es-ES" dirty="0"/>
              <a:t>También hay un centro de entretenimiento aves rapaces y volar espectáculo, lo que para un día lleno de experiencias variadas apropiado para toda la familia. Jardín Suizo está en Shuttleworth, en Biggleswade Road, Old Warden Park, Bedfordshire.</a:t>
            </a:r>
          </a:p>
        </p:txBody>
      </p:sp>
    </p:spTree>
    <p:extLst>
      <p:ext uri="{BB962C8B-B14F-4D97-AF65-F5344CB8AC3E}">
        <p14:creationId xmlns:p14="http://schemas.microsoft.com/office/powerpoint/2010/main" val="1218092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85087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433047" cy="6858000"/>
          </a:xfrm>
          <a:prstGeom prst="rect">
            <a:avLst/>
          </a:prstGeom>
        </p:spPr>
      </p:pic>
    </p:spTree>
    <p:extLst>
      <p:ext uri="{BB962C8B-B14F-4D97-AF65-F5344CB8AC3E}">
        <p14:creationId xmlns:p14="http://schemas.microsoft.com/office/powerpoint/2010/main" val="25749571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268"/>
          <a:stretch/>
        </p:blipFill>
        <p:spPr>
          <a:xfrm>
            <a:off x="0" y="-99392"/>
            <a:ext cx="9144000" cy="6957392"/>
          </a:xfrm>
          <a:prstGeom prst="rect">
            <a:avLst/>
          </a:prstGeom>
        </p:spPr>
      </p:pic>
    </p:spTree>
    <p:extLst>
      <p:ext uri="{BB962C8B-B14F-4D97-AF65-F5344CB8AC3E}">
        <p14:creationId xmlns:p14="http://schemas.microsoft.com/office/powerpoint/2010/main" val="21568659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51724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9481691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63"/>
          <a:stretch/>
        </p:blipFill>
        <p:spPr>
          <a:xfrm>
            <a:off x="0" y="0"/>
            <a:ext cx="9144000" cy="6858000"/>
          </a:xfrm>
          <a:prstGeom prst="rect">
            <a:avLst/>
          </a:prstGeom>
        </p:spPr>
      </p:pic>
    </p:spTree>
    <p:extLst>
      <p:ext uri="{BB962C8B-B14F-4D97-AF65-F5344CB8AC3E}">
        <p14:creationId xmlns:p14="http://schemas.microsoft.com/office/powerpoint/2010/main" val="27060833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32402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18248"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18248" cy="3404418"/>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18248" y="0"/>
            <a:ext cx="4625752" cy="3429000"/>
          </a:xfrm>
          <a:prstGeom prst="rect">
            <a:avLst/>
          </a:prstGeom>
        </p:spPr>
      </p:pic>
      <p:pic>
        <p:nvPicPr>
          <p:cNvPr id="6" name="5 Imagen"/>
          <p:cNvPicPr>
            <a:picLocks noChangeAspect="1"/>
          </p:cNvPicPr>
          <p:nvPr/>
        </p:nvPicPr>
        <p:blipFill rotWithShape="1">
          <a:blip r:embed="rId6">
            <a:extLst>
              <a:ext uri="{28A0092B-C50C-407E-A947-70E740481C1C}">
                <a14:useLocalDpi xmlns:a14="http://schemas.microsoft.com/office/drawing/2010/main" val="0"/>
              </a:ext>
            </a:extLst>
          </a:blip>
          <a:srcRect r="2557"/>
          <a:stretch/>
        </p:blipFill>
        <p:spPr>
          <a:xfrm>
            <a:off x="4518248" y="3460427"/>
            <a:ext cx="4625752" cy="3429000"/>
          </a:xfrm>
          <a:prstGeom prst="rect">
            <a:avLst/>
          </a:prstGeom>
        </p:spPr>
      </p:pic>
    </p:spTree>
    <p:extLst>
      <p:ext uri="{BB962C8B-B14F-4D97-AF65-F5344CB8AC3E}">
        <p14:creationId xmlns:p14="http://schemas.microsoft.com/office/powerpoint/2010/main" val="21121656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292"/>
          <a:stretch/>
        </p:blipFill>
        <p:spPr>
          <a:xfrm>
            <a:off x="0" y="0"/>
            <a:ext cx="9139237" cy="6858000"/>
          </a:xfrm>
          <a:prstGeom prst="rect">
            <a:avLst/>
          </a:prstGeom>
        </p:spPr>
      </p:pic>
    </p:spTree>
    <p:extLst>
      <p:ext uri="{BB962C8B-B14F-4D97-AF65-F5344CB8AC3E}">
        <p14:creationId xmlns:p14="http://schemas.microsoft.com/office/powerpoint/2010/main" val="10144951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37744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85328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69911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3"/>
            <a:ext cx="4572000" cy="342557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71999"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423"/>
            <a:ext cx="4572000" cy="3425577"/>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b="5000"/>
          <a:stretch/>
        </p:blipFill>
        <p:spPr>
          <a:xfrm>
            <a:off x="4572000" y="3429000"/>
            <a:ext cx="4546277" cy="3429000"/>
          </a:xfrm>
          <a:prstGeom prst="rect">
            <a:avLst/>
          </a:prstGeom>
        </p:spPr>
      </p:pic>
    </p:spTree>
    <p:extLst>
      <p:ext uri="{BB962C8B-B14F-4D97-AF65-F5344CB8AC3E}">
        <p14:creationId xmlns:p14="http://schemas.microsoft.com/office/powerpoint/2010/main" val="17970585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4299" b="3350"/>
          <a:stretch/>
        </p:blipFill>
        <p:spPr>
          <a:xfrm>
            <a:off x="30287" y="42862"/>
            <a:ext cx="4384552" cy="331413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86" y="3356992"/>
            <a:ext cx="6350000" cy="3501008"/>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65998" y="5067300"/>
            <a:ext cx="2778002" cy="17907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80287" y="3324225"/>
            <a:ext cx="2763714" cy="1743075"/>
          </a:xfrm>
          <a:prstGeom prst="rect">
            <a:avLst/>
          </a:prstGeom>
        </p:spPr>
      </p:pic>
      <p:pic>
        <p:nvPicPr>
          <p:cNvPr id="7" name="6 Imagen"/>
          <p:cNvPicPr>
            <a:picLocks noChangeAspect="1"/>
          </p:cNvPicPr>
          <p:nvPr/>
        </p:nvPicPr>
        <p:blipFill rotWithShape="1">
          <a:blip r:embed="rId7">
            <a:extLst>
              <a:ext uri="{28A0092B-C50C-407E-A947-70E740481C1C}">
                <a14:useLocalDpi xmlns:a14="http://schemas.microsoft.com/office/drawing/2010/main" val="0"/>
              </a:ext>
            </a:extLst>
          </a:blip>
          <a:srcRect l="21879" t="7092" r="3356" b="1676"/>
          <a:stretch/>
        </p:blipFill>
        <p:spPr>
          <a:xfrm>
            <a:off x="4414838" y="0"/>
            <a:ext cx="4729162" cy="3356992"/>
          </a:xfrm>
          <a:prstGeom prst="rect">
            <a:avLst/>
          </a:prstGeom>
        </p:spPr>
      </p:pic>
    </p:spTree>
    <p:extLst>
      <p:ext uri="{BB962C8B-B14F-4D97-AF65-F5344CB8AC3E}">
        <p14:creationId xmlns:p14="http://schemas.microsoft.com/office/powerpoint/2010/main" val="26038823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68510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862"/>
            <a:ext cx="9144000" cy="6815138"/>
          </a:xfrm>
          <a:prstGeom prst="rect">
            <a:avLst/>
          </a:prstGeom>
        </p:spPr>
      </p:pic>
    </p:spTree>
    <p:extLst>
      <p:ext uri="{BB962C8B-B14F-4D97-AF65-F5344CB8AC3E}">
        <p14:creationId xmlns:p14="http://schemas.microsoft.com/office/powerpoint/2010/main" val="14108109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93769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Vyne Gardens</a:t>
            </a:r>
          </a:p>
        </p:txBody>
      </p:sp>
      <p:sp>
        <p:nvSpPr>
          <p:cNvPr id="3" name="2 Marcador de contenido"/>
          <p:cNvSpPr>
            <a:spLocks noGrp="1"/>
          </p:cNvSpPr>
          <p:nvPr>
            <p:ph sz="quarter" idx="1"/>
          </p:nvPr>
        </p:nvSpPr>
        <p:spPr/>
        <p:txBody>
          <a:bodyPr>
            <a:normAutofit lnSpcReduction="10000"/>
          </a:bodyPr>
          <a:lstStyle/>
          <a:p>
            <a:r>
              <a:rPr lang="es-ES" dirty="0"/>
              <a:t>El Vyne es una casa de campo del siglo XVI fuera de Sherborne St John , Basingstoke , Hampshire , Inglaterra .</a:t>
            </a:r>
          </a:p>
          <a:p>
            <a:r>
              <a:rPr lang="es-ES" dirty="0"/>
              <a:t>El Vyne fue construido para Sandys Señor , el rey Enrique VIII 's Lord Chamberlain . </a:t>
            </a:r>
          </a:p>
          <a:p>
            <a:r>
              <a:rPr lang="es-ES" dirty="0"/>
              <a:t>La casa conserva su capilla Tudor, con vidrios de colores. El clásico pórtico en el frente norte se añadió en 1654 por Iñigo Jones pupilo de John Webb . En la mitad del siglo XVIII El Vyne pertenecía a Horace Walpole amigo cercano de John Chaloner Chute , que diseñó la escalera Palladio , cuya magnífica escala aparente oculta su pequeño tamaño real.</a:t>
            </a:r>
          </a:p>
        </p:txBody>
      </p:sp>
    </p:spTree>
    <p:extLst>
      <p:ext uri="{BB962C8B-B14F-4D97-AF65-F5344CB8AC3E}">
        <p14:creationId xmlns:p14="http://schemas.microsoft.com/office/powerpoint/2010/main" val="41453845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Los jardines contienen un gran bosque y un sitio de anidación de humedales que está poblada por cisnes y común Archibebes .</a:t>
            </a:r>
          </a:p>
          <a:p>
            <a:r>
              <a:rPr lang="es-ES" dirty="0"/>
              <a:t> Hay una serie de bosques, humedales y zonas verdes para caminar senderos.</a:t>
            </a:r>
          </a:p>
          <a:p>
            <a:r>
              <a:rPr lang="es-ES" dirty="0"/>
              <a:t> Los perros son bienvenidos en el mismo terreno (, en Morgaston Woods y el Parklands Orgánica (bajo el control directo)</a:t>
            </a:r>
          </a:p>
        </p:txBody>
      </p:sp>
    </p:spTree>
    <p:extLst>
      <p:ext uri="{BB962C8B-B14F-4D97-AF65-F5344CB8AC3E}">
        <p14:creationId xmlns:p14="http://schemas.microsoft.com/office/powerpoint/2010/main" val="34592279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55311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89897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17698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5091624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68193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1351343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948987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35150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35445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7" y="0"/>
            <a:ext cx="9141366" cy="6858000"/>
          </a:xfrm>
          <a:prstGeom prst="rect">
            <a:avLst/>
          </a:prstGeom>
        </p:spPr>
      </p:pic>
    </p:spTree>
    <p:extLst>
      <p:ext uri="{BB962C8B-B14F-4D97-AF65-F5344CB8AC3E}">
        <p14:creationId xmlns:p14="http://schemas.microsoft.com/office/powerpoint/2010/main" val="21410075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66071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9298553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7" y="0"/>
            <a:ext cx="9141366" cy="6858000"/>
          </a:xfrm>
          <a:prstGeom prst="rect">
            <a:avLst/>
          </a:prstGeom>
        </p:spPr>
      </p:pic>
    </p:spTree>
    <p:extLst>
      <p:ext uri="{BB962C8B-B14F-4D97-AF65-F5344CB8AC3E}">
        <p14:creationId xmlns:p14="http://schemas.microsoft.com/office/powerpoint/2010/main" val="20065302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9018" y="15999"/>
            <a:ext cx="514498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999"/>
            <a:ext cx="3999018" cy="3413001"/>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44999"/>
            <a:ext cx="3999018" cy="3400995"/>
          </a:xfrm>
          <a:prstGeom prst="rect">
            <a:avLst/>
          </a:prstGeom>
        </p:spPr>
      </p:pic>
    </p:spTree>
    <p:extLst>
      <p:ext uri="{BB962C8B-B14F-4D97-AF65-F5344CB8AC3E}">
        <p14:creationId xmlns:p14="http://schemas.microsoft.com/office/powerpoint/2010/main" val="14161532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437"/>
            <a:ext cx="9144000" cy="6857999"/>
          </a:xfrm>
          <a:prstGeom prst="rect">
            <a:avLst/>
          </a:prstGeom>
        </p:spPr>
      </p:pic>
    </p:spTree>
    <p:extLst>
      <p:ext uri="{BB962C8B-B14F-4D97-AF65-F5344CB8AC3E}">
        <p14:creationId xmlns:p14="http://schemas.microsoft.com/office/powerpoint/2010/main" val="8667604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4453384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39884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72535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03380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33374" y="34850"/>
            <a:ext cx="5010626" cy="6858000"/>
          </a:xfrm>
          <a:prstGeom prst="rect">
            <a:avLst/>
          </a:prstGeom>
        </p:spPr>
      </p:pic>
    </p:spTree>
    <p:extLst>
      <p:ext uri="{BB962C8B-B14F-4D97-AF65-F5344CB8AC3E}">
        <p14:creationId xmlns:p14="http://schemas.microsoft.com/office/powerpoint/2010/main" val="7654101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7" y="0"/>
            <a:ext cx="9141366" cy="6858000"/>
          </a:xfrm>
          <a:prstGeom prst="rect">
            <a:avLst/>
          </a:prstGeom>
        </p:spPr>
      </p:pic>
    </p:spTree>
    <p:extLst>
      <p:ext uri="{BB962C8B-B14F-4D97-AF65-F5344CB8AC3E}">
        <p14:creationId xmlns:p14="http://schemas.microsoft.com/office/powerpoint/2010/main" val="23331577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
            <a:ext cx="9144000" cy="6840855"/>
          </a:xfrm>
          <a:prstGeom prst="rect">
            <a:avLst/>
          </a:prstGeom>
        </p:spPr>
      </p:pic>
    </p:spTree>
    <p:extLst>
      <p:ext uri="{BB962C8B-B14F-4D97-AF65-F5344CB8AC3E}">
        <p14:creationId xmlns:p14="http://schemas.microsoft.com/office/powerpoint/2010/main" val="2694331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50779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43908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39504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001324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88528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59231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574"/>
            <a:ext cx="9144000" cy="6829425"/>
          </a:xfrm>
          <a:prstGeom prst="rect">
            <a:avLst/>
          </a:prstGeom>
        </p:spPr>
      </p:pic>
    </p:spTree>
    <p:extLst>
      <p:ext uri="{BB962C8B-B14F-4D97-AF65-F5344CB8AC3E}">
        <p14:creationId xmlns:p14="http://schemas.microsoft.com/office/powerpoint/2010/main" val="219071604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32423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n-US" dirty="0"/>
              <a:t>The Walled garden at Scampston.</a:t>
            </a:r>
            <a:endParaRPr lang="es-ES" dirty="0"/>
          </a:p>
        </p:txBody>
      </p:sp>
      <p:sp>
        <p:nvSpPr>
          <p:cNvPr id="4" name="3 Marcador de contenido"/>
          <p:cNvSpPr>
            <a:spLocks noGrp="1"/>
          </p:cNvSpPr>
          <p:nvPr>
            <p:ph sz="quarter" idx="1"/>
          </p:nvPr>
        </p:nvSpPr>
        <p:spPr/>
        <p:txBody>
          <a:bodyPr>
            <a:normAutofit/>
          </a:bodyPr>
          <a:lstStyle/>
          <a:p>
            <a:r>
              <a:rPr lang="es-ES" dirty="0"/>
              <a:t>Scampston Hall es una casa de campo * catalogado de grado II  en North Yorkshire , Inglaterra , con un parque de serpentina, diseñado por Charles Bridgeman y Capability Brown . </a:t>
            </a:r>
          </a:p>
          <a:p>
            <a:r>
              <a:rPr lang="es-ES" dirty="0"/>
              <a:t>Se encuentra en el lado norte de la carretera A64 Leeds / Scarborough, a  (6 km) al este de Malton , en Scampston pueblo, cuyo nombre fue escrito de diversas formas en los documentos antiguos, Scamestun, Skameston, Skameston y Skampston, y que era probablemente derivado de un nombre personal..</a:t>
            </a:r>
          </a:p>
          <a:p>
            <a:endParaRPr lang="es-ES" dirty="0"/>
          </a:p>
        </p:txBody>
      </p:sp>
    </p:spTree>
    <p:extLst>
      <p:ext uri="{BB962C8B-B14F-4D97-AF65-F5344CB8AC3E}">
        <p14:creationId xmlns:p14="http://schemas.microsoft.com/office/powerpoint/2010/main" val="30861407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En 1959 Scampston pasó a la familia Legard (o Le Gard) (ver Legard Baronetes ) como la hija del coronel Malone María se había casado con Sir Thomas Legard, 14a baronet en 1935. La finca es ahora propiedad de su nieto Christopher.</a:t>
            </a:r>
          </a:p>
          <a:p>
            <a:r>
              <a:rPr lang="es-ES" dirty="0"/>
              <a:t>El parque contuvo una gran rebaño de ciervos rebaño hasta la Segunda Guerra Mundial . </a:t>
            </a:r>
          </a:p>
          <a:p>
            <a:r>
              <a:rPr lang="es-ES" dirty="0"/>
              <a:t>Arthur F. Moody Agua-Fowl y aves de caza en cautividad; </a:t>
            </a:r>
          </a:p>
          <a:p>
            <a:r>
              <a:rPr lang="es-ES" dirty="0"/>
              <a:t>Reformado The Walled Garden de Scampston, diseñado por Piet Oudolf , abrió sus puertas en 2004.</a:t>
            </a:r>
          </a:p>
        </p:txBody>
      </p:sp>
    </p:spTree>
    <p:extLst>
      <p:ext uri="{BB962C8B-B14F-4D97-AF65-F5344CB8AC3E}">
        <p14:creationId xmlns:p14="http://schemas.microsoft.com/office/powerpoint/2010/main" val="13742601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63834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66813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3039191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38810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37925725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838228"/>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86" y="3838228"/>
            <a:ext cx="9144000" cy="3019772"/>
          </a:xfrm>
          <a:prstGeom prst="rect">
            <a:avLst/>
          </a:prstGeom>
        </p:spPr>
      </p:pic>
    </p:spTree>
    <p:extLst>
      <p:ext uri="{BB962C8B-B14F-4D97-AF65-F5344CB8AC3E}">
        <p14:creationId xmlns:p14="http://schemas.microsoft.com/office/powerpoint/2010/main" val="24434107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9695" t="13266" r="8901" b="13943"/>
          <a:stretch/>
        </p:blipFill>
        <p:spPr>
          <a:xfrm>
            <a:off x="0" y="-99392"/>
            <a:ext cx="9144000" cy="6957392"/>
          </a:xfrm>
          <a:prstGeom prst="rect">
            <a:avLst/>
          </a:prstGeom>
        </p:spPr>
      </p:pic>
    </p:spTree>
    <p:extLst>
      <p:ext uri="{BB962C8B-B14F-4D97-AF65-F5344CB8AC3E}">
        <p14:creationId xmlns:p14="http://schemas.microsoft.com/office/powerpoint/2010/main" val="161074903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697752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18788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36322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48832"/>
            <a:ext cx="9144000" cy="3132013"/>
          </a:xfrm>
          <a:prstGeom prst="rect">
            <a:avLst/>
          </a:prstGeom>
        </p:spPr>
      </p:pic>
    </p:spTree>
    <p:extLst>
      <p:ext uri="{BB962C8B-B14F-4D97-AF65-F5344CB8AC3E}">
        <p14:creationId xmlns:p14="http://schemas.microsoft.com/office/powerpoint/2010/main" val="15744543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734653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695282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365367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359170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7424"/>
            <a:ext cx="9144000" cy="6957392"/>
          </a:xfrm>
          <a:prstGeom prst="rect">
            <a:avLst/>
          </a:prstGeom>
        </p:spPr>
      </p:pic>
    </p:spTree>
    <p:extLst>
      <p:ext uri="{BB962C8B-B14F-4D97-AF65-F5344CB8AC3E}">
        <p14:creationId xmlns:p14="http://schemas.microsoft.com/office/powerpoint/2010/main" val="410157442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410317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98625996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945808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428912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88685130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738968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8112"/>
            <a:ext cx="9144000" cy="6581775"/>
          </a:xfrm>
          <a:prstGeom prst="rect">
            <a:avLst/>
          </a:prstGeom>
        </p:spPr>
      </p:pic>
    </p:spTree>
    <p:extLst>
      <p:ext uri="{BB962C8B-B14F-4D97-AF65-F5344CB8AC3E}">
        <p14:creationId xmlns:p14="http://schemas.microsoft.com/office/powerpoint/2010/main" val="277789517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827323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03171"/>
          </a:xfrm>
          <a:prstGeom prst="rect">
            <a:avLst/>
          </a:prstGeom>
        </p:spPr>
      </p:pic>
    </p:spTree>
    <p:extLst>
      <p:ext uri="{BB962C8B-B14F-4D97-AF65-F5344CB8AC3E}">
        <p14:creationId xmlns:p14="http://schemas.microsoft.com/office/powerpoint/2010/main" val="420018614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027249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2705587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418118869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939353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724333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976195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96275612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757255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191250" cy="25135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527851"/>
            <a:ext cx="9144000" cy="4336424"/>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1999" y="0"/>
            <a:ext cx="4557687" cy="2527851"/>
          </a:xfrm>
          <a:prstGeom prst="rect">
            <a:avLst/>
          </a:prstGeom>
        </p:spPr>
      </p:pic>
    </p:spTree>
    <p:extLst>
      <p:ext uri="{BB962C8B-B14F-4D97-AF65-F5344CB8AC3E}">
        <p14:creationId xmlns:p14="http://schemas.microsoft.com/office/powerpoint/2010/main" val="300945229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77786443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949479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317864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1323847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171400"/>
            <a:ext cx="9324528" cy="7128792"/>
          </a:xfrm>
          <a:prstGeom prst="rect">
            <a:avLst/>
          </a:prstGeom>
        </p:spPr>
      </p:pic>
    </p:spTree>
    <p:extLst>
      <p:ext uri="{BB962C8B-B14F-4D97-AF65-F5344CB8AC3E}">
        <p14:creationId xmlns:p14="http://schemas.microsoft.com/office/powerpoint/2010/main" val="193162148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062144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83895861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963464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92679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636567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213108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720389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32536506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62211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155</TotalTime>
  <Words>1649</Words>
  <Application>Microsoft Office PowerPoint</Application>
  <PresentationFormat>Presentación en pantalla (4:3)</PresentationFormat>
  <Paragraphs>284</Paragraphs>
  <Slides>137</Slides>
  <Notes>123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137</vt:i4>
      </vt:variant>
    </vt:vector>
  </HeadingPairs>
  <TitlesOfParts>
    <vt:vector size="142" baseType="lpstr">
      <vt:lpstr>Calibri</vt:lpstr>
      <vt:lpstr>Century Schoolbook</vt:lpstr>
      <vt:lpstr>Wingdings</vt:lpstr>
      <vt:lpstr>Wingdings 2</vt:lpstr>
      <vt:lpstr>1_Default Theme</vt:lpstr>
      <vt:lpstr>EUROPA.-LA VUELTA AL MUNDO EN 885 JARDINES.- INGLESES.-The Poison Garden.-The Priory Garden.-The Red Lodge .-The Swiss Gardens.-The Vyne Gardens.-The Walled garden at Scampston.- </vt:lpstr>
      <vt:lpstr>The Poison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Priory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Red Lodge Gardens</vt:lpstr>
      <vt:lpstr>Presentación de PowerPoint</vt:lpstr>
      <vt:lpstr>Presentación de PowerPoint</vt:lpstr>
      <vt:lpstr>Presentación de PowerPoint</vt:lpstr>
      <vt:lpstr>Presentación de PowerPoint</vt:lpstr>
      <vt:lpstr>Presentación de PowerPoint</vt:lpstr>
      <vt:lpstr>The Swiss Gardens.-Shuttleworth.-Bedforshire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Vyne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Walled garden at Scampston.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 JARDINES INGLESES.-</dc:title>
  <dc:creator>Josep</dc:creator>
  <cp:lastModifiedBy>Usuario</cp:lastModifiedBy>
  <cp:revision>15</cp:revision>
  <dcterms:created xsi:type="dcterms:W3CDTF">2015-01-16T05:09:38Z</dcterms:created>
  <dcterms:modified xsi:type="dcterms:W3CDTF">2018-03-07T15:47:10Z</dcterms:modified>
</cp:coreProperties>
</file>