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 id="2147483708" r:id="rId3"/>
    <p:sldMasterId id="2147483720" r:id="rId4"/>
  </p:sldMasterIdLst>
  <p:notesMasterIdLst>
    <p:notesMasterId r:id="rId112"/>
  </p:notesMasterIdLst>
  <p:sldIdLst>
    <p:sldId id="257" r:id="rId5"/>
    <p:sldId id="315" r:id="rId6"/>
    <p:sldId id="316" r:id="rId7"/>
    <p:sldId id="317" r:id="rId8"/>
    <p:sldId id="284" r:id="rId9"/>
    <p:sldId id="281" r:id="rId10"/>
    <p:sldId id="319" r:id="rId11"/>
    <p:sldId id="298" r:id="rId12"/>
    <p:sldId id="299" r:id="rId13"/>
    <p:sldId id="300" r:id="rId14"/>
    <p:sldId id="301" r:id="rId15"/>
    <p:sldId id="272" r:id="rId16"/>
    <p:sldId id="320" r:id="rId17"/>
    <p:sldId id="321" r:id="rId18"/>
    <p:sldId id="322" r:id="rId19"/>
    <p:sldId id="323" r:id="rId20"/>
    <p:sldId id="324" r:id="rId21"/>
    <p:sldId id="302" r:id="rId22"/>
    <p:sldId id="326" r:id="rId23"/>
    <p:sldId id="327" r:id="rId24"/>
    <p:sldId id="328" r:id="rId25"/>
    <p:sldId id="306" r:id="rId26"/>
    <p:sldId id="331" r:id="rId27"/>
    <p:sldId id="332" r:id="rId28"/>
    <p:sldId id="330" r:id="rId29"/>
    <p:sldId id="309" r:id="rId30"/>
    <p:sldId id="333" r:id="rId31"/>
    <p:sldId id="303" r:id="rId32"/>
    <p:sldId id="304" r:id="rId33"/>
    <p:sldId id="318" r:id="rId34"/>
    <p:sldId id="305" r:id="rId35"/>
    <p:sldId id="307" r:id="rId36"/>
    <p:sldId id="310" r:id="rId37"/>
    <p:sldId id="313" r:id="rId38"/>
    <p:sldId id="314" r:id="rId39"/>
    <p:sldId id="259" r:id="rId40"/>
    <p:sldId id="260" r:id="rId41"/>
    <p:sldId id="262" r:id="rId42"/>
    <p:sldId id="263" r:id="rId43"/>
    <p:sldId id="264" r:id="rId44"/>
    <p:sldId id="265" r:id="rId45"/>
    <p:sldId id="267" r:id="rId46"/>
    <p:sldId id="268" r:id="rId47"/>
    <p:sldId id="269" r:id="rId48"/>
    <p:sldId id="270" r:id="rId49"/>
    <p:sldId id="266" r:id="rId50"/>
    <p:sldId id="271" r:id="rId51"/>
    <p:sldId id="273" r:id="rId52"/>
    <p:sldId id="274" r:id="rId53"/>
    <p:sldId id="275" r:id="rId54"/>
    <p:sldId id="276" r:id="rId55"/>
    <p:sldId id="277" r:id="rId56"/>
    <p:sldId id="278" r:id="rId57"/>
    <p:sldId id="279" r:id="rId58"/>
    <p:sldId id="280" r:id="rId59"/>
    <p:sldId id="282" r:id="rId60"/>
    <p:sldId id="283" r:id="rId61"/>
    <p:sldId id="285" r:id="rId62"/>
    <p:sldId id="286" r:id="rId63"/>
    <p:sldId id="287" r:id="rId64"/>
    <p:sldId id="288" r:id="rId65"/>
    <p:sldId id="289" r:id="rId66"/>
    <p:sldId id="290" r:id="rId67"/>
    <p:sldId id="291" r:id="rId68"/>
    <p:sldId id="292" r:id="rId69"/>
    <p:sldId id="312" r:id="rId70"/>
    <p:sldId id="296" r:id="rId71"/>
    <p:sldId id="293" r:id="rId72"/>
    <p:sldId id="294" r:id="rId73"/>
    <p:sldId id="295" r:id="rId74"/>
    <p:sldId id="362" r:id="rId75"/>
    <p:sldId id="363" r:id="rId76"/>
    <p:sldId id="364" r:id="rId77"/>
    <p:sldId id="357" r:id="rId78"/>
    <p:sldId id="358" r:id="rId79"/>
    <p:sldId id="359" r:id="rId80"/>
    <p:sldId id="360" r:id="rId81"/>
    <p:sldId id="361" r:id="rId82"/>
    <p:sldId id="335" r:id="rId83"/>
    <p:sldId id="336" r:id="rId84"/>
    <p:sldId id="337" r:id="rId85"/>
    <p:sldId id="338" r:id="rId86"/>
    <p:sldId id="339" r:id="rId87"/>
    <p:sldId id="340" r:id="rId88"/>
    <p:sldId id="341" r:id="rId89"/>
    <p:sldId id="343" r:id="rId90"/>
    <p:sldId id="345" r:id="rId91"/>
    <p:sldId id="346" r:id="rId92"/>
    <p:sldId id="347" r:id="rId93"/>
    <p:sldId id="372" r:id="rId94"/>
    <p:sldId id="375" r:id="rId95"/>
    <p:sldId id="376" r:id="rId96"/>
    <p:sldId id="349" r:id="rId97"/>
    <p:sldId id="348" r:id="rId98"/>
    <p:sldId id="352" r:id="rId99"/>
    <p:sldId id="350" r:id="rId100"/>
    <p:sldId id="351" r:id="rId101"/>
    <p:sldId id="353" r:id="rId102"/>
    <p:sldId id="354" r:id="rId103"/>
    <p:sldId id="355" r:id="rId104"/>
    <p:sldId id="365" r:id="rId105"/>
    <p:sldId id="366" r:id="rId106"/>
    <p:sldId id="367" r:id="rId107"/>
    <p:sldId id="368" r:id="rId108"/>
    <p:sldId id="369" r:id="rId109"/>
    <p:sldId id="371" r:id="rId110"/>
    <p:sldId id="374" r:id="rId1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notesMaster" Target="notesMasters/notesMaster1.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presProps" Target="presProps.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slide" Target="slides/slide102.xml"/><Relationship Id="rId114" Type="http://schemas.openxmlformats.org/officeDocument/2006/relationships/viewProps" Target="view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theme" Target="theme/theme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DDE2FB-1709-43A5-8E9A-9AC7520FFFFE}" type="datetimeFigureOut">
              <a:rPr lang="es-ES" smtClean="0"/>
              <a:t>07/03/2018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1F97958-976A-411A-8A61-7E9DFB513E0A}" type="slidenum">
              <a:rPr lang="es-ES" smtClean="0"/>
              <a:t>‹Nº›</a:t>
            </a:fld>
            <a:endParaRPr lang="es-ES" dirty="0"/>
          </a:p>
        </p:txBody>
      </p:sp>
    </p:spTree>
    <p:extLst>
      <p:ext uri="{BB962C8B-B14F-4D97-AF65-F5344CB8AC3E}">
        <p14:creationId xmlns:p14="http://schemas.microsoft.com/office/powerpoint/2010/main" val="916464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Tresco Abbey.--Isles Scilly</a:t>
            </a:r>
          </a:p>
          <a:p>
            <a:endParaRPr lang="es-ES" dirty="0"/>
          </a:p>
        </p:txBody>
      </p:sp>
      <p:sp>
        <p:nvSpPr>
          <p:cNvPr id="4" name="3 Marcador de número de diapositiva"/>
          <p:cNvSpPr>
            <a:spLocks noGrp="1"/>
          </p:cNvSpPr>
          <p:nvPr>
            <p:ph type="sldNum" sz="quarter" idx="10"/>
          </p:nvPr>
        </p:nvSpPr>
        <p:spPr/>
        <p:txBody>
          <a:bodyPr/>
          <a:lstStyle/>
          <a:p>
            <a:fld id="{01F97958-976A-411A-8A61-7E9DFB513E0A}" type="slidenum">
              <a:rPr lang="es-ES" smtClean="0"/>
              <a:t>5</a:t>
            </a:fld>
            <a:endParaRPr lang="es-ES" dirty="0"/>
          </a:p>
        </p:txBody>
      </p:sp>
    </p:spTree>
    <p:extLst>
      <p:ext uri="{BB962C8B-B14F-4D97-AF65-F5344CB8AC3E}">
        <p14:creationId xmlns:p14="http://schemas.microsoft.com/office/powerpoint/2010/main" val="1473854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Tresco Abbey.--Isles Scilly</a:t>
            </a:r>
          </a:p>
          <a:p>
            <a:endParaRPr lang="es-ES" dirty="0"/>
          </a:p>
        </p:txBody>
      </p:sp>
      <p:sp>
        <p:nvSpPr>
          <p:cNvPr id="4" name="3 Marcador de número de diapositiva"/>
          <p:cNvSpPr>
            <a:spLocks noGrp="1"/>
          </p:cNvSpPr>
          <p:nvPr>
            <p:ph type="sldNum" sz="quarter" idx="10"/>
          </p:nvPr>
        </p:nvSpPr>
        <p:spPr/>
        <p:txBody>
          <a:bodyPr/>
          <a:lstStyle/>
          <a:p>
            <a:fld id="{01F97958-976A-411A-8A61-7E9DFB513E0A}" type="slidenum">
              <a:rPr lang="es-ES" smtClean="0"/>
              <a:t>6</a:t>
            </a:fld>
            <a:endParaRPr lang="es-ES" dirty="0"/>
          </a:p>
        </p:txBody>
      </p:sp>
    </p:spTree>
    <p:extLst>
      <p:ext uri="{BB962C8B-B14F-4D97-AF65-F5344CB8AC3E}">
        <p14:creationId xmlns:p14="http://schemas.microsoft.com/office/powerpoint/2010/main" val="34436374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Abbey Tresco</a:t>
            </a:r>
          </a:p>
        </p:txBody>
      </p:sp>
      <p:sp>
        <p:nvSpPr>
          <p:cNvPr id="1146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34FF2BD-DA6A-4A68-8AB1-ED52F9529301}"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EBFCF2B-F97E-4A59-ACA7-CE93A9643E20}" type="slidenum">
              <a:rPr lang="es-ES_tradnl">
                <a:solidFill>
                  <a:prstClr val="black"/>
                </a:solidFill>
                <a:latin typeface="Arial" pitchFamily="34" charset="0"/>
              </a:rPr>
              <a:pPr eaLnBrk="1" hangingPunct="1"/>
              <a:t>8</a:t>
            </a:fld>
            <a:endParaRPr lang="es-ES_tradnl" dirty="0">
              <a:solidFill>
                <a:prstClr val="black"/>
              </a:solidFill>
              <a:latin typeface="Arial" pitchFamily="34" charset="0"/>
            </a:endParaRPr>
          </a:p>
        </p:txBody>
      </p:sp>
      <p:sp>
        <p:nvSpPr>
          <p:cNvPr id="162819" name="Rectangle 2"/>
          <p:cNvSpPr>
            <a:spLocks noGrp="1" noRot="1" noChangeAspect="1" noChangeArrowheads="1" noTextEdit="1"/>
          </p:cNvSpPr>
          <p:nvPr>
            <p:ph type="sldImg"/>
          </p:nvPr>
        </p:nvSpPr>
        <p:spPr>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Abbey Gardens.-Tresco</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FF0C0E8-931F-4EFD-8C39-2314CC1841FE}" type="slidenum">
              <a:rPr lang="es-ES_tradnl">
                <a:solidFill>
                  <a:prstClr val="black"/>
                </a:solidFill>
                <a:latin typeface="Arial" pitchFamily="34" charset="0"/>
              </a:rPr>
              <a:pPr eaLnBrk="1" hangingPunct="1"/>
              <a:t>9</a:t>
            </a:fld>
            <a:endParaRPr lang="es-ES_tradnl" dirty="0">
              <a:solidFill>
                <a:prstClr val="black"/>
              </a:solidFill>
              <a:latin typeface="Arial" pitchFamily="34" charset="0"/>
            </a:endParaRPr>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Abbey Gardens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B832700-E868-4537-B4D8-0DF1171259A6}" type="slidenum">
              <a:rPr lang="es-ES_tradnl">
                <a:solidFill>
                  <a:prstClr val="black"/>
                </a:solidFill>
                <a:latin typeface="Arial" pitchFamily="34" charset="0"/>
              </a:rPr>
              <a:pPr eaLnBrk="1" hangingPunct="1"/>
              <a:t>10</a:t>
            </a:fld>
            <a:endParaRPr lang="es-ES_tradnl" dirty="0">
              <a:solidFill>
                <a:prstClr val="black"/>
              </a:solidFill>
              <a:latin typeface="Arial" pitchFamily="34" charset="0"/>
            </a:endParaRPr>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Abbey Gardens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2E25F0B-92BB-4D03-B818-A1CC66E550EB}" type="slidenum">
              <a:rPr lang="es-ES_tradnl">
                <a:solidFill>
                  <a:prstClr val="black"/>
                </a:solidFill>
                <a:latin typeface="Arial" pitchFamily="34" charset="0"/>
              </a:rPr>
              <a:pPr eaLnBrk="1" hangingPunct="1"/>
              <a:t>11</a:t>
            </a:fld>
            <a:endParaRPr lang="es-ES_tradnl" dirty="0">
              <a:solidFill>
                <a:prstClr val="black"/>
              </a:solidFill>
              <a:latin typeface="Arial" pitchFamily="34" charset="0"/>
            </a:endParaRPr>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Abbey Gardens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Tresco Abbey.--Isles Scilly</a:t>
            </a:r>
          </a:p>
          <a:p>
            <a:endParaRPr lang="es-ES" dirty="0"/>
          </a:p>
        </p:txBody>
      </p:sp>
      <p:sp>
        <p:nvSpPr>
          <p:cNvPr id="4" name="3 Marcador de número de diapositiva"/>
          <p:cNvSpPr>
            <a:spLocks noGrp="1"/>
          </p:cNvSpPr>
          <p:nvPr>
            <p:ph type="sldNum" sz="quarter" idx="10"/>
          </p:nvPr>
        </p:nvSpPr>
        <p:spPr/>
        <p:txBody>
          <a:bodyPr/>
          <a:lstStyle/>
          <a:p>
            <a:fld id="{01F97958-976A-411A-8A61-7E9DFB513E0A}" type="slidenum">
              <a:rPr lang="es-ES" smtClean="0"/>
              <a:t>12</a:t>
            </a:fld>
            <a:endParaRPr lang="es-ES" dirty="0"/>
          </a:p>
        </p:txBody>
      </p:sp>
    </p:spTree>
    <p:extLst>
      <p:ext uri="{BB962C8B-B14F-4D97-AF65-F5344CB8AC3E}">
        <p14:creationId xmlns:p14="http://schemas.microsoft.com/office/powerpoint/2010/main" val="24191060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Abbey Tresco</a:t>
            </a:r>
          </a:p>
        </p:txBody>
      </p:sp>
      <p:sp>
        <p:nvSpPr>
          <p:cNvPr id="1157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A4F5F5C-4128-48F5-AF0B-0974EBE4E3EF}"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Abbey Tresco</a:t>
            </a:r>
          </a:p>
        </p:txBody>
      </p:sp>
      <p:sp>
        <p:nvSpPr>
          <p:cNvPr id="1167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A20640A-C246-4A6B-9812-373242ED6712}"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Abbey Tresco</a:t>
            </a:r>
          </a:p>
        </p:txBody>
      </p:sp>
      <p:sp>
        <p:nvSpPr>
          <p:cNvPr id="1177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61B0FF3-C1F2-4476-AEE6-C2B45C0980AA}"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Abbey Tresco</a:t>
            </a:r>
          </a:p>
        </p:txBody>
      </p:sp>
      <p:sp>
        <p:nvSpPr>
          <p:cNvPr id="1187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A5D6BEB-EA85-490E-8C2E-B55DC60123ED}"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Abbey Tresco</a:t>
            </a:r>
          </a:p>
        </p:txBody>
      </p:sp>
      <p:sp>
        <p:nvSpPr>
          <p:cNvPr id="119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AFB5389-D73F-4CCE-A97B-DC1BCEE81915}"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6C030EB-276A-4D82-918F-D2E82DBD1C39}" type="slidenum">
              <a:rPr lang="es-ES_tradnl">
                <a:solidFill>
                  <a:prstClr val="black"/>
                </a:solidFill>
                <a:latin typeface="Arial" pitchFamily="34" charset="0"/>
              </a:rPr>
              <a:pPr eaLnBrk="1" hangingPunct="1"/>
              <a:t>18</a:t>
            </a:fld>
            <a:endParaRPr lang="es-ES_tradnl" dirty="0">
              <a:solidFill>
                <a:prstClr val="black"/>
              </a:solidFill>
              <a:latin typeface="Arial" pitchFamily="34" charset="0"/>
            </a:endParaRPr>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Abbey Gardens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Abbey Tresco</a:t>
            </a:r>
          </a:p>
        </p:txBody>
      </p:sp>
      <p:sp>
        <p:nvSpPr>
          <p:cNvPr id="121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AB24468-FF11-490A-B983-D9DF6454DB9A}"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Abbey Tresco</a:t>
            </a:r>
          </a:p>
        </p:txBody>
      </p:sp>
      <p:sp>
        <p:nvSpPr>
          <p:cNvPr id="122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7EB7C1C-0A5E-488C-8F49-DC87DD14DE16}"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Abbey Tresco</a:t>
            </a:r>
          </a:p>
        </p:txBody>
      </p:sp>
      <p:sp>
        <p:nvSpPr>
          <p:cNvPr id="123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3E1236E-6993-4231-B1C1-1B2BD4BE4825}"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7BFFFD1-8BA3-42FF-9586-5801001E1D1A}" type="slidenum">
              <a:rPr lang="es-ES_tradnl">
                <a:solidFill>
                  <a:prstClr val="black"/>
                </a:solidFill>
                <a:latin typeface="Arial" pitchFamily="34" charset="0"/>
              </a:rPr>
              <a:pPr eaLnBrk="1" hangingPunct="1"/>
              <a:t>22</a:t>
            </a:fld>
            <a:endParaRPr lang="es-ES_tradnl" dirty="0">
              <a:solidFill>
                <a:prstClr val="black"/>
              </a:solidFill>
              <a:latin typeface="Arial" pitchFamily="34" charset="0"/>
            </a:endParaRPr>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Abbey Gardens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Abbey Tresco</a:t>
            </a:r>
          </a:p>
        </p:txBody>
      </p:sp>
      <p:sp>
        <p:nvSpPr>
          <p:cNvPr id="126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5D599CF-A477-4DD4-A646-1F9979C44724}"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Abbey  Tresco.-Puya chilensis</a:t>
            </a:r>
          </a:p>
        </p:txBody>
      </p:sp>
      <p:sp>
        <p:nvSpPr>
          <p:cNvPr id="128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68D8D0D-80C6-4969-969B-AD5F12248C3F}"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Abbey Tresco</a:t>
            </a:r>
          </a:p>
        </p:txBody>
      </p:sp>
      <p:sp>
        <p:nvSpPr>
          <p:cNvPr id="125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80995D8-B666-4671-A805-FBA1B503A1CB}"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46DD79F-86F0-4AE7-B1D4-963C3876A1C9}" type="slidenum">
              <a:rPr lang="es-ES_tradnl">
                <a:solidFill>
                  <a:prstClr val="black"/>
                </a:solidFill>
                <a:latin typeface="Arial" pitchFamily="34" charset="0"/>
              </a:rPr>
              <a:pPr eaLnBrk="1" hangingPunct="1"/>
              <a:t>26</a:t>
            </a:fld>
            <a:endParaRPr lang="es-ES_tradnl" dirty="0">
              <a:solidFill>
                <a:prstClr val="black"/>
              </a:solidFill>
              <a:latin typeface="Arial" pitchFamily="34" charset="0"/>
            </a:endParaRPr>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Abbey Gardens</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Abbey Tresco</a:t>
            </a:r>
          </a:p>
        </p:txBody>
      </p:sp>
      <p:sp>
        <p:nvSpPr>
          <p:cNvPr id="129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CCDE32E-0C65-40AA-B6FA-827C496F4FF6}"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EB76FDA-5160-4550-9A5C-88934A4E33A0}" type="slidenum">
              <a:rPr lang="es-ES_tradnl">
                <a:solidFill>
                  <a:prstClr val="black"/>
                </a:solidFill>
                <a:latin typeface="Arial" pitchFamily="34" charset="0"/>
              </a:rPr>
              <a:pPr eaLnBrk="1" hangingPunct="1"/>
              <a:t>28</a:t>
            </a:fld>
            <a:endParaRPr lang="es-ES_tradnl" dirty="0">
              <a:solidFill>
                <a:prstClr val="black"/>
              </a:solidFill>
              <a:latin typeface="Arial" pitchFamily="34" charset="0"/>
            </a:endParaRPr>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Abbey Gardens</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F439CC4-E02A-40B2-9808-259565411B5C}" type="slidenum">
              <a:rPr lang="es-ES_tradnl">
                <a:solidFill>
                  <a:prstClr val="black"/>
                </a:solidFill>
                <a:latin typeface="Arial" pitchFamily="34" charset="0"/>
              </a:rPr>
              <a:pPr eaLnBrk="1" hangingPunct="1"/>
              <a:t>29</a:t>
            </a:fld>
            <a:endParaRPr lang="es-ES_tradnl" dirty="0">
              <a:solidFill>
                <a:prstClr val="black"/>
              </a:solidFill>
              <a:latin typeface="Arial" pitchFamily="34" charset="0"/>
            </a:endParaRPr>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Abbey Gardens</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Abbey</a:t>
            </a:r>
          </a:p>
        </p:txBody>
      </p:sp>
      <p:sp>
        <p:nvSpPr>
          <p:cNvPr id="1136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5E51C18-DF76-4181-AFF0-ADDF5FDC6794}"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6981746-9811-4850-900F-1C2390CBD9B6}" type="slidenum">
              <a:rPr lang="es-ES_tradnl">
                <a:solidFill>
                  <a:prstClr val="black"/>
                </a:solidFill>
                <a:latin typeface="Arial" pitchFamily="34" charset="0"/>
              </a:rPr>
              <a:pPr eaLnBrk="1" hangingPunct="1"/>
              <a:t>31</a:t>
            </a:fld>
            <a:endParaRPr lang="es-ES_tradnl" dirty="0">
              <a:solidFill>
                <a:prstClr val="black"/>
              </a:solidFill>
              <a:latin typeface="Arial" pitchFamily="34" charset="0"/>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Abbey Gardens</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DCA3319-90FB-43CB-92A0-ECC3D7D26E66}" type="slidenum">
              <a:rPr lang="es-ES_tradnl">
                <a:solidFill>
                  <a:prstClr val="black"/>
                </a:solidFill>
                <a:latin typeface="Arial" pitchFamily="34" charset="0"/>
              </a:rPr>
              <a:pPr eaLnBrk="1" hangingPunct="1"/>
              <a:t>32</a:t>
            </a:fld>
            <a:endParaRPr lang="es-ES_tradnl" dirty="0">
              <a:solidFill>
                <a:prstClr val="black"/>
              </a:solidFill>
              <a:latin typeface="Arial" pitchFamily="34" charset="0"/>
            </a:endParaRPr>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Abbey Gardens</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B18739A-DBA1-4C41-9C6A-670924BAE130}" type="slidenum">
              <a:rPr lang="es-ES_tradnl">
                <a:solidFill>
                  <a:prstClr val="black"/>
                </a:solidFill>
                <a:latin typeface="Arial" pitchFamily="34" charset="0"/>
              </a:rPr>
              <a:pPr eaLnBrk="1" hangingPunct="1"/>
              <a:t>33</a:t>
            </a:fld>
            <a:endParaRPr lang="es-ES_tradnl" dirty="0">
              <a:solidFill>
                <a:prstClr val="black"/>
              </a:solidFill>
              <a:latin typeface="Arial" pitchFamily="34" charset="0"/>
            </a:endParaRPr>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Abbey Gardens</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A5F747B-7A41-472E-A1E2-5995592C6B7E}" type="slidenum">
              <a:rPr lang="es-ES_tradnl">
                <a:solidFill>
                  <a:prstClr val="black"/>
                </a:solidFill>
                <a:latin typeface="Arial" pitchFamily="34" charset="0"/>
              </a:rPr>
              <a:pPr eaLnBrk="1" hangingPunct="1"/>
              <a:t>34</a:t>
            </a:fld>
            <a:endParaRPr lang="es-ES_tradnl" dirty="0">
              <a:solidFill>
                <a:prstClr val="black"/>
              </a:solidFill>
              <a:latin typeface="Arial" pitchFamily="34" charset="0"/>
            </a:endParaRPr>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Abbey Gardens</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5EFCFA6-DFDF-4109-A4EF-F7431020F799}" type="slidenum">
              <a:rPr lang="es-ES_tradnl">
                <a:solidFill>
                  <a:prstClr val="black"/>
                </a:solidFill>
                <a:latin typeface="Arial" pitchFamily="34" charset="0"/>
              </a:rPr>
              <a:pPr eaLnBrk="1" hangingPunct="1"/>
              <a:t>35</a:t>
            </a:fld>
            <a:endParaRPr lang="es-ES_tradnl" dirty="0">
              <a:solidFill>
                <a:prstClr val="black"/>
              </a:solidFill>
              <a:latin typeface="Arial" pitchFamily="34" charset="0"/>
            </a:endParaRPr>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Abbey Gardens</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Tresco</a:t>
            </a:r>
            <a:r>
              <a:rPr lang="es-ES" baseline="0" dirty="0"/>
              <a:t> Abbey.-</a:t>
            </a:r>
            <a:r>
              <a:rPr lang="es-ES" dirty="0"/>
              <a:t>-Isles Scilly</a:t>
            </a:r>
          </a:p>
        </p:txBody>
      </p:sp>
      <p:sp>
        <p:nvSpPr>
          <p:cNvPr id="4" name="3 Marcador de número de diapositiva"/>
          <p:cNvSpPr>
            <a:spLocks noGrp="1"/>
          </p:cNvSpPr>
          <p:nvPr>
            <p:ph type="sldNum" sz="quarter" idx="10"/>
          </p:nvPr>
        </p:nvSpPr>
        <p:spPr/>
        <p:txBody>
          <a:bodyPr/>
          <a:lstStyle/>
          <a:p>
            <a:fld id="{01F97958-976A-411A-8A61-7E9DFB513E0A}" type="slidenum">
              <a:rPr lang="es-ES" smtClean="0"/>
              <a:t>36</a:t>
            </a:fld>
            <a:endParaRPr lang="es-ES" dirty="0"/>
          </a:p>
        </p:txBody>
      </p:sp>
    </p:spTree>
    <p:extLst>
      <p:ext uri="{BB962C8B-B14F-4D97-AF65-F5344CB8AC3E}">
        <p14:creationId xmlns:p14="http://schemas.microsoft.com/office/powerpoint/2010/main" val="5706983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Tresco Abbey.--Isles Scilly</a:t>
            </a:r>
          </a:p>
          <a:p>
            <a:endParaRPr lang="es-ES" dirty="0"/>
          </a:p>
        </p:txBody>
      </p:sp>
      <p:sp>
        <p:nvSpPr>
          <p:cNvPr id="4" name="3 Marcador de número de diapositiva"/>
          <p:cNvSpPr>
            <a:spLocks noGrp="1"/>
          </p:cNvSpPr>
          <p:nvPr>
            <p:ph type="sldNum" sz="quarter" idx="10"/>
          </p:nvPr>
        </p:nvSpPr>
        <p:spPr/>
        <p:txBody>
          <a:bodyPr/>
          <a:lstStyle/>
          <a:p>
            <a:fld id="{01F97958-976A-411A-8A61-7E9DFB513E0A}" type="slidenum">
              <a:rPr lang="es-ES" smtClean="0"/>
              <a:t>37</a:t>
            </a:fld>
            <a:endParaRPr lang="es-ES" dirty="0"/>
          </a:p>
        </p:txBody>
      </p:sp>
    </p:spTree>
    <p:extLst>
      <p:ext uri="{BB962C8B-B14F-4D97-AF65-F5344CB8AC3E}">
        <p14:creationId xmlns:p14="http://schemas.microsoft.com/office/powerpoint/2010/main" val="20690702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Tresco Abbey.--Isles Scilly</a:t>
            </a:r>
          </a:p>
          <a:p>
            <a:endParaRPr lang="es-ES" dirty="0"/>
          </a:p>
        </p:txBody>
      </p:sp>
      <p:sp>
        <p:nvSpPr>
          <p:cNvPr id="4" name="3 Marcador de número de diapositiva"/>
          <p:cNvSpPr>
            <a:spLocks noGrp="1"/>
          </p:cNvSpPr>
          <p:nvPr>
            <p:ph type="sldNum" sz="quarter" idx="10"/>
          </p:nvPr>
        </p:nvSpPr>
        <p:spPr/>
        <p:txBody>
          <a:bodyPr/>
          <a:lstStyle/>
          <a:p>
            <a:fld id="{01F97958-976A-411A-8A61-7E9DFB513E0A}" type="slidenum">
              <a:rPr lang="es-ES" smtClean="0"/>
              <a:t>38</a:t>
            </a:fld>
            <a:endParaRPr lang="es-ES" dirty="0"/>
          </a:p>
        </p:txBody>
      </p:sp>
    </p:spTree>
    <p:extLst>
      <p:ext uri="{BB962C8B-B14F-4D97-AF65-F5344CB8AC3E}">
        <p14:creationId xmlns:p14="http://schemas.microsoft.com/office/powerpoint/2010/main" val="278657109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Tresco Abbey.--Isles Scilly</a:t>
            </a:r>
          </a:p>
        </p:txBody>
      </p:sp>
      <p:sp>
        <p:nvSpPr>
          <p:cNvPr id="4" name="3 Marcador de número de diapositiva"/>
          <p:cNvSpPr>
            <a:spLocks noGrp="1"/>
          </p:cNvSpPr>
          <p:nvPr>
            <p:ph type="sldNum" sz="quarter" idx="10"/>
          </p:nvPr>
        </p:nvSpPr>
        <p:spPr/>
        <p:txBody>
          <a:bodyPr/>
          <a:lstStyle/>
          <a:p>
            <a:fld id="{01F97958-976A-411A-8A61-7E9DFB513E0A}" type="slidenum">
              <a:rPr lang="es-ES" smtClean="0"/>
              <a:t>39</a:t>
            </a:fld>
            <a:endParaRPr lang="es-ES" dirty="0"/>
          </a:p>
        </p:txBody>
      </p:sp>
    </p:spTree>
    <p:extLst>
      <p:ext uri="{BB962C8B-B14F-4D97-AF65-F5344CB8AC3E}">
        <p14:creationId xmlns:p14="http://schemas.microsoft.com/office/powerpoint/2010/main" val="35184330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Tresco Abbey.--Isles Scilly</a:t>
            </a:r>
          </a:p>
          <a:p>
            <a:endParaRPr lang="es-ES" dirty="0"/>
          </a:p>
        </p:txBody>
      </p:sp>
      <p:sp>
        <p:nvSpPr>
          <p:cNvPr id="4" name="3 Marcador de número de diapositiva"/>
          <p:cNvSpPr>
            <a:spLocks noGrp="1"/>
          </p:cNvSpPr>
          <p:nvPr>
            <p:ph type="sldNum" sz="quarter" idx="10"/>
          </p:nvPr>
        </p:nvSpPr>
        <p:spPr/>
        <p:txBody>
          <a:bodyPr/>
          <a:lstStyle/>
          <a:p>
            <a:fld id="{01F97958-976A-411A-8A61-7E9DFB513E0A}" type="slidenum">
              <a:rPr lang="es-ES" smtClean="0"/>
              <a:t>40</a:t>
            </a:fld>
            <a:endParaRPr lang="es-ES" dirty="0"/>
          </a:p>
        </p:txBody>
      </p:sp>
    </p:spTree>
    <p:extLst>
      <p:ext uri="{BB962C8B-B14F-4D97-AF65-F5344CB8AC3E}">
        <p14:creationId xmlns:p14="http://schemas.microsoft.com/office/powerpoint/2010/main" val="17497954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Tresco Abbey.--Isles Scilly</a:t>
            </a:r>
          </a:p>
          <a:p>
            <a:endParaRPr lang="es-ES" dirty="0"/>
          </a:p>
        </p:txBody>
      </p:sp>
      <p:sp>
        <p:nvSpPr>
          <p:cNvPr id="4" name="3 Marcador de número de diapositiva"/>
          <p:cNvSpPr>
            <a:spLocks noGrp="1"/>
          </p:cNvSpPr>
          <p:nvPr>
            <p:ph type="sldNum" sz="quarter" idx="10"/>
          </p:nvPr>
        </p:nvSpPr>
        <p:spPr/>
        <p:txBody>
          <a:bodyPr/>
          <a:lstStyle/>
          <a:p>
            <a:fld id="{01F97958-976A-411A-8A61-7E9DFB513E0A}" type="slidenum">
              <a:rPr lang="es-ES" smtClean="0"/>
              <a:t>41</a:t>
            </a:fld>
            <a:endParaRPr lang="es-ES" dirty="0"/>
          </a:p>
        </p:txBody>
      </p:sp>
    </p:spTree>
    <p:extLst>
      <p:ext uri="{BB962C8B-B14F-4D97-AF65-F5344CB8AC3E}">
        <p14:creationId xmlns:p14="http://schemas.microsoft.com/office/powerpoint/2010/main" val="29316243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Tresco Abbey.--Isles Scilly</a:t>
            </a:r>
          </a:p>
          <a:p>
            <a:endParaRPr lang="es-ES" dirty="0"/>
          </a:p>
        </p:txBody>
      </p:sp>
      <p:sp>
        <p:nvSpPr>
          <p:cNvPr id="4" name="3 Marcador de número de diapositiva"/>
          <p:cNvSpPr>
            <a:spLocks noGrp="1"/>
          </p:cNvSpPr>
          <p:nvPr>
            <p:ph type="sldNum" sz="quarter" idx="10"/>
          </p:nvPr>
        </p:nvSpPr>
        <p:spPr/>
        <p:txBody>
          <a:bodyPr/>
          <a:lstStyle/>
          <a:p>
            <a:fld id="{01F97958-976A-411A-8A61-7E9DFB513E0A}" type="slidenum">
              <a:rPr lang="es-ES" smtClean="0"/>
              <a:t>42</a:t>
            </a:fld>
            <a:endParaRPr lang="es-ES" dirty="0"/>
          </a:p>
        </p:txBody>
      </p:sp>
    </p:spTree>
    <p:extLst>
      <p:ext uri="{BB962C8B-B14F-4D97-AF65-F5344CB8AC3E}">
        <p14:creationId xmlns:p14="http://schemas.microsoft.com/office/powerpoint/2010/main" val="198737673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Tresco Abbey.--Isles Scilly</a:t>
            </a:r>
          </a:p>
          <a:p>
            <a:endParaRPr lang="es-ES" dirty="0"/>
          </a:p>
        </p:txBody>
      </p:sp>
      <p:sp>
        <p:nvSpPr>
          <p:cNvPr id="4" name="3 Marcador de número de diapositiva"/>
          <p:cNvSpPr>
            <a:spLocks noGrp="1"/>
          </p:cNvSpPr>
          <p:nvPr>
            <p:ph type="sldNum" sz="quarter" idx="10"/>
          </p:nvPr>
        </p:nvSpPr>
        <p:spPr/>
        <p:txBody>
          <a:bodyPr/>
          <a:lstStyle/>
          <a:p>
            <a:fld id="{01F97958-976A-411A-8A61-7E9DFB513E0A}" type="slidenum">
              <a:rPr lang="es-ES" smtClean="0"/>
              <a:t>43</a:t>
            </a:fld>
            <a:endParaRPr lang="es-ES" dirty="0"/>
          </a:p>
        </p:txBody>
      </p:sp>
    </p:spTree>
    <p:extLst>
      <p:ext uri="{BB962C8B-B14F-4D97-AF65-F5344CB8AC3E}">
        <p14:creationId xmlns:p14="http://schemas.microsoft.com/office/powerpoint/2010/main" val="244834355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Tresco Abbey.--Isles Scilly</a:t>
            </a:r>
          </a:p>
          <a:p>
            <a:endParaRPr lang="es-ES" dirty="0"/>
          </a:p>
        </p:txBody>
      </p:sp>
      <p:sp>
        <p:nvSpPr>
          <p:cNvPr id="4" name="3 Marcador de número de diapositiva"/>
          <p:cNvSpPr>
            <a:spLocks noGrp="1"/>
          </p:cNvSpPr>
          <p:nvPr>
            <p:ph type="sldNum" sz="quarter" idx="10"/>
          </p:nvPr>
        </p:nvSpPr>
        <p:spPr/>
        <p:txBody>
          <a:bodyPr/>
          <a:lstStyle/>
          <a:p>
            <a:fld id="{01F97958-976A-411A-8A61-7E9DFB513E0A}" type="slidenum">
              <a:rPr lang="es-ES" smtClean="0"/>
              <a:t>44</a:t>
            </a:fld>
            <a:endParaRPr lang="es-ES" dirty="0"/>
          </a:p>
        </p:txBody>
      </p:sp>
    </p:spTree>
    <p:extLst>
      <p:ext uri="{BB962C8B-B14F-4D97-AF65-F5344CB8AC3E}">
        <p14:creationId xmlns:p14="http://schemas.microsoft.com/office/powerpoint/2010/main" val="420372463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Tresco Abbey.--Isles Scilly</a:t>
            </a:r>
          </a:p>
          <a:p>
            <a:endParaRPr lang="es-ES" dirty="0"/>
          </a:p>
        </p:txBody>
      </p:sp>
      <p:sp>
        <p:nvSpPr>
          <p:cNvPr id="4" name="3 Marcador de número de diapositiva"/>
          <p:cNvSpPr>
            <a:spLocks noGrp="1"/>
          </p:cNvSpPr>
          <p:nvPr>
            <p:ph type="sldNum" sz="quarter" idx="10"/>
          </p:nvPr>
        </p:nvSpPr>
        <p:spPr/>
        <p:txBody>
          <a:bodyPr/>
          <a:lstStyle/>
          <a:p>
            <a:fld id="{01F97958-976A-411A-8A61-7E9DFB513E0A}" type="slidenum">
              <a:rPr lang="es-ES" smtClean="0"/>
              <a:t>45</a:t>
            </a:fld>
            <a:endParaRPr lang="es-ES" dirty="0"/>
          </a:p>
        </p:txBody>
      </p:sp>
    </p:spTree>
    <p:extLst>
      <p:ext uri="{BB962C8B-B14F-4D97-AF65-F5344CB8AC3E}">
        <p14:creationId xmlns:p14="http://schemas.microsoft.com/office/powerpoint/2010/main" val="186753577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Tresco Abbey.--Isles Scilly</a:t>
            </a:r>
          </a:p>
          <a:p>
            <a:endParaRPr lang="es-ES" dirty="0"/>
          </a:p>
        </p:txBody>
      </p:sp>
      <p:sp>
        <p:nvSpPr>
          <p:cNvPr id="4" name="3 Marcador de número de diapositiva"/>
          <p:cNvSpPr>
            <a:spLocks noGrp="1"/>
          </p:cNvSpPr>
          <p:nvPr>
            <p:ph type="sldNum" sz="quarter" idx="10"/>
          </p:nvPr>
        </p:nvSpPr>
        <p:spPr/>
        <p:txBody>
          <a:bodyPr/>
          <a:lstStyle/>
          <a:p>
            <a:fld id="{01F97958-976A-411A-8A61-7E9DFB513E0A}" type="slidenum">
              <a:rPr lang="es-ES" smtClean="0"/>
              <a:t>46</a:t>
            </a:fld>
            <a:endParaRPr lang="es-ES" dirty="0"/>
          </a:p>
        </p:txBody>
      </p:sp>
    </p:spTree>
    <p:extLst>
      <p:ext uri="{BB962C8B-B14F-4D97-AF65-F5344CB8AC3E}">
        <p14:creationId xmlns:p14="http://schemas.microsoft.com/office/powerpoint/2010/main" val="287369970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Tresco Abbey.--Isles Scilly</a:t>
            </a:r>
          </a:p>
          <a:p>
            <a:endParaRPr lang="es-ES" dirty="0"/>
          </a:p>
        </p:txBody>
      </p:sp>
      <p:sp>
        <p:nvSpPr>
          <p:cNvPr id="4" name="3 Marcador de número de diapositiva"/>
          <p:cNvSpPr>
            <a:spLocks noGrp="1"/>
          </p:cNvSpPr>
          <p:nvPr>
            <p:ph type="sldNum" sz="quarter" idx="10"/>
          </p:nvPr>
        </p:nvSpPr>
        <p:spPr/>
        <p:txBody>
          <a:bodyPr/>
          <a:lstStyle/>
          <a:p>
            <a:fld id="{01F97958-976A-411A-8A61-7E9DFB513E0A}" type="slidenum">
              <a:rPr lang="es-ES" smtClean="0"/>
              <a:t>47</a:t>
            </a:fld>
            <a:endParaRPr lang="es-ES" dirty="0"/>
          </a:p>
        </p:txBody>
      </p:sp>
    </p:spTree>
    <p:extLst>
      <p:ext uri="{BB962C8B-B14F-4D97-AF65-F5344CB8AC3E}">
        <p14:creationId xmlns:p14="http://schemas.microsoft.com/office/powerpoint/2010/main" val="200875889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Tresco Abbey.--Isles Scilly</a:t>
            </a:r>
          </a:p>
        </p:txBody>
      </p:sp>
      <p:sp>
        <p:nvSpPr>
          <p:cNvPr id="4" name="3 Marcador de número de diapositiva"/>
          <p:cNvSpPr>
            <a:spLocks noGrp="1"/>
          </p:cNvSpPr>
          <p:nvPr>
            <p:ph type="sldNum" sz="quarter" idx="10"/>
          </p:nvPr>
        </p:nvSpPr>
        <p:spPr/>
        <p:txBody>
          <a:bodyPr/>
          <a:lstStyle/>
          <a:p>
            <a:fld id="{01F97958-976A-411A-8A61-7E9DFB513E0A}" type="slidenum">
              <a:rPr lang="es-ES" smtClean="0"/>
              <a:t>48</a:t>
            </a:fld>
            <a:endParaRPr lang="es-ES" dirty="0"/>
          </a:p>
        </p:txBody>
      </p:sp>
    </p:spTree>
    <p:extLst>
      <p:ext uri="{BB962C8B-B14F-4D97-AF65-F5344CB8AC3E}">
        <p14:creationId xmlns:p14="http://schemas.microsoft.com/office/powerpoint/2010/main" val="238715922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Tresco Abbey.--Isles Scilly</a:t>
            </a:r>
          </a:p>
          <a:p>
            <a:endParaRPr lang="es-ES" dirty="0"/>
          </a:p>
        </p:txBody>
      </p:sp>
      <p:sp>
        <p:nvSpPr>
          <p:cNvPr id="4" name="3 Marcador de número de diapositiva"/>
          <p:cNvSpPr>
            <a:spLocks noGrp="1"/>
          </p:cNvSpPr>
          <p:nvPr>
            <p:ph type="sldNum" sz="quarter" idx="10"/>
          </p:nvPr>
        </p:nvSpPr>
        <p:spPr/>
        <p:txBody>
          <a:bodyPr/>
          <a:lstStyle/>
          <a:p>
            <a:fld id="{01F97958-976A-411A-8A61-7E9DFB513E0A}" type="slidenum">
              <a:rPr lang="es-ES" smtClean="0"/>
              <a:t>49</a:t>
            </a:fld>
            <a:endParaRPr lang="es-ES" dirty="0"/>
          </a:p>
        </p:txBody>
      </p:sp>
    </p:spTree>
    <p:extLst>
      <p:ext uri="{BB962C8B-B14F-4D97-AF65-F5344CB8AC3E}">
        <p14:creationId xmlns:p14="http://schemas.microsoft.com/office/powerpoint/2010/main" val="332281989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Tresco Abbey.--Isles Scilly</a:t>
            </a:r>
          </a:p>
        </p:txBody>
      </p:sp>
      <p:sp>
        <p:nvSpPr>
          <p:cNvPr id="4" name="3 Marcador de número de diapositiva"/>
          <p:cNvSpPr>
            <a:spLocks noGrp="1"/>
          </p:cNvSpPr>
          <p:nvPr>
            <p:ph type="sldNum" sz="quarter" idx="10"/>
          </p:nvPr>
        </p:nvSpPr>
        <p:spPr/>
        <p:txBody>
          <a:bodyPr/>
          <a:lstStyle/>
          <a:p>
            <a:fld id="{01F97958-976A-411A-8A61-7E9DFB513E0A}" type="slidenum">
              <a:rPr lang="es-ES" smtClean="0"/>
              <a:t>50</a:t>
            </a:fld>
            <a:endParaRPr lang="es-ES" dirty="0"/>
          </a:p>
        </p:txBody>
      </p:sp>
    </p:spTree>
    <p:extLst>
      <p:ext uri="{BB962C8B-B14F-4D97-AF65-F5344CB8AC3E}">
        <p14:creationId xmlns:p14="http://schemas.microsoft.com/office/powerpoint/2010/main" val="60875208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Tresco Abbey.--Isles Scilly</a:t>
            </a:r>
          </a:p>
          <a:p>
            <a:endParaRPr lang="es-ES" dirty="0"/>
          </a:p>
        </p:txBody>
      </p:sp>
      <p:sp>
        <p:nvSpPr>
          <p:cNvPr id="4" name="3 Marcador de número de diapositiva"/>
          <p:cNvSpPr>
            <a:spLocks noGrp="1"/>
          </p:cNvSpPr>
          <p:nvPr>
            <p:ph type="sldNum" sz="quarter" idx="10"/>
          </p:nvPr>
        </p:nvSpPr>
        <p:spPr/>
        <p:txBody>
          <a:bodyPr/>
          <a:lstStyle/>
          <a:p>
            <a:fld id="{01F97958-976A-411A-8A61-7E9DFB513E0A}" type="slidenum">
              <a:rPr lang="es-ES" smtClean="0"/>
              <a:t>51</a:t>
            </a:fld>
            <a:endParaRPr lang="es-ES" dirty="0"/>
          </a:p>
        </p:txBody>
      </p:sp>
    </p:spTree>
    <p:extLst>
      <p:ext uri="{BB962C8B-B14F-4D97-AF65-F5344CB8AC3E}">
        <p14:creationId xmlns:p14="http://schemas.microsoft.com/office/powerpoint/2010/main" val="428724846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Tresco Abbey.--Isles Scilly</a:t>
            </a:r>
          </a:p>
          <a:p>
            <a:endParaRPr lang="es-ES" dirty="0"/>
          </a:p>
        </p:txBody>
      </p:sp>
      <p:sp>
        <p:nvSpPr>
          <p:cNvPr id="4" name="3 Marcador de número de diapositiva"/>
          <p:cNvSpPr>
            <a:spLocks noGrp="1"/>
          </p:cNvSpPr>
          <p:nvPr>
            <p:ph type="sldNum" sz="quarter" idx="10"/>
          </p:nvPr>
        </p:nvSpPr>
        <p:spPr/>
        <p:txBody>
          <a:bodyPr/>
          <a:lstStyle/>
          <a:p>
            <a:fld id="{01F97958-976A-411A-8A61-7E9DFB513E0A}" type="slidenum">
              <a:rPr lang="es-ES" smtClean="0"/>
              <a:t>52</a:t>
            </a:fld>
            <a:endParaRPr lang="es-ES" dirty="0"/>
          </a:p>
        </p:txBody>
      </p:sp>
    </p:spTree>
    <p:extLst>
      <p:ext uri="{BB962C8B-B14F-4D97-AF65-F5344CB8AC3E}">
        <p14:creationId xmlns:p14="http://schemas.microsoft.com/office/powerpoint/2010/main" val="324083306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Tresco Abbey.--Isles Scilly</a:t>
            </a:r>
          </a:p>
        </p:txBody>
      </p:sp>
      <p:sp>
        <p:nvSpPr>
          <p:cNvPr id="4" name="3 Marcador de número de diapositiva"/>
          <p:cNvSpPr>
            <a:spLocks noGrp="1"/>
          </p:cNvSpPr>
          <p:nvPr>
            <p:ph type="sldNum" sz="quarter" idx="10"/>
          </p:nvPr>
        </p:nvSpPr>
        <p:spPr/>
        <p:txBody>
          <a:bodyPr/>
          <a:lstStyle/>
          <a:p>
            <a:fld id="{01F97958-976A-411A-8A61-7E9DFB513E0A}" type="slidenum">
              <a:rPr lang="es-ES" smtClean="0"/>
              <a:t>53</a:t>
            </a:fld>
            <a:endParaRPr lang="es-ES" dirty="0"/>
          </a:p>
        </p:txBody>
      </p:sp>
    </p:spTree>
    <p:extLst>
      <p:ext uri="{BB962C8B-B14F-4D97-AF65-F5344CB8AC3E}">
        <p14:creationId xmlns:p14="http://schemas.microsoft.com/office/powerpoint/2010/main" val="76744903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Tresco Abbey.--Isles Scilly</a:t>
            </a:r>
          </a:p>
          <a:p>
            <a:endParaRPr lang="es-ES" dirty="0"/>
          </a:p>
        </p:txBody>
      </p:sp>
      <p:sp>
        <p:nvSpPr>
          <p:cNvPr id="4" name="3 Marcador de número de diapositiva"/>
          <p:cNvSpPr>
            <a:spLocks noGrp="1"/>
          </p:cNvSpPr>
          <p:nvPr>
            <p:ph type="sldNum" sz="quarter" idx="10"/>
          </p:nvPr>
        </p:nvSpPr>
        <p:spPr/>
        <p:txBody>
          <a:bodyPr/>
          <a:lstStyle/>
          <a:p>
            <a:fld id="{01F97958-976A-411A-8A61-7E9DFB513E0A}" type="slidenum">
              <a:rPr lang="es-ES" smtClean="0"/>
              <a:t>54</a:t>
            </a:fld>
            <a:endParaRPr lang="es-ES" dirty="0"/>
          </a:p>
        </p:txBody>
      </p:sp>
    </p:spTree>
    <p:extLst>
      <p:ext uri="{BB962C8B-B14F-4D97-AF65-F5344CB8AC3E}">
        <p14:creationId xmlns:p14="http://schemas.microsoft.com/office/powerpoint/2010/main" val="122103032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Tresco Abbey.--Isles Scilly</a:t>
            </a:r>
          </a:p>
          <a:p>
            <a:endParaRPr lang="es-ES" dirty="0"/>
          </a:p>
        </p:txBody>
      </p:sp>
      <p:sp>
        <p:nvSpPr>
          <p:cNvPr id="4" name="3 Marcador de número de diapositiva"/>
          <p:cNvSpPr>
            <a:spLocks noGrp="1"/>
          </p:cNvSpPr>
          <p:nvPr>
            <p:ph type="sldNum" sz="quarter" idx="10"/>
          </p:nvPr>
        </p:nvSpPr>
        <p:spPr/>
        <p:txBody>
          <a:bodyPr/>
          <a:lstStyle/>
          <a:p>
            <a:fld id="{01F97958-976A-411A-8A61-7E9DFB513E0A}" type="slidenum">
              <a:rPr lang="es-ES" smtClean="0"/>
              <a:t>55</a:t>
            </a:fld>
            <a:endParaRPr lang="es-ES" dirty="0"/>
          </a:p>
        </p:txBody>
      </p:sp>
    </p:spTree>
    <p:extLst>
      <p:ext uri="{BB962C8B-B14F-4D97-AF65-F5344CB8AC3E}">
        <p14:creationId xmlns:p14="http://schemas.microsoft.com/office/powerpoint/2010/main" val="124625122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Tresco Abbey.--Isles Scilly</a:t>
            </a:r>
          </a:p>
          <a:p>
            <a:endParaRPr lang="es-ES" dirty="0"/>
          </a:p>
        </p:txBody>
      </p:sp>
      <p:sp>
        <p:nvSpPr>
          <p:cNvPr id="4" name="3 Marcador de número de diapositiva"/>
          <p:cNvSpPr>
            <a:spLocks noGrp="1"/>
          </p:cNvSpPr>
          <p:nvPr>
            <p:ph type="sldNum" sz="quarter" idx="10"/>
          </p:nvPr>
        </p:nvSpPr>
        <p:spPr/>
        <p:txBody>
          <a:bodyPr/>
          <a:lstStyle/>
          <a:p>
            <a:fld id="{01F97958-976A-411A-8A61-7E9DFB513E0A}" type="slidenum">
              <a:rPr lang="es-ES" smtClean="0"/>
              <a:t>56</a:t>
            </a:fld>
            <a:endParaRPr lang="es-ES" dirty="0"/>
          </a:p>
        </p:txBody>
      </p:sp>
    </p:spTree>
    <p:extLst>
      <p:ext uri="{BB962C8B-B14F-4D97-AF65-F5344CB8AC3E}">
        <p14:creationId xmlns:p14="http://schemas.microsoft.com/office/powerpoint/2010/main" val="17736157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Tresco Abbey.--Isles Scilly</a:t>
            </a:r>
          </a:p>
          <a:p>
            <a:endParaRPr lang="es-ES" dirty="0"/>
          </a:p>
        </p:txBody>
      </p:sp>
      <p:sp>
        <p:nvSpPr>
          <p:cNvPr id="4" name="3 Marcador de número de diapositiva"/>
          <p:cNvSpPr>
            <a:spLocks noGrp="1"/>
          </p:cNvSpPr>
          <p:nvPr>
            <p:ph type="sldNum" sz="quarter" idx="10"/>
          </p:nvPr>
        </p:nvSpPr>
        <p:spPr/>
        <p:txBody>
          <a:bodyPr/>
          <a:lstStyle/>
          <a:p>
            <a:fld id="{01F97958-976A-411A-8A61-7E9DFB513E0A}" type="slidenum">
              <a:rPr lang="es-ES" smtClean="0"/>
              <a:t>57</a:t>
            </a:fld>
            <a:endParaRPr lang="es-ES" dirty="0"/>
          </a:p>
        </p:txBody>
      </p:sp>
    </p:spTree>
    <p:extLst>
      <p:ext uri="{BB962C8B-B14F-4D97-AF65-F5344CB8AC3E}">
        <p14:creationId xmlns:p14="http://schemas.microsoft.com/office/powerpoint/2010/main" val="222557167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Tresco Abbey.--Isles Scilly</a:t>
            </a:r>
          </a:p>
          <a:p>
            <a:endParaRPr lang="es-ES" dirty="0"/>
          </a:p>
        </p:txBody>
      </p:sp>
      <p:sp>
        <p:nvSpPr>
          <p:cNvPr id="4" name="3 Marcador de número de diapositiva"/>
          <p:cNvSpPr>
            <a:spLocks noGrp="1"/>
          </p:cNvSpPr>
          <p:nvPr>
            <p:ph type="sldNum" sz="quarter" idx="10"/>
          </p:nvPr>
        </p:nvSpPr>
        <p:spPr/>
        <p:txBody>
          <a:bodyPr/>
          <a:lstStyle/>
          <a:p>
            <a:fld id="{01F97958-976A-411A-8A61-7E9DFB513E0A}" type="slidenum">
              <a:rPr lang="es-ES" smtClean="0"/>
              <a:t>58</a:t>
            </a:fld>
            <a:endParaRPr lang="es-ES" dirty="0"/>
          </a:p>
        </p:txBody>
      </p:sp>
    </p:spTree>
    <p:extLst>
      <p:ext uri="{BB962C8B-B14F-4D97-AF65-F5344CB8AC3E}">
        <p14:creationId xmlns:p14="http://schemas.microsoft.com/office/powerpoint/2010/main" val="302078507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Tresco Abbey.--Isles Scilly</a:t>
            </a:r>
          </a:p>
          <a:p>
            <a:endParaRPr lang="es-ES" dirty="0"/>
          </a:p>
        </p:txBody>
      </p:sp>
      <p:sp>
        <p:nvSpPr>
          <p:cNvPr id="4" name="3 Marcador de número de diapositiva"/>
          <p:cNvSpPr>
            <a:spLocks noGrp="1"/>
          </p:cNvSpPr>
          <p:nvPr>
            <p:ph type="sldNum" sz="quarter" idx="10"/>
          </p:nvPr>
        </p:nvSpPr>
        <p:spPr/>
        <p:txBody>
          <a:bodyPr/>
          <a:lstStyle/>
          <a:p>
            <a:fld id="{01F97958-976A-411A-8A61-7E9DFB513E0A}" type="slidenum">
              <a:rPr lang="es-ES" smtClean="0"/>
              <a:t>59</a:t>
            </a:fld>
            <a:endParaRPr lang="es-ES" dirty="0"/>
          </a:p>
        </p:txBody>
      </p:sp>
    </p:spTree>
    <p:extLst>
      <p:ext uri="{BB962C8B-B14F-4D97-AF65-F5344CB8AC3E}">
        <p14:creationId xmlns:p14="http://schemas.microsoft.com/office/powerpoint/2010/main" val="373711006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Tresco Abbey.--Isles Scilly</a:t>
            </a:r>
          </a:p>
          <a:p>
            <a:endParaRPr lang="es-ES" dirty="0"/>
          </a:p>
        </p:txBody>
      </p:sp>
      <p:sp>
        <p:nvSpPr>
          <p:cNvPr id="4" name="3 Marcador de número de diapositiva"/>
          <p:cNvSpPr>
            <a:spLocks noGrp="1"/>
          </p:cNvSpPr>
          <p:nvPr>
            <p:ph type="sldNum" sz="quarter" idx="10"/>
          </p:nvPr>
        </p:nvSpPr>
        <p:spPr/>
        <p:txBody>
          <a:bodyPr/>
          <a:lstStyle/>
          <a:p>
            <a:fld id="{01F97958-976A-411A-8A61-7E9DFB513E0A}" type="slidenum">
              <a:rPr lang="es-ES" smtClean="0"/>
              <a:t>60</a:t>
            </a:fld>
            <a:endParaRPr lang="es-ES" dirty="0"/>
          </a:p>
        </p:txBody>
      </p:sp>
    </p:spTree>
    <p:extLst>
      <p:ext uri="{BB962C8B-B14F-4D97-AF65-F5344CB8AC3E}">
        <p14:creationId xmlns:p14="http://schemas.microsoft.com/office/powerpoint/2010/main" val="301838253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Tresco Abbey.--Isles Scilly</a:t>
            </a:r>
          </a:p>
          <a:p>
            <a:endParaRPr lang="es-ES" dirty="0"/>
          </a:p>
        </p:txBody>
      </p:sp>
      <p:sp>
        <p:nvSpPr>
          <p:cNvPr id="4" name="3 Marcador de número de diapositiva"/>
          <p:cNvSpPr>
            <a:spLocks noGrp="1"/>
          </p:cNvSpPr>
          <p:nvPr>
            <p:ph type="sldNum" sz="quarter" idx="10"/>
          </p:nvPr>
        </p:nvSpPr>
        <p:spPr/>
        <p:txBody>
          <a:bodyPr/>
          <a:lstStyle/>
          <a:p>
            <a:fld id="{01F97958-976A-411A-8A61-7E9DFB513E0A}" type="slidenum">
              <a:rPr lang="es-ES" smtClean="0"/>
              <a:t>61</a:t>
            </a:fld>
            <a:endParaRPr lang="es-ES" dirty="0"/>
          </a:p>
        </p:txBody>
      </p:sp>
    </p:spTree>
    <p:extLst>
      <p:ext uri="{BB962C8B-B14F-4D97-AF65-F5344CB8AC3E}">
        <p14:creationId xmlns:p14="http://schemas.microsoft.com/office/powerpoint/2010/main" val="214025723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Tresco Abbey.--Isles Scilly</a:t>
            </a:r>
          </a:p>
          <a:p>
            <a:endParaRPr lang="es-ES" dirty="0"/>
          </a:p>
        </p:txBody>
      </p:sp>
      <p:sp>
        <p:nvSpPr>
          <p:cNvPr id="4" name="3 Marcador de número de diapositiva"/>
          <p:cNvSpPr>
            <a:spLocks noGrp="1"/>
          </p:cNvSpPr>
          <p:nvPr>
            <p:ph type="sldNum" sz="quarter" idx="10"/>
          </p:nvPr>
        </p:nvSpPr>
        <p:spPr/>
        <p:txBody>
          <a:bodyPr/>
          <a:lstStyle/>
          <a:p>
            <a:fld id="{01F97958-976A-411A-8A61-7E9DFB513E0A}" type="slidenum">
              <a:rPr lang="es-ES" smtClean="0"/>
              <a:t>62</a:t>
            </a:fld>
            <a:endParaRPr lang="es-ES" dirty="0"/>
          </a:p>
        </p:txBody>
      </p:sp>
    </p:spTree>
    <p:extLst>
      <p:ext uri="{BB962C8B-B14F-4D97-AF65-F5344CB8AC3E}">
        <p14:creationId xmlns:p14="http://schemas.microsoft.com/office/powerpoint/2010/main" val="243867429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Tresco Abbey.--Isles Scilly</a:t>
            </a:r>
          </a:p>
          <a:p>
            <a:endParaRPr lang="es-ES" dirty="0"/>
          </a:p>
        </p:txBody>
      </p:sp>
      <p:sp>
        <p:nvSpPr>
          <p:cNvPr id="4" name="3 Marcador de número de diapositiva"/>
          <p:cNvSpPr>
            <a:spLocks noGrp="1"/>
          </p:cNvSpPr>
          <p:nvPr>
            <p:ph type="sldNum" sz="quarter" idx="10"/>
          </p:nvPr>
        </p:nvSpPr>
        <p:spPr/>
        <p:txBody>
          <a:bodyPr/>
          <a:lstStyle/>
          <a:p>
            <a:fld id="{01F97958-976A-411A-8A61-7E9DFB513E0A}" type="slidenum">
              <a:rPr lang="es-ES" smtClean="0"/>
              <a:t>63</a:t>
            </a:fld>
            <a:endParaRPr lang="es-ES" dirty="0"/>
          </a:p>
        </p:txBody>
      </p:sp>
    </p:spTree>
    <p:extLst>
      <p:ext uri="{BB962C8B-B14F-4D97-AF65-F5344CB8AC3E}">
        <p14:creationId xmlns:p14="http://schemas.microsoft.com/office/powerpoint/2010/main" val="147207689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Tresco Abbey.--Isles Scilly</a:t>
            </a:r>
          </a:p>
          <a:p>
            <a:endParaRPr lang="es-ES" dirty="0"/>
          </a:p>
        </p:txBody>
      </p:sp>
      <p:sp>
        <p:nvSpPr>
          <p:cNvPr id="4" name="3 Marcador de número de diapositiva"/>
          <p:cNvSpPr>
            <a:spLocks noGrp="1"/>
          </p:cNvSpPr>
          <p:nvPr>
            <p:ph type="sldNum" sz="quarter" idx="10"/>
          </p:nvPr>
        </p:nvSpPr>
        <p:spPr/>
        <p:txBody>
          <a:bodyPr/>
          <a:lstStyle/>
          <a:p>
            <a:fld id="{01F97958-976A-411A-8A61-7E9DFB513E0A}" type="slidenum">
              <a:rPr lang="es-ES" smtClean="0"/>
              <a:t>64</a:t>
            </a:fld>
            <a:endParaRPr lang="es-ES" dirty="0"/>
          </a:p>
        </p:txBody>
      </p:sp>
    </p:spTree>
    <p:extLst>
      <p:ext uri="{BB962C8B-B14F-4D97-AF65-F5344CB8AC3E}">
        <p14:creationId xmlns:p14="http://schemas.microsoft.com/office/powerpoint/2010/main" val="340623536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Tresco Abbey.--Isles Scilly</a:t>
            </a:r>
          </a:p>
          <a:p>
            <a:endParaRPr lang="es-ES" dirty="0"/>
          </a:p>
        </p:txBody>
      </p:sp>
      <p:sp>
        <p:nvSpPr>
          <p:cNvPr id="4" name="3 Marcador de número de diapositiva"/>
          <p:cNvSpPr>
            <a:spLocks noGrp="1"/>
          </p:cNvSpPr>
          <p:nvPr>
            <p:ph type="sldNum" sz="quarter" idx="10"/>
          </p:nvPr>
        </p:nvSpPr>
        <p:spPr/>
        <p:txBody>
          <a:bodyPr/>
          <a:lstStyle/>
          <a:p>
            <a:fld id="{01F97958-976A-411A-8A61-7E9DFB513E0A}" type="slidenum">
              <a:rPr lang="es-ES" smtClean="0"/>
              <a:t>65</a:t>
            </a:fld>
            <a:endParaRPr lang="es-ES" dirty="0"/>
          </a:p>
        </p:txBody>
      </p:sp>
    </p:spTree>
    <p:extLst>
      <p:ext uri="{BB962C8B-B14F-4D97-AF65-F5344CB8AC3E}">
        <p14:creationId xmlns:p14="http://schemas.microsoft.com/office/powerpoint/2010/main" val="282147300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8D1914C-C9DD-4EA0-8456-676D518B3A37}" type="slidenum">
              <a:rPr lang="es-ES_tradnl">
                <a:solidFill>
                  <a:prstClr val="black"/>
                </a:solidFill>
                <a:latin typeface="Arial" pitchFamily="34" charset="0"/>
              </a:rPr>
              <a:pPr eaLnBrk="1" hangingPunct="1"/>
              <a:t>66</a:t>
            </a:fld>
            <a:endParaRPr lang="es-ES_tradnl" dirty="0">
              <a:solidFill>
                <a:prstClr val="black"/>
              </a:solidFill>
              <a:latin typeface="Arial" pitchFamily="34" charset="0"/>
            </a:endParaRPr>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Abbey Gardens</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Tresco Abbey.--Isles Scilly</a:t>
            </a:r>
          </a:p>
          <a:p>
            <a:endParaRPr lang="es-ES" dirty="0"/>
          </a:p>
        </p:txBody>
      </p:sp>
      <p:sp>
        <p:nvSpPr>
          <p:cNvPr id="4" name="3 Marcador de número de diapositiva"/>
          <p:cNvSpPr>
            <a:spLocks noGrp="1"/>
          </p:cNvSpPr>
          <p:nvPr>
            <p:ph type="sldNum" sz="quarter" idx="10"/>
          </p:nvPr>
        </p:nvSpPr>
        <p:spPr/>
        <p:txBody>
          <a:bodyPr/>
          <a:lstStyle/>
          <a:p>
            <a:fld id="{01F97958-976A-411A-8A61-7E9DFB513E0A}" type="slidenum">
              <a:rPr lang="es-ES" smtClean="0"/>
              <a:t>67</a:t>
            </a:fld>
            <a:endParaRPr lang="es-ES" dirty="0"/>
          </a:p>
        </p:txBody>
      </p:sp>
    </p:spTree>
    <p:extLst>
      <p:ext uri="{BB962C8B-B14F-4D97-AF65-F5344CB8AC3E}">
        <p14:creationId xmlns:p14="http://schemas.microsoft.com/office/powerpoint/2010/main" val="290165273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Tresco Abbey.--Isles Scilly</a:t>
            </a:r>
          </a:p>
        </p:txBody>
      </p:sp>
      <p:sp>
        <p:nvSpPr>
          <p:cNvPr id="4" name="3 Marcador de número de diapositiva"/>
          <p:cNvSpPr>
            <a:spLocks noGrp="1"/>
          </p:cNvSpPr>
          <p:nvPr>
            <p:ph type="sldNum" sz="quarter" idx="10"/>
          </p:nvPr>
        </p:nvSpPr>
        <p:spPr/>
        <p:txBody>
          <a:bodyPr/>
          <a:lstStyle/>
          <a:p>
            <a:fld id="{01F97958-976A-411A-8A61-7E9DFB513E0A}" type="slidenum">
              <a:rPr lang="es-ES" smtClean="0"/>
              <a:t>68</a:t>
            </a:fld>
            <a:endParaRPr lang="es-ES" dirty="0"/>
          </a:p>
        </p:txBody>
      </p:sp>
    </p:spTree>
    <p:extLst>
      <p:ext uri="{BB962C8B-B14F-4D97-AF65-F5344CB8AC3E}">
        <p14:creationId xmlns:p14="http://schemas.microsoft.com/office/powerpoint/2010/main" val="167522378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Tresco Abbey.--Isles Scilly</a:t>
            </a:r>
          </a:p>
          <a:p>
            <a:endParaRPr lang="es-ES" dirty="0"/>
          </a:p>
        </p:txBody>
      </p:sp>
      <p:sp>
        <p:nvSpPr>
          <p:cNvPr id="4" name="3 Marcador de número de diapositiva"/>
          <p:cNvSpPr>
            <a:spLocks noGrp="1"/>
          </p:cNvSpPr>
          <p:nvPr>
            <p:ph type="sldNum" sz="quarter" idx="10"/>
          </p:nvPr>
        </p:nvSpPr>
        <p:spPr/>
        <p:txBody>
          <a:bodyPr/>
          <a:lstStyle/>
          <a:p>
            <a:fld id="{01F97958-976A-411A-8A61-7E9DFB513E0A}" type="slidenum">
              <a:rPr lang="es-ES" smtClean="0"/>
              <a:t>69</a:t>
            </a:fld>
            <a:endParaRPr lang="es-ES" dirty="0"/>
          </a:p>
        </p:txBody>
      </p:sp>
    </p:spTree>
    <p:extLst>
      <p:ext uri="{BB962C8B-B14F-4D97-AF65-F5344CB8AC3E}">
        <p14:creationId xmlns:p14="http://schemas.microsoft.com/office/powerpoint/2010/main" val="37273866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Tresco Abbey.--Isles Scilly</a:t>
            </a:r>
          </a:p>
        </p:txBody>
      </p:sp>
      <p:sp>
        <p:nvSpPr>
          <p:cNvPr id="4" name="3 Marcador de número de diapositiva"/>
          <p:cNvSpPr>
            <a:spLocks noGrp="1"/>
          </p:cNvSpPr>
          <p:nvPr>
            <p:ph type="sldNum" sz="quarter" idx="10"/>
          </p:nvPr>
        </p:nvSpPr>
        <p:spPr/>
        <p:txBody>
          <a:bodyPr/>
          <a:lstStyle/>
          <a:p>
            <a:fld id="{01F97958-976A-411A-8A61-7E9DFB513E0A}" type="slidenum">
              <a:rPr lang="es-ES" smtClean="0"/>
              <a:t>70</a:t>
            </a:fld>
            <a:endParaRPr lang="es-ES" dirty="0"/>
          </a:p>
        </p:txBody>
      </p:sp>
    </p:spTree>
    <p:extLst>
      <p:ext uri="{BB962C8B-B14F-4D97-AF65-F5344CB8AC3E}">
        <p14:creationId xmlns:p14="http://schemas.microsoft.com/office/powerpoint/2010/main" val="361520400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BB1F351-48DC-4755-B84B-F9865675CAF8}" type="slidenum">
              <a:rPr lang="es-ES">
                <a:solidFill>
                  <a:prstClr val="black"/>
                </a:solidFill>
                <a:latin typeface="Arial" charset="0"/>
              </a:rPr>
              <a:pPr eaLnBrk="1" hangingPunct="1"/>
              <a:t>74</a:t>
            </a:fld>
            <a:endParaRPr lang="es-ES" dirty="0">
              <a:solidFill>
                <a:prstClr val="black"/>
              </a:solidFill>
              <a:latin typeface="Arial" charset="0"/>
            </a:endParaRPr>
          </a:p>
        </p:txBody>
      </p:sp>
      <p:sp>
        <p:nvSpPr>
          <p:cNvPr id="285699" name="Rectangle 2"/>
          <p:cNvSpPr>
            <a:spLocks noGrp="1" noRot="1" noChangeAspect="1" noChangeArrowheads="1" noTextEdit="1"/>
          </p:cNvSpPr>
          <p:nvPr>
            <p:ph type="sldImg"/>
          </p:nvPr>
        </p:nvSpPr>
        <p:spPr>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Trevano Garden</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885B57C-DD3D-4A2B-AB13-1293863A547B}" type="slidenum">
              <a:rPr lang="es-ES">
                <a:solidFill>
                  <a:prstClr val="black"/>
                </a:solidFill>
                <a:latin typeface="Arial" charset="0"/>
              </a:rPr>
              <a:pPr eaLnBrk="1" hangingPunct="1"/>
              <a:t>75</a:t>
            </a:fld>
            <a:endParaRPr lang="es-ES" dirty="0">
              <a:solidFill>
                <a:prstClr val="black"/>
              </a:solidFill>
              <a:latin typeface="Arial" charset="0"/>
            </a:endParaRPr>
          </a:p>
        </p:txBody>
      </p:sp>
      <p:sp>
        <p:nvSpPr>
          <p:cNvPr id="286723" name="Rectangle 2"/>
          <p:cNvSpPr>
            <a:spLocks noGrp="1" noRot="1" noChangeAspect="1" noChangeArrowheads="1" noTextEdit="1"/>
          </p:cNvSpPr>
          <p:nvPr>
            <p:ph type="sldImg"/>
          </p:nvPr>
        </p:nvSpPr>
        <p:spPr>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Trevano Garden</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75F5BD6-DCE7-4439-B114-B42D380EB815}" type="slidenum">
              <a:rPr lang="es-ES">
                <a:solidFill>
                  <a:prstClr val="black"/>
                </a:solidFill>
                <a:latin typeface="Arial" charset="0"/>
              </a:rPr>
              <a:pPr eaLnBrk="1" hangingPunct="1"/>
              <a:t>76</a:t>
            </a:fld>
            <a:endParaRPr lang="es-ES" dirty="0">
              <a:solidFill>
                <a:prstClr val="black"/>
              </a:solidFill>
              <a:latin typeface="Arial" charset="0"/>
            </a:endParaRPr>
          </a:p>
        </p:txBody>
      </p:sp>
      <p:sp>
        <p:nvSpPr>
          <p:cNvPr id="287747" name="Rectangle 2"/>
          <p:cNvSpPr>
            <a:spLocks noGrp="1" noRot="1" noChangeAspect="1" noChangeArrowheads="1" noTextEdit="1"/>
          </p:cNvSpPr>
          <p:nvPr>
            <p:ph type="sldImg"/>
          </p:nvPr>
        </p:nvSpPr>
        <p:spPr>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Trevano Garden</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A13B0FA-10A2-4472-BB44-2C747C718CD7}" type="slidenum">
              <a:rPr lang="es-ES">
                <a:solidFill>
                  <a:prstClr val="black"/>
                </a:solidFill>
                <a:latin typeface="Arial" charset="0"/>
              </a:rPr>
              <a:pPr eaLnBrk="1" hangingPunct="1"/>
              <a:t>77</a:t>
            </a:fld>
            <a:endParaRPr lang="es-ES" dirty="0">
              <a:solidFill>
                <a:prstClr val="black"/>
              </a:solidFill>
              <a:latin typeface="Arial" charset="0"/>
            </a:endParaRPr>
          </a:p>
        </p:txBody>
      </p:sp>
      <p:sp>
        <p:nvSpPr>
          <p:cNvPr id="288771" name="Rectangle 2"/>
          <p:cNvSpPr>
            <a:spLocks noGrp="1" noRot="1" noChangeAspect="1" noChangeArrowheads="1" noTextEdit="1"/>
          </p:cNvSpPr>
          <p:nvPr>
            <p:ph type="sldImg"/>
          </p:nvPr>
        </p:nvSpPr>
        <p:spPr>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Trevano Gardens</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F4C3D74-1CEF-4644-85E3-A8D76B71CC54}" type="slidenum">
              <a:rPr lang="es-ES">
                <a:solidFill>
                  <a:prstClr val="black"/>
                </a:solidFill>
                <a:latin typeface="Arial" charset="0"/>
              </a:rPr>
              <a:pPr eaLnBrk="1" hangingPunct="1"/>
              <a:t>78</a:t>
            </a:fld>
            <a:endParaRPr lang="es-ES" dirty="0">
              <a:solidFill>
                <a:prstClr val="black"/>
              </a:solidFill>
              <a:latin typeface="Arial" charset="0"/>
            </a:endParaRPr>
          </a:p>
        </p:txBody>
      </p:sp>
      <p:sp>
        <p:nvSpPr>
          <p:cNvPr id="289795" name="Rectangle 2"/>
          <p:cNvSpPr>
            <a:spLocks noGrp="1" noRot="1" noChangeAspect="1" noChangeArrowheads="1" noTextEdit="1"/>
          </p:cNvSpPr>
          <p:nvPr>
            <p:ph type="sldImg"/>
          </p:nvPr>
        </p:nvSpPr>
        <p:spPr>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Trevano Gardens</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Trevarno</a:t>
            </a:r>
            <a:r>
              <a:rPr lang="es-ES" baseline="0" dirty="0"/>
              <a:t> Gardens</a:t>
            </a:r>
            <a:endParaRPr lang="es-ES" dirty="0"/>
          </a:p>
        </p:txBody>
      </p:sp>
      <p:sp>
        <p:nvSpPr>
          <p:cNvPr id="4" name="3 Marcador de número de diapositiva"/>
          <p:cNvSpPr>
            <a:spLocks noGrp="1"/>
          </p:cNvSpPr>
          <p:nvPr>
            <p:ph type="sldNum" sz="quarter" idx="10"/>
          </p:nvPr>
        </p:nvSpPr>
        <p:spPr/>
        <p:txBody>
          <a:bodyPr/>
          <a:lstStyle/>
          <a:p>
            <a:fld id="{01F97958-976A-411A-8A61-7E9DFB513E0A}" type="slidenum">
              <a:rPr lang="es-ES" smtClean="0"/>
              <a:t>79</a:t>
            </a:fld>
            <a:endParaRPr lang="es-ES" dirty="0"/>
          </a:p>
        </p:txBody>
      </p:sp>
    </p:spTree>
    <p:extLst>
      <p:ext uri="{BB962C8B-B14F-4D97-AF65-F5344CB8AC3E}">
        <p14:creationId xmlns:p14="http://schemas.microsoft.com/office/powerpoint/2010/main" val="286055308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Trevarno Gardens</a:t>
            </a:r>
          </a:p>
          <a:p>
            <a:endParaRPr lang="es-ES" dirty="0"/>
          </a:p>
        </p:txBody>
      </p:sp>
      <p:sp>
        <p:nvSpPr>
          <p:cNvPr id="4" name="3 Marcador de número de diapositiva"/>
          <p:cNvSpPr>
            <a:spLocks noGrp="1"/>
          </p:cNvSpPr>
          <p:nvPr>
            <p:ph type="sldNum" sz="quarter" idx="10"/>
          </p:nvPr>
        </p:nvSpPr>
        <p:spPr/>
        <p:txBody>
          <a:bodyPr/>
          <a:lstStyle/>
          <a:p>
            <a:fld id="{01F97958-976A-411A-8A61-7E9DFB513E0A}" type="slidenum">
              <a:rPr lang="es-ES" smtClean="0"/>
              <a:t>80</a:t>
            </a:fld>
            <a:endParaRPr lang="es-ES" dirty="0"/>
          </a:p>
        </p:txBody>
      </p:sp>
    </p:spTree>
    <p:extLst>
      <p:ext uri="{BB962C8B-B14F-4D97-AF65-F5344CB8AC3E}">
        <p14:creationId xmlns:p14="http://schemas.microsoft.com/office/powerpoint/2010/main" val="16681586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Trevarno Gardens</a:t>
            </a:r>
          </a:p>
          <a:p>
            <a:endParaRPr lang="es-ES" dirty="0"/>
          </a:p>
        </p:txBody>
      </p:sp>
      <p:sp>
        <p:nvSpPr>
          <p:cNvPr id="4" name="3 Marcador de número de diapositiva"/>
          <p:cNvSpPr>
            <a:spLocks noGrp="1"/>
          </p:cNvSpPr>
          <p:nvPr>
            <p:ph type="sldNum" sz="quarter" idx="10"/>
          </p:nvPr>
        </p:nvSpPr>
        <p:spPr/>
        <p:txBody>
          <a:bodyPr/>
          <a:lstStyle/>
          <a:p>
            <a:fld id="{01F97958-976A-411A-8A61-7E9DFB513E0A}" type="slidenum">
              <a:rPr lang="es-ES" smtClean="0"/>
              <a:t>81</a:t>
            </a:fld>
            <a:endParaRPr lang="es-ES" dirty="0"/>
          </a:p>
        </p:txBody>
      </p:sp>
    </p:spTree>
    <p:extLst>
      <p:ext uri="{BB962C8B-B14F-4D97-AF65-F5344CB8AC3E}">
        <p14:creationId xmlns:p14="http://schemas.microsoft.com/office/powerpoint/2010/main" val="13074828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Trevarno Gardens</a:t>
            </a:r>
          </a:p>
          <a:p>
            <a:endParaRPr lang="es-ES" dirty="0"/>
          </a:p>
        </p:txBody>
      </p:sp>
      <p:sp>
        <p:nvSpPr>
          <p:cNvPr id="4" name="3 Marcador de número de diapositiva"/>
          <p:cNvSpPr>
            <a:spLocks noGrp="1"/>
          </p:cNvSpPr>
          <p:nvPr>
            <p:ph type="sldNum" sz="quarter" idx="10"/>
          </p:nvPr>
        </p:nvSpPr>
        <p:spPr/>
        <p:txBody>
          <a:bodyPr/>
          <a:lstStyle/>
          <a:p>
            <a:fld id="{01F97958-976A-411A-8A61-7E9DFB513E0A}" type="slidenum">
              <a:rPr lang="es-ES" smtClean="0"/>
              <a:t>82</a:t>
            </a:fld>
            <a:endParaRPr lang="es-ES" dirty="0"/>
          </a:p>
        </p:txBody>
      </p:sp>
    </p:spTree>
    <p:extLst>
      <p:ext uri="{BB962C8B-B14F-4D97-AF65-F5344CB8AC3E}">
        <p14:creationId xmlns:p14="http://schemas.microsoft.com/office/powerpoint/2010/main" val="133620245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Trevarno Gardens</a:t>
            </a:r>
          </a:p>
          <a:p>
            <a:endParaRPr lang="es-ES" dirty="0"/>
          </a:p>
        </p:txBody>
      </p:sp>
      <p:sp>
        <p:nvSpPr>
          <p:cNvPr id="4" name="3 Marcador de número de diapositiva"/>
          <p:cNvSpPr>
            <a:spLocks noGrp="1"/>
          </p:cNvSpPr>
          <p:nvPr>
            <p:ph type="sldNum" sz="quarter" idx="10"/>
          </p:nvPr>
        </p:nvSpPr>
        <p:spPr/>
        <p:txBody>
          <a:bodyPr/>
          <a:lstStyle/>
          <a:p>
            <a:fld id="{01F97958-976A-411A-8A61-7E9DFB513E0A}" type="slidenum">
              <a:rPr lang="es-ES" smtClean="0"/>
              <a:t>83</a:t>
            </a:fld>
            <a:endParaRPr lang="es-ES" dirty="0"/>
          </a:p>
        </p:txBody>
      </p:sp>
    </p:spTree>
    <p:extLst>
      <p:ext uri="{BB962C8B-B14F-4D97-AF65-F5344CB8AC3E}">
        <p14:creationId xmlns:p14="http://schemas.microsoft.com/office/powerpoint/2010/main" val="373890943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Trevarno Gardens</a:t>
            </a:r>
          </a:p>
          <a:p>
            <a:endParaRPr lang="es-ES" dirty="0"/>
          </a:p>
        </p:txBody>
      </p:sp>
      <p:sp>
        <p:nvSpPr>
          <p:cNvPr id="4" name="3 Marcador de número de diapositiva"/>
          <p:cNvSpPr>
            <a:spLocks noGrp="1"/>
          </p:cNvSpPr>
          <p:nvPr>
            <p:ph type="sldNum" sz="quarter" idx="10"/>
          </p:nvPr>
        </p:nvSpPr>
        <p:spPr/>
        <p:txBody>
          <a:bodyPr/>
          <a:lstStyle/>
          <a:p>
            <a:fld id="{01F97958-976A-411A-8A61-7E9DFB513E0A}" type="slidenum">
              <a:rPr lang="es-ES" smtClean="0"/>
              <a:t>84</a:t>
            </a:fld>
            <a:endParaRPr lang="es-ES" dirty="0"/>
          </a:p>
        </p:txBody>
      </p:sp>
    </p:spTree>
    <p:extLst>
      <p:ext uri="{BB962C8B-B14F-4D97-AF65-F5344CB8AC3E}">
        <p14:creationId xmlns:p14="http://schemas.microsoft.com/office/powerpoint/2010/main" val="110209196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Trevarno Gardens</a:t>
            </a:r>
          </a:p>
          <a:p>
            <a:endParaRPr lang="es-ES" dirty="0"/>
          </a:p>
        </p:txBody>
      </p:sp>
      <p:sp>
        <p:nvSpPr>
          <p:cNvPr id="4" name="3 Marcador de número de diapositiva"/>
          <p:cNvSpPr>
            <a:spLocks noGrp="1"/>
          </p:cNvSpPr>
          <p:nvPr>
            <p:ph type="sldNum" sz="quarter" idx="10"/>
          </p:nvPr>
        </p:nvSpPr>
        <p:spPr/>
        <p:txBody>
          <a:bodyPr/>
          <a:lstStyle/>
          <a:p>
            <a:fld id="{01F97958-976A-411A-8A61-7E9DFB513E0A}" type="slidenum">
              <a:rPr lang="es-ES" smtClean="0"/>
              <a:t>85</a:t>
            </a:fld>
            <a:endParaRPr lang="es-ES" dirty="0"/>
          </a:p>
        </p:txBody>
      </p:sp>
    </p:spTree>
    <p:extLst>
      <p:ext uri="{BB962C8B-B14F-4D97-AF65-F5344CB8AC3E}">
        <p14:creationId xmlns:p14="http://schemas.microsoft.com/office/powerpoint/2010/main" val="44276388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Trevarno Gardens</a:t>
            </a:r>
          </a:p>
        </p:txBody>
      </p:sp>
      <p:sp>
        <p:nvSpPr>
          <p:cNvPr id="4" name="3 Marcador de número de diapositiva"/>
          <p:cNvSpPr>
            <a:spLocks noGrp="1"/>
          </p:cNvSpPr>
          <p:nvPr>
            <p:ph type="sldNum" sz="quarter" idx="10"/>
          </p:nvPr>
        </p:nvSpPr>
        <p:spPr/>
        <p:txBody>
          <a:bodyPr/>
          <a:lstStyle/>
          <a:p>
            <a:fld id="{01F97958-976A-411A-8A61-7E9DFB513E0A}" type="slidenum">
              <a:rPr lang="es-ES" smtClean="0"/>
              <a:t>86</a:t>
            </a:fld>
            <a:endParaRPr lang="es-ES" dirty="0"/>
          </a:p>
        </p:txBody>
      </p:sp>
    </p:spTree>
    <p:extLst>
      <p:ext uri="{BB962C8B-B14F-4D97-AF65-F5344CB8AC3E}">
        <p14:creationId xmlns:p14="http://schemas.microsoft.com/office/powerpoint/2010/main" val="375651274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Trewinthen Gardens.</a:t>
            </a:r>
          </a:p>
        </p:txBody>
      </p:sp>
      <p:sp>
        <p:nvSpPr>
          <p:cNvPr id="4" name="3 Marcador de número de diapositiva"/>
          <p:cNvSpPr>
            <a:spLocks noGrp="1"/>
          </p:cNvSpPr>
          <p:nvPr>
            <p:ph type="sldNum" sz="quarter" idx="10"/>
          </p:nvPr>
        </p:nvSpPr>
        <p:spPr/>
        <p:txBody>
          <a:bodyPr/>
          <a:lstStyle/>
          <a:p>
            <a:fld id="{01F97958-976A-411A-8A61-7E9DFB513E0A}" type="slidenum">
              <a:rPr lang="es-ES" smtClean="0"/>
              <a:t>89</a:t>
            </a:fld>
            <a:endParaRPr lang="es-ES" dirty="0"/>
          </a:p>
        </p:txBody>
      </p:sp>
    </p:spTree>
    <p:extLst>
      <p:ext uri="{BB962C8B-B14F-4D97-AF65-F5344CB8AC3E}">
        <p14:creationId xmlns:p14="http://schemas.microsoft.com/office/powerpoint/2010/main" val="203355062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Trewinthen Gardens</a:t>
            </a:r>
          </a:p>
        </p:txBody>
      </p:sp>
      <p:sp>
        <p:nvSpPr>
          <p:cNvPr id="4" name="3 Marcador de número de diapositiva"/>
          <p:cNvSpPr>
            <a:spLocks noGrp="1"/>
          </p:cNvSpPr>
          <p:nvPr>
            <p:ph type="sldNum" sz="quarter" idx="10"/>
          </p:nvPr>
        </p:nvSpPr>
        <p:spPr/>
        <p:txBody>
          <a:bodyPr/>
          <a:lstStyle/>
          <a:p>
            <a:fld id="{01F97958-976A-411A-8A61-7E9DFB513E0A}" type="slidenum">
              <a:rPr lang="es-ES" smtClean="0"/>
              <a:t>90</a:t>
            </a:fld>
            <a:endParaRPr lang="es-ES" dirty="0"/>
          </a:p>
        </p:txBody>
      </p:sp>
    </p:spTree>
    <p:extLst>
      <p:ext uri="{BB962C8B-B14F-4D97-AF65-F5344CB8AC3E}">
        <p14:creationId xmlns:p14="http://schemas.microsoft.com/office/powerpoint/2010/main" val="316705992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Trewinthen Gardens</a:t>
            </a:r>
          </a:p>
        </p:txBody>
      </p:sp>
      <p:sp>
        <p:nvSpPr>
          <p:cNvPr id="4" name="3 Marcador de número de diapositiva"/>
          <p:cNvSpPr>
            <a:spLocks noGrp="1"/>
          </p:cNvSpPr>
          <p:nvPr>
            <p:ph type="sldNum" sz="quarter" idx="10"/>
          </p:nvPr>
        </p:nvSpPr>
        <p:spPr/>
        <p:txBody>
          <a:bodyPr/>
          <a:lstStyle/>
          <a:p>
            <a:fld id="{01F97958-976A-411A-8A61-7E9DFB513E0A}" type="slidenum">
              <a:rPr lang="es-ES" smtClean="0"/>
              <a:t>91</a:t>
            </a:fld>
            <a:endParaRPr lang="es-ES" dirty="0"/>
          </a:p>
        </p:txBody>
      </p:sp>
    </p:spTree>
    <p:extLst>
      <p:ext uri="{BB962C8B-B14F-4D97-AF65-F5344CB8AC3E}">
        <p14:creationId xmlns:p14="http://schemas.microsoft.com/office/powerpoint/2010/main" val="173174458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Trewinthen Gardens</a:t>
            </a:r>
          </a:p>
        </p:txBody>
      </p:sp>
      <p:sp>
        <p:nvSpPr>
          <p:cNvPr id="4" name="3 Marcador de número de diapositiva"/>
          <p:cNvSpPr>
            <a:spLocks noGrp="1"/>
          </p:cNvSpPr>
          <p:nvPr>
            <p:ph type="sldNum" sz="quarter" idx="10"/>
          </p:nvPr>
        </p:nvSpPr>
        <p:spPr/>
        <p:txBody>
          <a:bodyPr/>
          <a:lstStyle/>
          <a:p>
            <a:fld id="{01F97958-976A-411A-8A61-7E9DFB513E0A}" type="slidenum">
              <a:rPr lang="es-ES" smtClean="0"/>
              <a:t>92</a:t>
            </a:fld>
            <a:endParaRPr lang="es-ES" dirty="0"/>
          </a:p>
        </p:txBody>
      </p:sp>
    </p:spTree>
    <p:extLst>
      <p:ext uri="{BB962C8B-B14F-4D97-AF65-F5344CB8AC3E}">
        <p14:creationId xmlns:p14="http://schemas.microsoft.com/office/powerpoint/2010/main" val="327677383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Trewinthen Gardens.</a:t>
            </a:r>
          </a:p>
        </p:txBody>
      </p:sp>
      <p:sp>
        <p:nvSpPr>
          <p:cNvPr id="4" name="3 Marcador de número de diapositiva"/>
          <p:cNvSpPr>
            <a:spLocks noGrp="1"/>
          </p:cNvSpPr>
          <p:nvPr>
            <p:ph type="sldNum" sz="quarter" idx="10"/>
          </p:nvPr>
        </p:nvSpPr>
        <p:spPr/>
        <p:txBody>
          <a:bodyPr/>
          <a:lstStyle/>
          <a:p>
            <a:fld id="{01F97958-976A-411A-8A61-7E9DFB513E0A}" type="slidenum">
              <a:rPr lang="es-ES" smtClean="0"/>
              <a:t>93</a:t>
            </a:fld>
            <a:endParaRPr lang="es-ES" dirty="0"/>
          </a:p>
        </p:txBody>
      </p:sp>
    </p:spTree>
    <p:extLst>
      <p:ext uri="{BB962C8B-B14F-4D97-AF65-F5344CB8AC3E}">
        <p14:creationId xmlns:p14="http://schemas.microsoft.com/office/powerpoint/2010/main" val="2856697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Trewinthen Gardens.</a:t>
            </a:r>
          </a:p>
        </p:txBody>
      </p:sp>
      <p:sp>
        <p:nvSpPr>
          <p:cNvPr id="4" name="3 Marcador de número de diapositiva"/>
          <p:cNvSpPr>
            <a:spLocks noGrp="1"/>
          </p:cNvSpPr>
          <p:nvPr>
            <p:ph type="sldNum" sz="quarter" idx="10"/>
          </p:nvPr>
        </p:nvSpPr>
        <p:spPr/>
        <p:txBody>
          <a:bodyPr/>
          <a:lstStyle/>
          <a:p>
            <a:fld id="{01F97958-976A-411A-8A61-7E9DFB513E0A}" type="slidenum">
              <a:rPr lang="es-ES" smtClean="0"/>
              <a:t>94</a:t>
            </a:fld>
            <a:endParaRPr lang="es-ES" dirty="0"/>
          </a:p>
        </p:txBody>
      </p:sp>
    </p:spTree>
    <p:extLst>
      <p:ext uri="{BB962C8B-B14F-4D97-AF65-F5344CB8AC3E}">
        <p14:creationId xmlns:p14="http://schemas.microsoft.com/office/powerpoint/2010/main" val="36192899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Trewinthen Gardens.</a:t>
            </a:r>
          </a:p>
        </p:txBody>
      </p:sp>
      <p:sp>
        <p:nvSpPr>
          <p:cNvPr id="4" name="3 Marcador de número de diapositiva"/>
          <p:cNvSpPr>
            <a:spLocks noGrp="1"/>
          </p:cNvSpPr>
          <p:nvPr>
            <p:ph type="sldNum" sz="quarter" idx="10"/>
          </p:nvPr>
        </p:nvSpPr>
        <p:spPr/>
        <p:txBody>
          <a:bodyPr/>
          <a:lstStyle/>
          <a:p>
            <a:fld id="{01F97958-976A-411A-8A61-7E9DFB513E0A}" type="slidenum">
              <a:rPr lang="es-ES" smtClean="0"/>
              <a:t>95</a:t>
            </a:fld>
            <a:endParaRPr lang="es-ES" dirty="0"/>
          </a:p>
        </p:txBody>
      </p:sp>
    </p:spTree>
    <p:extLst>
      <p:ext uri="{BB962C8B-B14F-4D97-AF65-F5344CB8AC3E}">
        <p14:creationId xmlns:p14="http://schemas.microsoft.com/office/powerpoint/2010/main" val="365190125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Trewinthen Gardens.</a:t>
            </a:r>
          </a:p>
        </p:txBody>
      </p:sp>
      <p:sp>
        <p:nvSpPr>
          <p:cNvPr id="4" name="3 Marcador de número de diapositiva"/>
          <p:cNvSpPr>
            <a:spLocks noGrp="1"/>
          </p:cNvSpPr>
          <p:nvPr>
            <p:ph type="sldNum" sz="quarter" idx="10"/>
          </p:nvPr>
        </p:nvSpPr>
        <p:spPr/>
        <p:txBody>
          <a:bodyPr/>
          <a:lstStyle/>
          <a:p>
            <a:fld id="{01F97958-976A-411A-8A61-7E9DFB513E0A}" type="slidenum">
              <a:rPr lang="es-ES" smtClean="0"/>
              <a:t>96</a:t>
            </a:fld>
            <a:endParaRPr lang="es-ES" dirty="0"/>
          </a:p>
        </p:txBody>
      </p:sp>
    </p:spTree>
    <p:extLst>
      <p:ext uri="{BB962C8B-B14F-4D97-AF65-F5344CB8AC3E}">
        <p14:creationId xmlns:p14="http://schemas.microsoft.com/office/powerpoint/2010/main" val="34623615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Trewinthen Gardens.</a:t>
            </a:r>
          </a:p>
        </p:txBody>
      </p:sp>
      <p:sp>
        <p:nvSpPr>
          <p:cNvPr id="4" name="3 Marcador de número de diapositiva"/>
          <p:cNvSpPr>
            <a:spLocks noGrp="1"/>
          </p:cNvSpPr>
          <p:nvPr>
            <p:ph type="sldNum" sz="quarter" idx="10"/>
          </p:nvPr>
        </p:nvSpPr>
        <p:spPr/>
        <p:txBody>
          <a:bodyPr/>
          <a:lstStyle/>
          <a:p>
            <a:fld id="{01F97958-976A-411A-8A61-7E9DFB513E0A}" type="slidenum">
              <a:rPr lang="es-ES" smtClean="0"/>
              <a:t>97</a:t>
            </a:fld>
            <a:endParaRPr lang="es-ES" dirty="0"/>
          </a:p>
        </p:txBody>
      </p:sp>
    </p:spTree>
    <p:extLst>
      <p:ext uri="{BB962C8B-B14F-4D97-AF65-F5344CB8AC3E}">
        <p14:creationId xmlns:p14="http://schemas.microsoft.com/office/powerpoint/2010/main" val="347225755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Trewinthen Gardens.</a:t>
            </a:r>
          </a:p>
        </p:txBody>
      </p:sp>
      <p:sp>
        <p:nvSpPr>
          <p:cNvPr id="4" name="3 Marcador de número de diapositiva"/>
          <p:cNvSpPr>
            <a:spLocks noGrp="1"/>
          </p:cNvSpPr>
          <p:nvPr>
            <p:ph type="sldNum" sz="quarter" idx="10"/>
          </p:nvPr>
        </p:nvSpPr>
        <p:spPr/>
        <p:txBody>
          <a:bodyPr/>
          <a:lstStyle/>
          <a:p>
            <a:fld id="{01F97958-976A-411A-8A61-7E9DFB513E0A}" type="slidenum">
              <a:rPr lang="es-ES" smtClean="0"/>
              <a:t>98</a:t>
            </a:fld>
            <a:endParaRPr lang="es-ES" dirty="0"/>
          </a:p>
        </p:txBody>
      </p:sp>
    </p:spTree>
    <p:extLst>
      <p:ext uri="{BB962C8B-B14F-4D97-AF65-F5344CB8AC3E}">
        <p14:creationId xmlns:p14="http://schemas.microsoft.com/office/powerpoint/2010/main" val="278538219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Trewinthen Gardens.</a:t>
            </a:r>
          </a:p>
        </p:txBody>
      </p:sp>
      <p:sp>
        <p:nvSpPr>
          <p:cNvPr id="4" name="3 Marcador de número de diapositiva"/>
          <p:cNvSpPr>
            <a:spLocks noGrp="1"/>
          </p:cNvSpPr>
          <p:nvPr>
            <p:ph type="sldNum" sz="quarter" idx="10"/>
          </p:nvPr>
        </p:nvSpPr>
        <p:spPr/>
        <p:txBody>
          <a:bodyPr/>
          <a:lstStyle/>
          <a:p>
            <a:fld id="{01F97958-976A-411A-8A61-7E9DFB513E0A}" type="slidenum">
              <a:rPr lang="es-ES" smtClean="0"/>
              <a:t>99</a:t>
            </a:fld>
            <a:endParaRPr lang="es-ES" dirty="0"/>
          </a:p>
        </p:txBody>
      </p:sp>
    </p:spTree>
    <p:extLst>
      <p:ext uri="{BB962C8B-B14F-4D97-AF65-F5344CB8AC3E}">
        <p14:creationId xmlns:p14="http://schemas.microsoft.com/office/powerpoint/2010/main" val="7263645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Trewinthen Gardens.</a:t>
            </a:r>
          </a:p>
        </p:txBody>
      </p:sp>
      <p:sp>
        <p:nvSpPr>
          <p:cNvPr id="4" name="3 Marcador de número de diapositiva"/>
          <p:cNvSpPr>
            <a:spLocks noGrp="1"/>
          </p:cNvSpPr>
          <p:nvPr>
            <p:ph type="sldNum" sz="quarter" idx="10"/>
          </p:nvPr>
        </p:nvSpPr>
        <p:spPr/>
        <p:txBody>
          <a:bodyPr/>
          <a:lstStyle/>
          <a:p>
            <a:fld id="{01F97958-976A-411A-8A61-7E9DFB513E0A}" type="slidenum">
              <a:rPr lang="es-ES" smtClean="0"/>
              <a:t>100</a:t>
            </a:fld>
            <a:endParaRPr lang="es-ES" dirty="0"/>
          </a:p>
        </p:txBody>
      </p:sp>
    </p:spTree>
    <p:extLst>
      <p:ext uri="{BB962C8B-B14F-4D97-AF65-F5344CB8AC3E}">
        <p14:creationId xmlns:p14="http://schemas.microsoft.com/office/powerpoint/2010/main" val="19075169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Trewinthen Gardens.</a:t>
            </a:r>
          </a:p>
        </p:txBody>
      </p:sp>
      <p:sp>
        <p:nvSpPr>
          <p:cNvPr id="4" name="3 Marcador de número de diapositiva"/>
          <p:cNvSpPr>
            <a:spLocks noGrp="1"/>
          </p:cNvSpPr>
          <p:nvPr>
            <p:ph type="sldNum" sz="quarter" idx="10"/>
          </p:nvPr>
        </p:nvSpPr>
        <p:spPr/>
        <p:txBody>
          <a:bodyPr/>
          <a:lstStyle/>
          <a:p>
            <a:fld id="{01F97958-976A-411A-8A61-7E9DFB513E0A}" type="slidenum">
              <a:rPr lang="es-ES" smtClean="0"/>
              <a:t>101</a:t>
            </a:fld>
            <a:endParaRPr lang="es-ES" dirty="0"/>
          </a:p>
        </p:txBody>
      </p:sp>
    </p:spTree>
    <p:extLst>
      <p:ext uri="{BB962C8B-B14F-4D97-AF65-F5344CB8AC3E}">
        <p14:creationId xmlns:p14="http://schemas.microsoft.com/office/powerpoint/2010/main" val="273052945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Trewinthen Gardens.</a:t>
            </a:r>
          </a:p>
        </p:txBody>
      </p:sp>
      <p:sp>
        <p:nvSpPr>
          <p:cNvPr id="4" name="3 Marcador de número de diapositiva"/>
          <p:cNvSpPr>
            <a:spLocks noGrp="1"/>
          </p:cNvSpPr>
          <p:nvPr>
            <p:ph type="sldNum" sz="quarter" idx="10"/>
          </p:nvPr>
        </p:nvSpPr>
        <p:spPr/>
        <p:txBody>
          <a:bodyPr/>
          <a:lstStyle/>
          <a:p>
            <a:fld id="{01F97958-976A-411A-8A61-7E9DFB513E0A}" type="slidenum">
              <a:rPr lang="es-ES" smtClean="0"/>
              <a:t>102</a:t>
            </a:fld>
            <a:endParaRPr lang="es-ES" dirty="0"/>
          </a:p>
        </p:txBody>
      </p:sp>
    </p:spTree>
    <p:extLst>
      <p:ext uri="{BB962C8B-B14F-4D97-AF65-F5344CB8AC3E}">
        <p14:creationId xmlns:p14="http://schemas.microsoft.com/office/powerpoint/2010/main" val="218671771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Trewinthen Gardens.</a:t>
            </a:r>
          </a:p>
        </p:txBody>
      </p:sp>
      <p:sp>
        <p:nvSpPr>
          <p:cNvPr id="4" name="3 Marcador de número de diapositiva"/>
          <p:cNvSpPr>
            <a:spLocks noGrp="1"/>
          </p:cNvSpPr>
          <p:nvPr>
            <p:ph type="sldNum" sz="quarter" idx="10"/>
          </p:nvPr>
        </p:nvSpPr>
        <p:spPr/>
        <p:txBody>
          <a:bodyPr/>
          <a:lstStyle/>
          <a:p>
            <a:fld id="{01F97958-976A-411A-8A61-7E9DFB513E0A}" type="slidenum">
              <a:rPr lang="es-ES" smtClean="0"/>
              <a:t>103</a:t>
            </a:fld>
            <a:endParaRPr lang="es-ES" dirty="0"/>
          </a:p>
        </p:txBody>
      </p:sp>
    </p:spTree>
    <p:extLst>
      <p:ext uri="{BB962C8B-B14F-4D97-AF65-F5344CB8AC3E}">
        <p14:creationId xmlns:p14="http://schemas.microsoft.com/office/powerpoint/2010/main" val="148762508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Trewinthen Gardens.</a:t>
            </a:r>
          </a:p>
        </p:txBody>
      </p:sp>
      <p:sp>
        <p:nvSpPr>
          <p:cNvPr id="4" name="3 Marcador de número de diapositiva"/>
          <p:cNvSpPr>
            <a:spLocks noGrp="1"/>
          </p:cNvSpPr>
          <p:nvPr>
            <p:ph type="sldNum" sz="quarter" idx="10"/>
          </p:nvPr>
        </p:nvSpPr>
        <p:spPr/>
        <p:txBody>
          <a:bodyPr/>
          <a:lstStyle/>
          <a:p>
            <a:fld id="{01F97958-976A-411A-8A61-7E9DFB513E0A}" type="slidenum">
              <a:rPr lang="es-ES" smtClean="0"/>
              <a:t>104</a:t>
            </a:fld>
            <a:endParaRPr lang="es-ES" dirty="0"/>
          </a:p>
        </p:txBody>
      </p:sp>
    </p:spTree>
    <p:extLst>
      <p:ext uri="{BB962C8B-B14F-4D97-AF65-F5344CB8AC3E}">
        <p14:creationId xmlns:p14="http://schemas.microsoft.com/office/powerpoint/2010/main" val="54108154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Trewinthen Gardens.</a:t>
            </a:r>
          </a:p>
        </p:txBody>
      </p:sp>
      <p:sp>
        <p:nvSpPr>
          <p:cNvPr id="4" name="3 Marcador de número de diapositiva"/>
          <p:cNvSpPr>
            <a:spLocks noGrp="1"/>
          </p:cNvSpPr>
          <p:nvPr>
            <p:ph type="sldNum" sz="quarter" idx="10"/>
          </p:nvPr>
        </p:nvSpPr>
        <p:spPr/>
        <p:txBody>
          <a:bodyPr/>
          <a:lstStyle/>
          <a:p>
            <a:fld id="{01F97958-976A-411A-8A61-7E9DFB513E0A}" type="slidenum">
              <a:rPr lang="es-ES" smtClean="0"/>
              <a:t>105</a:t>
            </a:fld>
            <a:endParaRPr lang="es-ES" dirty="0"/>
          </a:p>
        </p:txBody>
      </p:sp>
    </p:spTree>
    <p:extLst>
      <p:ext uri="{BB962C8B-B14F-4D97-AF65-F5344CB8AC3E}">
        <p14:creationId xmlns:p14="http://schemas.microsoft.com/office/powerpoint/2010/main" val="88435060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Trewinthen Gardens.-Cornwall</a:t>
            </a:r>
          </a:p>
        </p:txBody>
      </p:sp>
      <p:sp>
        <p:nvSpPr>
          <p:cNvPr id="4" name="3 Marcador de número de diapositiva"/>
          <p:cNvSpPr>
            <a:spLocks noGrp="1"/>
          </p:cNvSpPr>
          <p:nvPr>
            <p:ph type="sldNum" sz="quarter" idx="10"/>
          </p:nvPr>
        </p:nvSpPr>
        <p:spPr/>
        <p:txBody>
          <a:bodyPr/>
          <a:lstStyle/>
          <a:p>
            <a:fld id="{01F97958-976A-411A-8A61-7E9DFB513E0A}" type="slidenum">
              <a:rPr lang="es-ES" smtClean="0"/>
              <a:t>106</a:t>
            </a:fld>
            <a:endParaRPr lang="es-ES" dirty="0"/>
          </a:p>
        </p:txBody>
      </p:sp>
    </p:spTree>
    <p:extLst>
      <p:ext uri="{BB962C8B-B14F-4D97-AF65-F5344CB8AC3E}">
        <p14:creationId xmlns:p14="http://schemas.microsoft.com/office/powerpoint/2010/main" val="366918188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Trewinthen Gardens</a:t>
            </a:r>
          </a:p>
        </p:txBody>
      </p:sp>
      <p:sp>
        <p:nvSpPr>
          <p:cNvPr id="4" name="3 Marcador de número de diapositiva"/>
          <p:cNvSpPr>
            <a:spLocks noGrp="1"/>
          </p:cNvSpPr>
          <p:nvPr>
            <p:ph type="sldNum" sz="quarter" idx="10"/>
          </p:nvPr>
        </p:nvSpPr>
        <p:spPr/>
        <p:txBody>
          <a:bodyPr/>
          <a:lstStyle/>
          <a:p>
            <a:fld id="{01F97958-976A-411A-8A61-7E9DFB513E0A}" type="slidenum">
              <a:rPr lang="es-ES" smtClean="0"/>
              <a:t>107</a:t>
            </a:fld>
            <a:endParaRPr lang="es-ES" dirty="0"/>
          </a:p>
        </p:txBody>
      </p:sp>
    </p:spTree>
    <p:extLst>
      <p:ext uri="{BB962C8B-B14F-4D97-AF65-F5344CB8AC3E}">
        <p14:creationId xmlns:p14="http://schemas.microsoft.com/office/powerpoint/2010/main" val="28631304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9335509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7289295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126548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2950346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984779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5839871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107970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544686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3921184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34825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4711847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6332796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3610345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2339518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4267008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3013182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7211245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7041132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2856904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8754998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3851973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6881504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771007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0444601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8987406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5904444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65510653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07801339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8580269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00379523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26810902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55012440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61332475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07474840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52730632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17520935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9786232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40913132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86974830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4289511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22011656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28130883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94470912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5983924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813080525"/>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176462231"/>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74785141"/>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691024769"/>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18.xml"/><Relationship Id="rId4" Type="http://schemas.openxmlformats.org/officeDocument/2006/relationships/image" Target="../media/image31.jpeg"/></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35.jpg"/></Relationships>
</file>

<file path=ppt/slides/_rels/slide3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9.xml"/><Relationship Id="rId1" Type="http://schemas.openxmlformats.org/officeDocument/2006/relationships/slideLayout" Target="../slideLayouts/slideLayout7.xml"/><Relationship Id="rId4" Type="http://schemas.openxmlformats.org/officeDocument/2006/relationships/image" Target="../media/image62.jpg"/></Relationships>
</file>

<file path=ppt/slides/_rels/slide64.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4.xml"/><Relationship Id="rId1" Type="http://schemas.openxmlformats.org/officeDocument/2006/relationships/slideLayout" Target="../slideLayouts/slideLayout7.xml"/><Relationship Id="rId4" Type="http://schemas.openxmlformats.org/officeDocument/2006/relationships/image" Target="../media/image68.jpg"/></Relationships>
</file>

<file path=ppt/slides/_rels/slide69.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7.xml"/><Relationship Id="rId1" Type="http://schemas.openxmlformats.org/officeDocument/2006/relationships/slideLayout" Target="../slideLayouts/slideLayout40.xml"/></Relationships>
</file>

<file path=ppt/slides/_rels/slide7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8.xml"/><Relationship Id="rId1" Type="http://schemas.openxmlformats.org/officeDocument/2006/relationships/slideLayout" Target="../slideLayouts/slideLayout40.xml"/></Relationships>
</file>

<file path=ppt/slides/_rels/slide76.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9.xml"/><Relationship Id="rId1" Type="http://schemas.openxmlformats.org/officeDocument/2006/relationships/slideLayout" Target="../slideLayouts/slideLayout40.xml"/></Relationships>
</file>

<file path=ppt/slides/_rels/slide7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0.xml"/><Relationship Id="rId1" Type="http://schemas.openxmlformats.org/officeDocument/2006/relationships/slideLayout" Target="../slideLayouts/slideLayout40.xml"/></Relationships>
</file>

<file path=ppt/slides/_rels/slide7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1.xml"/><Relationship Id="rId1" Type="http://schemas.openxmlformats.org/officeDocument/2006/relationships/slideLayout" Target="../slideLayouts/slideLayout40.xml"/></Relationships>
</file>

<file path=ppt/slides/_rels/slide79.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3.xml"/><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4.xml"/><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3" Type="http://schemas.openxmlformats.org/officeDocument/2006/relationships/image" Target="../media/image80.gif"/><Relationship Id="rId2" Type="http://schemas.openxmlformats.org/officeDocument/2006/relationships/notesSlide" Target="../notesSlides/notesSlide76.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7.xml"/><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8.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9.xml"/><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9.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0.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1.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2.xml"/><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3.xml"/><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4.xml"/><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5.xml"/><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6.xml"/><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7.xml"/><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8.xml"/><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9.xml"/><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90.xml"/><Relationship Id="rId1" Type="http://schemas.openxmlformats.org/officeDocument/2006/relationships/slideLayout" Target="../slideLayouts/slideLayout18.xml"/></Relationships>
</file>

<file path=ppt/slides/_rels/slide100.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91.xml"/><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2.xml"/><Relationship Id="rId1" Type="http://schemas.openxmlformats.org/officeDocument/2006/relationships/slideLayout" Target="../slideLayouts/slideLayout18.xml"/></Relationships>
</file>

<file path=ppt/slides/_rels/slide102.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3.xml"/><Relationship Id="rId1" Type="http://schemas.openxmlformats.org/officeDocument/2006/relationships/slideLayout" Target="../slideLayouts/slideLayout18.xml"/></Relationships>
</file>

<file path=ppt/slides/_rels/slide103.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4.xml"/><Relationship Id="rId1" Type="http://schemas.openxmlformats.org/officeDocument/2006/relationships/slideLayout" Target="../slideLayouts/slideLayout18.xml"/></Relationships>
</file>

<file path=ppt/slides/_rels/slide104.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5.xml"/><Relationship Id="rId1" Type="http://schemas.openxmlformats.org/officeDocument/2006/relationships/slideLayout" Target="../slideLayouts/slideLayout18.xml"/></Relationships>
</file>

<file path=ppt/slides/_rels/slide105.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6.xml"/><Relationship Id="rId1" Type="http://schemas.openxmlformats.org/officeDocument/2006/relationships/slideLayout" Target="../slideLayouts/slideLayout18.xml"/></Relationships>
</file>

<file path=ppt/slides/_rels/slide106.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7.xml"/><Relationship Id="rId1" Type="http://schemas.openxmlformats.org/officeDocument/2006/relationships/slideLayout" Target="../slideLayouts/slideLayout18.xml"/></Relationships>
</file>

<file path=ppt/slides/_rels/slide107.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8.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476672"/>
            <a:ext cx="6318448" cy="4176464"/>
          </a:xfrm>
        </p:spPr>
        <p:txBody>
          <a:bodyPr>
            <a:normAutofit/>
          </a:bodyPr>
          <a:lstStyle/>
          <a:p>
            <a:r>
              <a:rPr lang="es-ES" sz="3200" dirty="0"/>
              <a:t>EUROPA.-LA VUELTA AL MUNDO EN 885 JARDINES.- INGLESES</a:t>
            </a:r>
            <a:r>
              <a:rPr lang="es-ES" sz="4000" dirty="0"/>
              <a:t>.-</a:t>
            </a:r>
            <a:r>
              <a:rPr lang="es-ES" sz="3100" dirty="0"/>
              <a:t>Tresco Abbey Gardens.-Trevarno Gardens.-Trewinthen Gardens.-</a:t>
            </a:r>
            <a:br>
              <a:rPr lang="es-ES" sz="3100" dirty="0"/>
            </a:br>
            <a:endParaRPr lang="es-ES" sz="3100" dirty="0"/>
          </a:p>
        </p:txBody>
      </p:sp>
      <p:sp>
        <p:nvSpPr>
          <p:cNvPr id="3" name="2 Subtítulo"/>
          <p:cNvSpPr>
            <a:spLocks noGrp="1"/>
          </p:cNvSpPr>
          <p:nvPr>
            <p:ph type="subTitle" idx="1"/>
          </p:nvPr>
        </p:nvSpPr>
        <p:spPr>
          <a:xfrm>
            <a:off x="4499992" y="4869160"/>
            <a:ext cx="4390256" cy="1371600"/>
          </a:xfrm>
        </p:spPr>
        <p:txBody>
          <a:bodyPr>
            <a:normAutofit fontScale="92500"/>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36210839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 Tresco Abbey Gardens</a:t>
            </a:r>
          </a:p>
        </p:txBody>
      </p:sp>
      <p:sp>
        <p:nvSpPr>
          <p:cNvPr id="3" name="2 Marcador de contenido"/>
          <p:cNvSpPr>
            <a:spLocks noGrp="1"/>
          </p:cNvSpPr>
          <p:nvPr>
            <p:ph sz="quarter" idx="1"/>
          </p:nvPr>
        </p:nvSpPr>
        <p:spPr/>
        <p:txBody>
          <a:bodyPr>
            <a:normAutofit/>
          </a:bodyPr>
          <a:lstStyle/>
          <a:p>
            <a:pPr marL="274320" indent="-274320" eaLnBrk="1" fontAlgn="auto" hangingPunct="1">
              <a:spcBef>
                <a:spcPts val="580"/>
              </a:spcBef>
              <a:spcAft>
                <a:spcPts val="0"/>
              </a:spcAft>
              <a:buFont typeface="Wingdings 2"/>
              <a:buChar char=""/>
              <a:defRPr/>
            </a:pPr>
            <a:r>
              <a:rPr lang="es-ES" dirty="0"/>
              <a:t>Los </a:t>
            </a:r>
            <a:r>
              <a:rPr lang="es-ES" b="1" dirty="0"/>
              <a:t>Jardines de la Abadía de Tresco</a:t>
            </a:r>
            <a:r>
              <a:rPr lang="es-ES" dirty="0"/>
              <a:t> en inglés : </a:t>
            </a:r>
            <a:r>
              <a:rPr lang="es-ES" b="1" dirty="0"/>
              <a:t>Tresco Abbey Gardens</a:t>
            </a:r>
            <a:r>
              <a:rPr lang="es-ES" dirty="0"/>
              <a:t>, es un jardín botánico de 25 hectáreas de extensión que se encuentra en la isla de Tresco del archipiélago de las Islas Sorlingas (en inglés, Isles of Scilly). este jardín botánico pertenece como miembro del BGCI, y su código de identificación internacional es </a:t>
            </a:r>
            <a:r>
              <a:rPr lang="es-ES" b="1" dirty="0"/>
              <a:t>TRES</a:t>
            </a:r>
            <a:r>
              <a:rPr lang="es-ES" dirty="0"/>
              <a:t>.</a:t>
            </a:r>
          </a:p>
          <a:p>
            <a:pPr marL="274320" indent="-274320" eaLnBrk="1" fontAlgn="auto" hangingPunct="1">
              <a:spcBef>
                <a:spcPts val="580"/>
              </a:spcBef>
              <a:spcAft>
                <a:spcPts val="0"/>
              </a:spcAft>
              <a:buFont typeface="Wingdings 2"/>
              <a:buChar char=""/>
              <a:defRPr/>
            </a:pPr>
            <a:r>
              <a:rPr lang="es-ES" dirty="0"/>
              <a:t>En este lugar fue fundada una abadía benedictina en el año 964, aunque la mayoría de lo que permanece actualmente proceda del priorato de San Nicolás fundado por los monjes de la abadía de Tavistock en 1114.</a:t>
            </a:r>
          </a:p>
          <a:p>
            <a:pPr marL="274320" indent="-274320" eaLnBrk="1" fontAlgn="auto" hangingPunct="1">
              <a:spcBef>
                <a:spcPts val="580"/>
              </a:spcBef>
              <a:spcAft>
                <a:spcPts val="0"/>
              </a:spcAft>
              <a:buFont typeface="Wingdings 2"/>
              <a:buChar char=""/>
              <a:defRPr/>
            </a:pPr>
            <a:endParaRPr lang="es-ES"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38883950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755576" y="476250"/>
            <a:ext cx="7272808" cy="5543550"/>
          </a:xfrm>
        </p:spPr>
        <p:txBody>
          <a:bodyPr>
            <a:normAutofit lnSpcReduction="10000"/>
          </a:bodyPr>
          <a:lstStyle/>
          <a:p>
            <a:pPr>
              <a:spcBef>
                <a:spcPts val="580"/>
              </a:spcBef>
              <a:buFont typeface="Wingdings 2"/>
              <a:buChar char=""/>
              <a:defRPr/>
            </a:pPr>
            <a:r>
              <a:rPr lang="es-ES" dirty="0"/>
              <a:t>Los jardines fueron creados por el propietario de la isla del siglo XIX, Augustus Smith.</a:t>
            </a:r>
          </a:p>
          <a:p>
            <a:pPr marL="274320" indent="-274320" eaLnBrk="1" fontAlgn="auto" hangingPunct="1">
              <a:spcBef>
                <a:spcPts val="580"/>
              </a:spcBef>
              <a:spcAft>
                <a:spcPts val="0"/>
              </a:spcAft>
              <a:buFont typeface="Wingdings 2"/>
              <a:buChar char=""/>
              <a:defRPr/>
            </a:pPr>
            <a:r>
              <a:rPr lang="es-ES" dirty="0"/>
              <a:t>Debido a un clima invernal temperado suave, largas horas de luz solar en el verano, y los altos muros de la abadía que protegen las plantas de los vientos del océano Atlántico, el jardín alberga una colección al aire libre de plantas exóticas procedentes de todo el mundo: del Mediterráneo, Suramérica, África del Sur y Australasia.</a:t>
            </a:r>
          </a:p>
          <a:p>
            <a:pPr marL="274320" indent="-274320" eaLnBrk="1" fontAlgn="auto" hangingPunct="1">
              <a:spcBef>
                <a:spcPts val="580"/>
              </a:spcBef>
              <a:spcAft>
                <a:spcPts val="0"/>
              </a:spcAft>
              <a:buFont typeface="Wingdings 2"/>
              <a:buChar char=""/>
              <a:defRPr/>
            </a:pPr>
            <a:r>
              <a:rPr lang="es-ES" dirty="0"/>
              <a:t>Entre sus plantas destacan, Proteacea, Acacia, Metrosideros, Eucalyptus, Mesembryanthemum,  cactus y suculentas del Sur de África, Puya de Suramérica, árboles y arbustos de Nueva Zelanda, Aeonium, Aloe.</a:t>
            </a:r>
          </a:p>
        </p:txBody>
      </p:sp>
    </p:spTree>
    <p:extLst>
      <p:ext uri="{BB962C8B-B14F-4D97-AF65-F5344CB8AC3E}">
        <p14:creationId xmlns:p14="http://schemas.microsoft.com/office/powerpoint/2010/main" val="40205841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836613"/>
            <a:ext cx="7185992" cy="5183187"/>
          </a:xfrm>
        </p:spPr>
        <p:txBody>
          <a:bodyPr/>
          <a:lstStyle/>
          <a:p>
            <a:r>
              <a:rPr lang="es-ES" dirty="0"/>
              <a:t>La colección Valhalla, está dentro del jardín de la abadía de Tresco y contiene unos 30 testaferros, así como tallas de nombres de barcos y otras tallas decorativas pertenecientes a barcos de los días de la navegación a vela. </a:t>
            </a:r>
          </a:p>
          <a:p>
            <a:pPr eaLnBrk="1" hangingPunct="1"/>
            <a:r>
              <a:rPr lang="es-ES" sz="2400" dirty="0"/>
              <a:t>La colección fue aumentada por Augustus Smith. En Valhalla la mayor parte de los testaferros tienen fechas de mediados y finales del siglo XIX y vienen de los veleros mercantiles o de los primeros buques de vapor que naufragaron en las islas Sorlingas.</a:t>
            </a:r>
          </a:p>
          <a:p>
            <a:pPr eaLnBrk="1" hangingPunct="1"/>
            <a:endParaRPr lang="es-ES" dirty="0"/>
          </a:p>
        </p:txBody>
      </p:sp>
    </p:spTree>
    <p:extLst>
      <p:ext uri="{BB962C8B-B14F-4D97-AF65-F5344CB8AC3E}">
        <p14:creationId xmlns:p14="http://schemas.microsoft.com/office/powerpoint/2010/main" val="18108697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146"/>
          <a:stretch/>
        </p:blipFill>
        <p:spPr>
          <a:xfrm>
            <a:off x="0" y="116632"/>
            <a:ext cx="9144000" cy="6741368"/>
          </a:xfrm>
          <a:prstGeom prst="rect">
            <a:avLst/>
          </a:prstGeom>
        </p:spPr>
      </p:pic>
    </p:spTree>
    <p:extLst>
      <p:ext uri="{BB962C8B-B14F-4D97-AF65-F5344CB8AC3E}">
        <p14:creationId xmlns:p14="http://schemas.microsoft.com/office/powerpoint/2010/main" val="29605621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957392"/>
          </a:xfrm>
          <a:prstGeom prst="rect">
            <a:avLst/>
          </a:prstGeom>
        </p:spPr>
      </p:pic>
    </p:spTree>
    <p:extLst>
      <p:ext uri="{BB962C8B-B14F-4D97-AF65-F5344CB8AC3E}">
        <p14:creationId xmlns:p14="http://schemas.microsoft.com/office/powerpoint/2010/main" val="12482466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Abbey Gardens Tresc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89884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6" descr="Abbey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988" y="-228600"/>
            <a:ext cx="9705976" cy="7545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26232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3" descr="Abbey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988" y="-228600"/>
            <a:ext cx="9705976"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79350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3" descr="Abbey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9508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Abbey Gardens Tresc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038" y="-228600"/>
            <a:ext cx="9744076"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68125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06773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Abbey Gardens Tresco.-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60006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Abbey Gardens Tresc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7399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Abbey Gardens Tresco.-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40805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Abbey Gardens Tresco.-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57762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Abbey Gardens Tresco.-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97029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Abbey Gardens Tresc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038" y="-228600"/>
            <a:ext cx="9744076"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19074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Abbey Gardens Tresco.-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23756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Abbey Gardens Tresco.-Neptune step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17097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Abbey Gardens Tresco.-12.-Echium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84158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Abbey Gardens Tresc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50468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Abbey Gardens Tresco.-Islas Scilly.-Cornwall.-Englan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41093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Abbey Gardens Tresco.-Puya chilens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50070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Abbey Gardens Tresco.-11.-Vista Gener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7267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3" descr="Abbey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71423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Abbey Gardens Tresco.-Terraz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82441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Abbey Gardens Tresc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038" y="-228600"/>
            <a:ext cx="9744076"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09532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Abbey Gardens Tresc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038" y="-228600"/>
            <a:ext cx="9744076"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06225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3 Imagen" descr="Abbey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40651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Abbey Gardens Tresc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40087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3" descr="Abbey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31938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Abbey Gardens Tresc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975" y="-242888"/>
            <a:ext cx="5486400" cy="7315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3" name="Picture 3" descr="Abbey Garden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3438" y="-242888"/>
            <a:ext cx="5199062" cy="7315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17801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Abbey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01425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Abbey Gardens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988" y="-228600"/>
            <a:ext cx="9705976"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04490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1347" y="0"/>
            <a:ext cx="5143500" cy="6858000"/>
          </a:xfrm>
          <a:prstGeom prst="rect">
            <a:avLst/>
          </a:prstGeom>
        </p:spPr>
      </p:pic>
      <p:pic>
        <p:nvPicPr>
          <p:cNvPr id="7" name="6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005" y="0"/>
            <a:ext cx="4632003" cy="6858000"/>
          </a:xfrm>
          <a:prstGeom prst="rect">
            <a:avLst/>
          </a:prstGeom>
        </p:spPr>
      </p:pic>
    </p:spTree>
    <p:extLst>
      <p:ext uri="{BB962C8B-B14F-4D97-AF65-F5344CB8AC3E}">
        <p14:creationId xmlns:p14="http://schemas.microsoft.com/office/powerpoint/2010/main" val="34734011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288645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90226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915471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323678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00621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72083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463311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4000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8485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47072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73797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07" y="0"/>
            <a:ext cx="9128785" cy="6858000"/>
          </a:xfrm>
          <a:prstGeom prst="rect">
            <a:avLst/>
          </a:prstGeom>
        </p:spPr>
      </p:pic>
    </p:spTree>
    <p:extLst>
      <p:ext uri="{BB962C8B-B14F-4D97-AF65-F5344CB8AC3E}">
        <p14:creationId xmlns:p14="http://schemas.microsoft.com/office/powerpoint/2010/main" val="6706577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43499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07" y="0"/>
            <a:ext cx="9128785" cy="6858000"/>
          </a:xfrm>
          <a:prstGeom prst="rect">
            <a:avLst/>
          </a:prstGeom>
        </p:spPr>
      </p:pic>
    </p:spTree>
    <p:extLst>
      <p:ext uri="{BB962C8B-B14F-4D97-AF65-F5344CB8AC3E}">
        <p14:creationId xmlns:p14="http://schemas.microsoft.com/office/powerpoint/2010/main" val="36952869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185382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1826754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1219057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149144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726890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64" y="0"/>
            <a:ext cx="9101271" cy="6858000"/>
          </a:xfrm>
          <a:prstGeom prst="rect">
            <a:avLst/>
          </a:prstGeom>
        </p:spPr>
      </p:pic>
    </p:spTree>
    <p:extLst>
      <p:ext uri="{BB962C8B-B14F-4D97-AF65-F5344CB8AC3E}">
        <p14:creationId xmlns:p14="http://schemas.microsoft.com/office/powerpoint/2010/main" val="238092159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0729014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50"/>
          <a:stretch/>
        </p:blipFill>
        <p:spPr>
          <a:xfrm>
            <a:off x="0" y="0"/>
            <a:ext cx="9144000" cy="6858000"/>
          </a:xfrm>
          <a:prstGeom prst="rect">
            <a:avLst/>
          </a:prstGeom>
        </p:spPr>
      </p:pic>
    </p:spTree>
    <p:extLst>
      <p:ext uri="{BB962C8B-B14F-4D97-AF65-F5344CB8AC3E}">
        <p14:creationId xmlns:p14="http://schemas.microsoft.com/office/powerpoint/2010/main" val="102831664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500"/>
          <a:stretch/>
        </p:blipFill>
        <p:spPr>
          <a:xfrm>
            <a:off x="0" y="0"/>
            <a:ext cx="9144000" cy="6858000"/>
          </a:xfrm>
          <a:prstGeom prst="rect">
            <a:avLst/>
          </a:prstGeom>
        </p:spPr>
      </p:pic>
    </p:spTree>
    <p:extLst>
      <p:ext uri="{BB962C8B-B14F-4D97-AF65-F5344CB8AC3E}">
        <p14:creationId xmlns:p14="http://schemas.microsoft.com/office/powerpoint/2010/main" val="289981390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250"/>
          <a:stretch/>
        </p:blipFill>
        <p:spPr>
          <a:xfrm>
            <a:off x="0" y="0"/>
            <a:ext cx="9144000" cy="6858000"/>
          </a:xfrm>
          <a:prstGeom prst="rect">
            <a:avLst/>
          </a:prstGeom>
        </p:spPr>
      </p:pic>
    </p:spTree>
    <p:extLst>
      <p:ext uri="{BB962C8B-B14F-4D97-AF65-F5344CB8AC3E}">
        <p14:creationId xmlns:p14="http://schemas.microsoft.com/office/powerpoint/2010/main" val="81005917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187"/>
          <a:stretch/>
        </p:blipFill>
        <p:spPr>
          <a:xfrm>
            <a:off x="0" y="0"/>
            <a:ext cx="9324528" cy="6858000"/>
          </a:xfrm>
          <a:prstGeom prst="rect">
            <a:avLst/>
          </a:prstGeom>
        </p:spPr>
      </p:pic>
    </p:spTree>
    <p:extLst>
      <p:ext uri="{BB962C8B-B14F-4D97-AF65-F5344CB8AC3E}">
        <p14:creationId xmlns:p14="http://schemas.microsoft.com/office/powerpoint/2010/main" val="129793608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812"/>
          <a:stretch/>
        </p:blipFill>
        <p:spPr>
          <a:xfrm>
            <a:off x="0" y="0"/>
            <a:ext cx="9144000" cy="6858000"/>
          </a:xfrm>
          <a:prstGeom prst="rect">
            <a:avLst/>
          </a:prstGeom>
        </p:spPr>
      </p:pic>
    </p:spTree>
    <p:extLst>
      <p:ext uri="{BB962C8B-B14F-4D97-AF65-F5344CB8AC3E}">
        <p14:creationId xmlns:p14="http://schemas.microsoft.com/office/powerpoint/2010/main" val="408727681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449"/>
          <a:stretch/>
        </p:blipFill>
        <p:spPr>
          <a:xfrm>
            <a:off x="4644008" y="0"/>
            <a:ext cx="4499992" cy="6858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b="4475"/>
          <a:stretch/>
        </p:blipFill>
        <p:spPr>
          <a:xfrm>
            <a:off x="0" y="0"/>
            <a:ext cx="4644008" cy="6858000"/>
          </a:xfrm>
          <a:prstGeom prst="rect">
            <a:avLst/>
          </a:prstGeom>
        </p:spPr>
      </p:pic>
    </p:spTree>
    <p:extLst>
      <p:ext uri="{BB962C8B-B14F-4D97-AF65-F5344CB8AC3E}">
        <p14:creationId xmlns:p14="http://schemas.microsoft.com/office/powerpoint/2010/main" val="384952542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750"/>
          <a:stretch/>
        </p:blipFill>
        <p:spPr>
          <a:xfrm>
            <a:off x="0" y="0"/>
            <a:ext cx="9144000" cy="6858000"/>
          </a:xfrm>
          <a:prstGeom prst="rect">
            <a:avLst/>
          </a:prstGeom>
        </p:spPr>
      </p:pic>
    </p:spTree>
    <p:extLst>
      <p:ext uri="{BB962C8B-B14F-4D97-AF65-F5344CB8AC3E}">
        <p14:creationId xmlns:p14="http://schemas.microsoft.com/office/powerpoint/2010/main" val="328537490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42"/>
          <a:stretch/>
        </p:blipFill>
        <p:spPr>
          <a:xfrm>
            <a:off x="0" y="0"/>
            <a:ext cx="9144000" cy="6858000"/>
          </a:xfrm>
          <a:prstGeom prst="rect">
            <a:avLst/>
          </a:prstGeom>
        </p:spPr>
      </p:pic>
    </p:spTree>
    <p:extLst>
      <p:ext uri="{BB962C8B-B14F-4D97-AF65-F5344CB8AC3E}">
        <p14:creationId xmlns:p14="http://schemas.microsoft.com/office/powerpoint/2010/main" val="148365686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Abbey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789145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75983766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929"/>
          <a:stretch/>
        </p:blipFill>
        <p:spPr>
          <a:xfrm>
            <a:off x="4716016" y="-99392"/>
            <a:ext cx="4427984" cy="6957392"/>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b="4022"/>
          <a:stretch/>
        </p:blipFill>
        <p:spPr>
          <a:xfrm>
            <a:off x="0" y="0"/>
            <a:ext cx="4716016" cy="6858000"/>
          </a:xfrm>
          <a:prstGeom prst="rect">
            <a:avLst/>
          </a:prstGeom>
        </p:spPr>
      </p:pic>
    </p:spTree>
    <p:extLst>
      <p:ext uri="{BB962C8B-B14F-4D97-AF65-F5344CB8AC3E}">
        <p14:creationId xmlns:p14="http://schemas.microsoft.com/office/powerpoint/2010/main" val="26214738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3108686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81394674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Trevarno Gardens</a:t>
            </a:r>
          </a:p>
        </p:txBody>
      </p:sp>
      <p:sp>
        <p:nvSpPr>
          <p:cNvPr id="3" name="2 Marcador de contenido"/>
          <p:cNvSpPr>
            <a:spLocks noGrp="1"/>
          </p:cNvSpPr>
          <p:nvPr>
            <p:ph sz="quarter" idx="1"/>
          </p:nvPr>
        </p:nvSpPr>
        <p:spPr/>
        <p:txBody>
          <a:bodyPr/>
          <a:lstStyle/>
          <a:p>
            <a:r>
              <a:rPr lang="es-ES" dirty="0"/>
              <a:t>Trevarno es un país privado  en el suroeste de Cornwall , Inglaterra, Reino Unido, cerca del pueblo de Crowntown , a  (3,2 km) al norte-este de Helston  Desarrollado por primera vez en el siglo XlII.</a:t>
            </a:r>
          </a:p>
          <a:p>
            <a:r>
              <a:rPr lang="es-ES" dirty="0"/>
              <a:t>La  finca era propiedad de una sucesión de familias hasta 1994 cuando fue vendida para el desarrollo como una atracción turística en torno a sus extensos jardines.</a:t>
            </a:r>
          </a:p>
          <a:p>
            <a:r>
              <a:rPr lang="es-ES" dirty="0"/>
              <a:t> Fue abierta al público desde 1998 hasta 2011, pero la finca ya se ha roto y la casa y los jardines son de nuevo una residencia privada. </a:t>
            </a:r>
          </a:p>
        </p:txBody>
      </p:sp>
    </p:spTree>
    <p:extLst>
      <p:ext uri="{BB962C8B-B14F-4D97-AF65-F5344CB8AC3E}">
        <p14:creationId xmlns:p14="http://schemas.microsoft.com/office/powerpoint/2010/main" val="276918071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Después de cuatro generaciones de la ocupación, en 1994 la familia Bickford-Smith vendió los residuales (300 hectáreas)  a los dos directores de una empresa de electrónica local. </a:t>
            </a:r>
          </a:p>
          <a:p>
            <a:r>
              <a:rPr lang="es-ES" dirty="0"/>
              <a:t> Un programa de restauración comenzó en 1995,  con la intención de la reapertura de la finca como un atractivo turístico basado en huertos.</a:t>
            </a:r>
          </a:p>
          <a:p>
            <a:r>
              <a:rPr lang="es-ES" dirty="0"/>
              <a:t> Las resultantes (28 hectáreas) de terrenos de acceso público se abrieron en 1998 e incluyen: </a:t>
            </a:r>
          </a:p>
          <a:p>
            <a:r>
              <a:rPr lang="es-ES" dirty="0"/>
              <a:t>Los jardines principales georgiano-Victorianas</a:t>
            </a:r>
          </a:p>
          <a:p>
            <a:r>
              <a:rPr lang="es-ES" dirty="0"/>
              <a:t>El jardín de estilo italiano hundido</a:t>
            </a:r>
          </a:p>
          <a:p>
            <a:r>
              <a:rPr lang="es-ES" dirty="0"/>
              <a:t>The Victorian jardín amurallado</a:t>
            </a:r>
          </a:p>
          <a:p>
            <a:r>
              <a:rPr lang="es-ES" dirty="0"/>
              <a:t>El jardín del pantano</a:t>
            </a:r>
          </a:p>
          <a:p>
            <a:r>
              <a:rPr lang="es-ES" dirty="0"/>
              <a:t>El lago y embarcadero</a:t>
            </a:r>
          </a:p>
        </p:txBody>
      </p:sp>
    </p:spTree>
    <p:extLst>
      <p:ext uri="{BB962C8B-B14F-4D97-AF65-F5344CB8AC3E}">
        <p14:creationId xmlns:p14="http://schemas.microsoft.com/office/powerpoint/2010/main" val="329391895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fontScale="92500"/>
          </a:bodyPr>
          <a:lstStyle/>
          <a:p>
            <a:r>
              <a:rPr lang="es-ES" dirty="0"/>
              <a:t>El jardín de la fuente conservatorio subtropical</a:t>
            </a:r>
          </a:p>
          <a:p>
            <a:r>
              <a:rPr lang="es-ES" dirty="0"/>
              <a:t>La gruta</a:t>
            </a:r>
          </a:p>
          <a:p>
            <a:r>
              <a:rPr lang="es-ES" dirty="0"/>
              <a:t>Paseos por el bosque a través de la serpentina del árbol tejo del túnel ya la extensa Pinetum </a:t>
            </a:r>
          </a:p>
          <a:p>
            <a:r>
              <a:rPr lang="es-ES" dirty="0"/>
              <a:t>Una campanilla paseo valle, y un narciso paseo que se convirtió en parte del narciso Colección Nacional </a:t>
            </a:r>
          </a:p>
          <a:p>
            <a:r>
              <a:rPr lang="es-ES" dirty="0"/>
              <a:t>El Museo Nacional de Jardinería contó con una serie de exposiciones temáticas: </a:t>
            </a:r>
          </a:p>
          <a:p>
            <a:r>
              <a:rPr lang="es-ES" dirty="0"/>
              <a:t>Un histórico herramientas de jardinería e implementa colección afirmaban ser la más grande de Inglaterra, con algunos que datan del siglo XVII todo el camino a través de los últimos diseños de cortadoras de césped .</a:t>
            </a:r>
          </a:p>
          <a:p>
            <a:r>
              <a:rPr lang="es-ES" dirty="0"/>
              <a:t>Muestras del jardín de esmalte, posiblemente, la más extensa, tales exposiciones en el mundo</a:t>
            </a:r>
          </a:p>
          <a:p>
            <a:r>
              <a:rPr lang="es-ES" dirty="0"/>
              <a:t>Catálogos de semillas históricas.</a:t>
            </a:r>
          </a:p>
        </p:txBody>
      </p:sp>
    </p:spTree>
    <p:extLst>
      <p:ext uri="{BB962C8B-B14F-4D97-AF65-F5344CB8AC3E}">
        <p14:creationId xmlns:p14="http://schemas.microsoft.com/office/powerpoint/2010/main" val="58122904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Trevano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60517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descr="Trevano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662948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Trevarno Estate &amp; National Museum of Garden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562794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4" descr="Trevarno_Gardening_Muse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660824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Trevano_Boat_Hou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476933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957391"/>
          </a:xfrm>
          <a:prstGeom prst="rect">
            <a:avLst/>
          </a:prstGeom>
        </p:spPr>
      </p:pic>
    </p:spTree>
    <p:extLst>
      <p:ext uri="{BB962C8B-B14F-4D97-AF65-F5344CB8AC3E}">
        <p14:creationId xmlns:p14="http://schemas.microsoft.com/office/powerpoint/2010/main" val="371052198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171075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2769608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1496575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7437427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7993"/>
            <a:ext cx="9144000" cy="6842014"/>
          </a:xfrm>
          <a:prstGeom prst="rect">
            <a:avLst/>
          </a:prstGeom>
        </p:spPr>
      </p:pic>
    </p:spTree>
    <p:extLst>
      <p:ext uri="{BB962C8B-B14F-4D97-AF65-F5344CB8AC3E}">
        <p14:creationId xmlns:p14="http://schemas.microsoft.com/office/powerpoint/2010/main" val="327339815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23513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15429"/>
            <a:ext cx="9036496" cy="6858000"/>
          </a:xfrm>
          <a:prstGeom prst="rect">
            <a:avLst/>
          </a:prstGeom>
        </p:spPr>
      </p:pic>
    </p:spTree>
    <p:extLst>
      <p:ext uri="{BB962C8B-B14F-4D97-AF65-F5344CB8AC3E}">
        <p14:creationId xmlns:p14="http://schemas.microsoft.com/office/powerpoint/2010/main" val="94177537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Trewinthen Gardens.-</a:t>
            </a:r>
          </a:p>
        </p:txBody>
      </p:sp>
      <p:sp>
        <p:nvSpPr>
          <p:cNvPr id="3" name="2 Marcador de contenido"/>
          <p:cNvSpPr>
            <a:spLocks noGrp="1"/>
          </p:cNvSpPr>
          <p:nvPr>
            <p:ph sz="quarter" idx="1"/>
          </p:nvPr>
        </p:nvSpPr>
        <p:spPr/>
        <p:txBody>
          <a:bodyPr/>
          <a:lstStyle/>
          <a:p>
            <a:r>
              <a:rPr lang="es-ES" dirty="0"/>
              <a:t>Hay algo que descubrir en cada esquina de las vías de grava nivel de Trewithen. </a:t>
            </a:r>
          </a:p>
          <a:p>
            <a:r>
              <a:rPr lang="es-ES" dirty="0"/>
              <a:t>Arboles Campeón, arbustos raros, colecciones de helechos exóticos, claros del bosque, una maravillosa selección de rosas, flores silvestres y el césped más largo en Cornwall - algunas de las características de un lugar verdaderamente hermoso, inspirador y relajante.</a:t>
            </a:r>
          </a:p>
        </p:txBody>
      </p:sp>
    </p:spTree>
    <p:extLst>
      <p:ext uri="{BB962C8B-B14F-4D97-AF65-F5344CB8AC3E}">
        <p14:creationId xmlns:p14="http://schemas.microsoft.com/office/powerpoint/2010/main" val="280433197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En 2012, Trewithen recibió el espaldarazo de convertirse en un Jardin de Excelencia Internacional de camelias  - uno de los 30 jardines en el mundo en tener ese honor. </a:t>
            </a:r>
          </a:p>
          <a:p>
            <a:r>
              <a:rPr lang="es-ES" dirty="0"/>
              <a:t>Gracias a las expediciones a Asia, Australasia y Norte y sur América, famosos buscadores de plantas como EH Wilson y George Forrest fueron capaces de recolectar semillas en el medio silvestre y traerlos de vuelta a Trewithen - la creación de una colección botánica de una increíble variedad de especímenes que incluye camelias, magnolias, rododendros, azaleas, arces y excepcionalmente y raro el acebo. </a:t>
            </a:r>
          </a:p>
        </p:txBody>
      </p:sp>
    </p:spTree>
    <p:extLst>
      <p:ext uri="{BB962C8B-B14F-4D97-AF65-F5344CB8AC3E}">
        <p14:creationId xmlns:p14="http://schemas.microsoft.com/office/powerpoint/2010/main" val="128535620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7502398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80259065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2563" t="3635" r="2471" b="5457"/>
          <a:stretch/>
        </p:blipFill>
        <p:spPr>
          <a:xfrm>
            <a:off x="0" y="0"/>
            <a:ext cx="9252520" cy="6858000"/>
          </a:xfrm>
          <a:prstGeom prst="rect">
            <a:avLst/>
          </a:prstGeom>
        </p:spPr>
      </p:pic>
    </p:spTree>
    <p:extLst>
      <p:ext uri="{BB962C8B-B14F-4D97-AF65-F5344CB8AC3E}">
        <p14:creationId xmlns:p14="http://schemas.microsoft.com/office/powerpoint/2010/main" val="5199292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83720982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6930927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582206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5948983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853111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81827013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19820511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397069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519280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536"/>
          <a:stretch/>
        </p:blipFill>
        <p:spPr>
          <a:xfrm>
            <a:off x="0" y="0"/>
            <a:ext cx="9144000" cy="6858000"/>
          </a:xfrm>
          <a:prstGeom prst="rect">
            <a:avLst/>
          </a:prstGeom>
        </p:spPr>
      </p:pic>
    </p:spTree>
    <p:extLst>
      <p:ext uri="{BB962C8B-B14F-4D97-AF65-F5344CB8AC3E}">
        <p14:creationId xmlns:p14="http://schemas.microsoft.com/office/powerpoint/2010/main" val="121604759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407653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659847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792180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6436625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5567452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7119994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2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4.xml><?xml version="1.0" encoding="utf-8"?>
<a:theme xmlns:a="http://schemas.openxmlformats.org/drawingml/2006/main" name="3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73</TotalTime>
  <Words>1247</Words>
  <Application>Microsoft Office PowerPoint</Application>
  <PresentationFormat>Presentación en pantalla (4:3)</PresentationFormat>
  <Paragraphs>232</Paragraphs>
  <Slides>107</Slides>
  <Notes>98</Notes>
  <HiddenSlides>0</HiddenSlides>
  <MMClips>0</MMClips>
  <ScaleCrop>false</ScaleCrop>
  <HeadingPairs>
    <vt:vector size="6" baseType="variant">
      <vt:variant>
        <vt:lpstr>Fuentes usadas</vt:lpstr>
      </vt:variant>
      <vt:variant>
        <vt:i4>5</vt:i4>
      </vt:variant>
      <vt:variant>
        <vt:lpstr>Tema</vt:lpstr>
      </vt:variant>
      <vt:variant>
        <vt:i4>4</vt:i4>
      </vt:variant>
      <vt:variant>
        <vt:lpstr>Títulos de diapositiva</vt:lpstr>
      </vt:variant>
      <vt:variant>
        <vt:i4>107</vt:i4>
      </vt:variant>
    </vt:vector>
  </HeadingPairs>
  <TitlesOfParts>
    <vt:vector size="116" baseType="lpstr">
      <vt:lpstr>Arial</vt:lpstr>
      <vt:lpstr>Calibri</vt:lpstr>
      <vt:lpstr>Century Schoolbook</vt:lpstr>
      <vt:lpstr>Wingdings</vt:lpstr>
      <vt:lpstr>Wingdings 2</vt:lpstr>
      <vt:lpstr>1_Default Theme</vt:lpstr>
      <vt:lpstr>Default Theme</vt:lpstr>
      <vt:lpstr>2_Default Theme</vt:lpstr>
      <vt:lpstr>3_Default Theme</vt:lpstr>
      <vt:lpstr>EUROPA.-LA VUELTA AL MUNDO EN 885 JARDINES.- INGLESES.-Tresco Abbey Gardens.-Trevarno Gardens.-Trewinthen Gardens.- </vt:lpstr>
      <vt:lpstr> Tresco Abbey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Trevarno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Trewinthen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 JARDINES INGLESES.-WALL-YORK</dc:title>
  <dc:creator>Josep</dc:creator>
  <cp:lastModifiedBy>Usuario</cp:lastModifiedBy>
  <cp:revision>9</cp:revision>
  <dcterms:created xsi:type="dcterms:W3CDTF">2015-01-17T06:02:46Z</dcterms:created>
  <dcterms:modified xsi:type="dcterms:W3CDTF">2018-03-07T15:49:47Z</dcterms:modified>
</cp:coreProperties>
</file>