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9C8E1-AAA8-40E7-B162-AE233F91C33D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E16C0-7E37-458D-BF69-478A0357C4D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8804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32AD36-8686-436A-AD22-D99FF94DDD7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894434-D909-4368-B736-AAB2471AACB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29B553-9B22-4090-9D48-7363AA999BB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A60ED5-B92C-4180-B911-24E1ECEC4F5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411C3A-7A42-4070-AC79-895BF76B58C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D6B182-E23D-45AE-8F6E-D7B18D7566B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Ventnor Botanic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F5CD35-6AA1-4859-B026-482BD91A970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08BA21-0143-4A7F-999C-50A67709A12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7D6AF2-D7FC-4029-B02E-A3CD4E64F2D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1C04E2-6896-4DFD-B232-57E4787BE8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35DBB9-A0A7-499F-A6C2-CA9B0990C5A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2756EC-C9C5-403E-9467-1FDFF34E352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D469D1-8267-481B-9C94-C6870276198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DB1DF5-D8C2-4375-8241-00E99E8F6BC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DCF5C1-3435-4F40-96C5-F4588881AAC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Ventnor Botanic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FCB238-C3EF-40E3-A7D7-25B30AE1907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FBD2BD-EA85-4F93-A0AE-2EE68EB9DE8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BAE122-7F41-429F-9711-7D6B411D53C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Gardens.-Londres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CE2037-87A8-438E-8167-941C46954A3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51EDF3-E76B-4D0D-BA73-8608087A85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52407F-2B8C-48A0-BA8E-BF9E3E908E7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16E5CD-365A-4F7D-8953-DDDB0135EA5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4DD231-0A7F-4040-A83E-F3ECF6C31F0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21023F-7916-4D75-A7DD-457FE897739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Park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3D8C0D-A630-4215-BEEE-EBFB5B3BBD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Park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EF5A4E-D0E6-4FA7-BA78-FC4E1252929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Park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B649B9-5417-4477-BADA-1C6FB2853F5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164411-DA0C-4C35-B55E-48EAA2A161A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F9C91D-B5DF-4D5E-99AA-6096E83748A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Gardens en Bath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641E43-2A1F-49FA-8E69-6DD6291CD0E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 Gardens en Bath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4CA79B-5F5F-45B8-9E46-DF993B20F91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Victorian Gardens en Bath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241DD2-2CF7-4792-8785-F4DDF83D463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Victorian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4671BE-99F1-4503-9287-8C38C90925F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FD0712-244D-4467-ADD3-4806E83B9A7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F82218-4B61-4E1A-B36B-2FD77743874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2A7947-F52A-4E03-8FF7-0E3945A947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C8C4FA-23AC-4BC4-BB8E-73ABDE3210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2FA768-3035-4FB0-B3D9-1440D54FBED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3D9319-B693-4DEA-A35E-F65E63A2CBA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B2F645-7E1F-4D45-9299-4C2A4DA78B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9130F5-3244-4BE1-A9CF-90747B9E395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FEDC69-FB0B-4F58-A2EF-0B6C59A5D5E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72C647-C48B-4EFB-A564-53CDC0A5D1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B0C775-C137-4A7E-8EBC-EA52D681FCD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18730F-47F6-43A1-AAD8-EE86E75DDAE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3D987D-B389-4A02-933B-32E3D3054B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D53317-62E3-4A6C-AEAE-9C743A95FAB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8AF8E2-87DD-42CB-8D1C-F362379C7E7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264046-C1AF-4EC4-AC06-301C04809FE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B96FF6-4DB5-4AAA-A108-295304F3615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EE5256-2287-419B-A4BC-50741938976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A5048E-5478-47CB-8C46-CFB3D238242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D80A4F-919C-4C32-AC09-5F722ED0F9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8EFB1E-A9D9-48C1-BC42-D74A7379751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ECEA6B-433D-4D36-B214-4B69E536F41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209903-3A56-4CE3-9790-5E7F32CB20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ED08A1-B320-46C7-9D3E-58BA7B77613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E5A0C9-5B57-4294-9219-4895D3765C7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807FB0-EB63-41C0-9248-89B03E60A6E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2C087A-7B84-4D36-AB58-C2F519E674E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7D966B-516C-4C3B-9873-23D8700EDFE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B54EDA-0846-4F95-BB55-EC805BA830C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A625A4-60BB-41F1-87F4-5ED916472AF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DBE1E4-0AAC-45C0-822D-1199FA8BB9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E2B9C0-E45F-49FE-BB45-D89D6746023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4706B0-84B5-43FE-BAFB-B28E17867DF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2610BD-32EA-4392-B82F-51912525306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8114C6-89F4-4C6B-9904-FDBCAABFFC7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5326FF-5B15-4716-AC0A-FA974913600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8EFE62-EF2D-4778-9597-4B4300ADADD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8A8709-1292-4224-B518-2D7989A42F2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53AF31-FEFA-4FDF-8FA7-D27CCEAF4C0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30EE60-FD70-4FFC-82D6-BCE8B9E697A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4BB2D0-C580-4C69-BEA9-113F8A4BD41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2E66D1-0F3B-4CD9-89B9-321A4D3BF25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D8DC5F-E854-4B20-8278-C1D20CA9215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77593C-93F0-40C6-81EE-A95439C2F0C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E50805-C9A9-47AF-B957-D22B5996116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BF5E43-4A10-4253-AD35-9FCAC477041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B0FB05-27F7-4F61-8E5A-D91137923D3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C02CC4-CAF2-4CD4-AD91-D9DF4F9F3F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Manor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3E98A1-3BED-4009-91C0-A6048F18EBD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Manor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98403-A0C5-4DDD-ABD2-D1C46DED10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799654-A424-431D-9A38-A067A6A56FC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Manor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895ABB-8F95-45C3-9AA4-0123B9F5431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2E945F-7573-40DF-8212-E7A2F3D27DE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DC4391-6F6A-4165-A17D-1C0055C5DE1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ACABF0-8558-434B-A8D1-E4F34533BD0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221890-1509-4D26-B5DC-C4C5B0748D7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3CAD1F-8249-40F3-AE9D-4A2019EF4DC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655CCE-10B0-43E3-99BC-7A965B46ADA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82642C-955D-4B0D-8885-26FD46102AD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CF6E5E-17AF-4183-85DA-811405AC6AF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ED1548-37E0-4E08-9F77-A853D5C4463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B46B24-4D46-4A3F-B97D-4BD24F578B5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98F00E-0F9A-4C30-8262-860A1F19B04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768EAF-B72C-4185-8B5A-19A2314656E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Waddesdon Manor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52E1B1-78ED-418B-804C-2530C1CD0A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8D2D69-4503-4F2A-B38B-F449C58C2DB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6A00EC-E21A-459A-A8F9-E8BAE58B651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DBF77F-3CEA-4BA6-8C53-B1D8E352464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15A6B5-9B54-46FC-B18D-A73A849FDA8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28FE4B-4310-4F84-9D31-455A59BDB79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A81DB1-3C46-41C5-9077-5938130FA70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8113A6-0DA6-4A54-A43D-57BB22BE26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732A24-0833-403F-8CFB-C83316B7E1C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A4EEC1-3D3C-4BC9-8CB7-88B1BEBA365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C3406C-FBC2-4788-9114-7220C7A985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10A843-66B1-40A7-8AF2-330A01EB561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79813C-11C0-476B-BA36-EB1C0C2C2F9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D899D1-E207-485E-99D3-94CC51CF28C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Wakehurst Place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BBC979-6AC4-4C19-AB99-0ED048C5144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812BDB-0C65-4A01-9F6C-DD3615A6710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CE2A0E-4A74-4E1A-AFFE-13A7B595BC1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81EAD4-6902-4023-A169-C8313E8E9B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198BCF-8676-499A-A738-8540FD91736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Gardens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F16A61-59DB-4583-84C0-55977D746C5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7B1895-D4B5-45EF-893B-A0F188B7F26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AC4EC1-490E-4A08-B155-77BE9D751F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01C1FD-70B3-4F05-AF66-2657DF4E66F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99236A-AA01-40E6-8A80-EEA7FB02FB3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D2B3B1-1E2F-4097-8800-2981848D438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E39F21-1C0D-46EA-BAB9-0F790816299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B1DF42-B629-4344-BFD7-703A22E82AE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889668-09C1-4B3D-9023-DFB30474AB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6E6BE0-F03C-4785-BDFA-A08EDFADD23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A6A94C-C584-442A-9B2D-235E8111EE2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C2E2C9-E48D-46F1-839E-E43F5817802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96BCCD-B546-4B52-8E09-558F4E0B97A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B1B4D0-3507-4CD5-BC8D-93D34DD0CC1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8C06E0-4AF9-4B39-9F19-51C6CBD67FA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5CFF95-2F7D-4A1C-9252-EC646D2C957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2F4B15-01A8-4998-BBF4-8037BAD4C12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ED3BD8-4478-4640-A1CF-E95DE1C800F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D71F5E-9CB3-4881-97C6-5B94AE80B1B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Wakehurst Place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 </a:t>
            </a:r>
            <a:r>
              <a:rPr lang="es-ES" sz="3100" dirty="0"/>
              <a:t>INGLESES.-Vent-Ware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4869160"/>
            <a:ext cx="446449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VENTNOR BOTANIC GARDEN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 jardín botánico situado en Ventnor. Isla de Wight.UK.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Fue fundado por Sir Harold Hillier y después donado a la isla de Wright.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Contiene colecciones de plantas subtropicales de todo el mundo organizadas por países.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Crecen al aire libre favorecidas por el ambiente húmedo y microclima de la isla.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Esta situado en el Real Hospital Nacional de Enfermedades del Tórax.</a:t>
            </a:r>
          </a:p>
          <a:p>
            <a:pPr eaLnBrk="1" hangingPunct="1">
              <a:lnSpc>
                <a:spcPct val="8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82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entno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416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entno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32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entno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053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Ventno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321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Ventnor_botan_n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297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Vantno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63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Ventnor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82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Ventnor Botanic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336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Ventno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742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Ventno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991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Ventnor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271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Ventno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728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Ventno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092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Vent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443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VICTORIA PARK.-LONDON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 gran espacio abierto en el East End de Londres.UK.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Tiene 218 has y fue abierto al publico en 1845.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parque es una reminiscencia de Regent´s Park, aunque mucho menos visitado.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el siglo XIX se convirtió en un elemento esencial de ocio de las clases trabajadoras de East End.</a:t>
            </a:r>
          </a:p>
        </p:txBody>
      </p:sp>
    </p:spTree>
    <p:extLst>
      <p:ext uri="{BB962C8B-B14F-4D97-AF65-F5344CB8AC3E}">
        <p14:creationId xmlns:p14="http://schemas.microsoft.com/office/powerpoint/2010/main" val="467253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27168" cy="4873752"/>
          </a:xfrm>
        </p:spPr>
        <p:txBody>
          <a:bodyPr/>
          <a:lstStyle/>
          <a:p>
            <a:pPr eaLnBrk="1" hangingPunct="1"/>
            <a:r>
              <a:rPr lang="es-ES_tradnl" sz="2800" dirty="0"/>
              <a:t>Se convirtió en el Parque del Pueblo y como tal centro de reuniones políticas y manifestaciones de todo tipo.</a:t>
            </a:r>
          </a:p>
          <a:p>
            <a:pPr eaLnBrk="1" hangingPunct="1"/>
            <a:r>
              <a:rPr lang="es-ES_tradnl" sz="2800" dirty="0"/>
              <a:t>Victoria Park es muy popular para los niños con continuos programas de actividades para el verano, tiene campos de críquet, de regatas, aeromodelismo etc.…</a:t>
            </a:r>
          </a:p>
        </p:txBody>
      </p:sp>
    </p:spTree>
    <p:extLst>
      <p:ext uri="{BB962C8B-B14F-4D97-AF65-F5344CB8AC3E}">
        <p14:creationId xmlns:p14="http://schemas.microsoft.com/office/powerpoint/2010/main" val="1985869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Victori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778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Victori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927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Victori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386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Victori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776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Victori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000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Victori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363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Victori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428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Victori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410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Victori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739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ROYAL VICTORIA PARK EN BATH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Esta situado en Bath.Uk.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Fue inaugurado en el 1830 por la Princesa Victoria con once años de edad, fue el primer parque que lleva su nombre.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Fue de gestión privada hasta que en 1921 fue absorbido por la Corporación de Bath.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Ha recibido el premio “ bandera verde “ del gobierno ingles.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Los jardines contienen una de las mejores colecciones de plantas sobre piedra caliza.</a:t>
            </a:r>
          </a:p>
        </p:txBody>
      </p:sp>
    </p:spTree>
    <p:extLst>
      <p:ext uri="{BB962C8B-B14F-4D97-AF65-F5344CB8AC3E}">
        <p14:creationId xmlns:p14="http://schemas.microsoft.com/office/powerpoint/2010/main" val="730552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_tradnl" sz="2800" dirty="0"/>
              <a:t>En el año 2007 se ha llevado a cabo un gran programa de restauración y reconstrucción que ha consistido en la renovación de la estatuaria, sustitución de las puertas de hierro de acceso al Parque que junto con las rejas habían sido con-vertidas en chatarra durante la Segunda Guerra Mundial.</a:t>
            </a:r>
          </a:p>
        </p:txBody>
      </p:sp>
    </p:spTree>
    <p:extLst>
      <p:ext uri="{BB962C8B-B14F-4D97-AF65-F5344CB8AC3E}">
        <p14:creationId xmlns:p14="http://schemas.microsoft.com/office/powerpoint/2010/main" val="8909974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Victorian Garden en Bla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818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Victori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9699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Victoria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054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Victorian Walle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80975"/>
            <a:ext cx="97536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044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WADDESDON MANOR GARDENS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7041976" cy="41036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una casa de campo en la aldea de Waddesdon en Buckinghamshire.UK.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casa fue construida entre 1874 y 1889 por Fernando Barón de Rothschild en un estilo neo-renacentista.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Hoy es propiedad de la National Trust, aunque después de su restauración sigue administrada por la familia Rothschild.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Una vez terminada la casa y colocadas sus extensas colecciones se inicio el jardín</a:t>
            </a:r>
            <a:r>
              <a:rPr lang="es-ES_tradnl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0168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981075"/>
            <a:ext cx="7200800" cy="5149850"/>
          </a:xfrm>
        </p:spPr>
        <p:txBody>
          <a:bodyPr>
            <a:normAutofit/>
          </a:bodyPr>
          <a:lstStyle/>
          <a:p>
            <a:r>
              <a:rPr lang="es-ES_tradnl" sz="2800" dirty="0"/>
              <a:t>Se dispusieron estatuas,fuentes,pabello-nes. aviario etc….intervino en su distribución en arquitecto paisajista francés Laine.</a:t>
            </a:r>
          </a:p>
          <a:p>
            <a:pPr eaLnBrk="1" hangingPunct="1"/>
            <a:r>
              <a:rPr lang="es-ES_tradnl" sz="2800" dirty="0"/>
              <a:t>Se trasplantaron grandes ejemplares de árboles y se crearon los parterres de flor.</a:t>
            </a:r>
          </a:p>
          <a:p>
            <a:pPr eaLnBrk="1" hangingPunct="1"/>
            <a:r>
              <a:rPr lang="es-ES_tradnl" sz="2800" dirty="0"/>
              <a:t>La hermosa fuente de Proserpina fue traída en el 1800 desde el palacio de los Duques de Parma en el norte de Italia.</a:t>
            </a:r>
          </a:p>
          <a:p>
            <a:pPr eaLnBrk="1" hangingPunct="1"/>
            <a:r>
              <a:rPr lang="es-ES_tradnl" sz="2800" dirty="0"/>
              <a:t>Varias películas se han rodado en sus jardines la ultima La Reina en el 2006.</a:t>
            </a:r>
          </a:p>
          <a:p>
            <a:pPr eaLnBrk="1" hangingPunct="1"/>
            <a:endParaRPr lang="es-ES_tradnl" sz="2800" b="1" dirty="0">
              <a:solidFill>
                <a:schemeClr val="hlink"/>
              </a:solidFill>
            </a:endParaRPr>
          </a:p>
          <a:p>
            <a:pPr eaLnBrk="1" hangingPunct="1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639574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Waddesd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981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Waddesdon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4488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Waddesdon Manor 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2342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356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-Waddesdonterr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753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4457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Waddesd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264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Waddesd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2039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Waddesdo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8524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0276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Waddesdon Mano1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708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Waddesdon Manor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248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1302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addesd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3418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2398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2213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372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addesd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8231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2431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9300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6618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Waddesdon Manor Aviary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7868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1471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4680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2826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5174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Waddesdon Mano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357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Waddesdon Manor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5373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341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3230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3792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6929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5843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8013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7768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8530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8954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7996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3809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Picture 3" descr="Waddesdon Manor Garde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7854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Wad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4437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8430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3529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6541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3843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705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55137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7289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3894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748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514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1276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5979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3590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1456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1237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2224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5143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52172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Waddesdon Manor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71981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Waddesd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50284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Waddest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60350"/>
            <a:ext cx="9753600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00705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Waddest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80280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Wadesdon Man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07096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600" b="1" dirty="0">
                <a:solidFill>
                  <a:schemeClr val="tx1"/>
                </a:solidFill>
              </a:rPr>
              <a:t>WAKEHURST PLACE GARDENS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dirty="0"/>
              <a:t>Es un jardín situado en Ardingly.West Sussex al sur de Inglaterra, es administrado por el Royal Botanic Garden de Kew.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dirty="0"/>
              <a:t>El jardín fue creado por Lord Wakehurst en el 1903,durante 33 años estuvo construyéndolo poco a poco, hoy cubre 217 has.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dirty="0"/>
              <a:t>El Royal Botanic Garden se hizo cargo en el 1965.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dirty="0"/>
              <a:t>Es el hogar de colecciones nacionales de betulas,hypericums,nothofagus,skimmias.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dirty="0"/>
              <a:t>Alberga un banco de semillas de especies en vías de extinción.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_tradnl" sz="24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1061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4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40498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56734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5235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471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Wakehurst Pl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27058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08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4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4128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76360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Wakehurst_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76276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5" descr="Wakeb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3551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31491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Wake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31169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59759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3" descr="Wakeh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9852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Wakehurst Place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65431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Wakeh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7858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Wakeh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1090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3" descr="Wakeh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8904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Wakehurst P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6339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Wakeh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129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Wakeh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2355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3" descr="Wakeh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28547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Wakehurst P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80956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33375"/>
            <a:ext cx="975360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8091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66808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4046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43219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3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70247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17971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81791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03212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41629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59856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4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5637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64558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70431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855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986</Words>
  <Application>Microsoft Office PowerPoint</Application>
  <PresentationFormat>Presentación en pantalla (4:3)</PresentationFormat>
  <Paragraphs>300</Paragraphs>
  <Slides>136</Slides>
  <Notes>135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136</vt:i4>
      </vt:variant>
    </vt:vector>
  </HeadingPairs>
  <TitlesOfParts>
    <vt:vector size="142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INGLESES.-Vent-Ware </vt:lpstr>
      <vt:lpstr>VENTNOR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VICTORIA PARK.-LONDON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ROYAL VICTORIA PARK EN BATH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WADDESDON MANOR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WAKEHURST PLACE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14</cp:revision>
  <dcterms:created xsi:type="dcterms:W3CDTF">2013-09-08T06:06:48Z</dcterms:created>
  <dcterms:modified xsi:type="dcterms:W3CDTF">2018-03-08T07:18:02Z</dcterms:modified>
</cp:coreProperties>
</file>