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</p:sldMasterIdLst>
  <p:notesMasterIdLst>
    <p:notesMasterId r:id="rId117"/>
  </p:notesMasterIdLst>
  <p:sldIdLst>
    <p:sldId id="257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380" r:id="rId25"/>
    <p:sldId id="381" r:id="rId26"/>
    <p:sldId id="267" r:id="rId27"/>
    <p:sldId id="382" r:id="rId28"/>
    <p:sldId id="383" r:id="rId29"/>
    <p:sldId id="384" r:id="rId30"/>
    <p:sldId id="385" r:id="rId31"/>
    <p:sldId id="386" r:id="rId32"/>
    <p:sldId id="407" r:id="rId33"/>
    <p:sldId id="408" r:id="rId34"/>
    <p:sldId id="387" r:id="rId35"/>
    <p:sldId id="409" r:id="rId36"/>
    <p:sldId id="495" r:id="rId37"/>
    <p:sldId id="410" r:id="rId38"/>
    <p:sldId id="466" r:id="rId39"/>
    <p:sldId id="453" r:id="rId40"/>
    <p:sldId id="411" r:id="rId41"/>
    <p:sldId id="412" r:id="rId42"/>
    <p:sldId id="413" r:id="rId43"/>
    <p:sldId id="454" r:id="rId44"/>
    <p:sldId id="394" r:id="rId45"/>
    <p:sldId id="389" r:id="rId46"/>
    <p:sldId id="467" r:id="rId47"/>
    <p:sldId id="477" r:id="rId48"/>
    <p:sldId id="479" r:id="rId49"/>
    <p:sldId id="480" r:id="rId50"/>
    <p:sldId id="481" r:id="rId51"/>
    <p:sldId id="482" r:id="rId52"/>
    <p:sldId id="440" r:id="rId53"/>
    <p:sldId id="485" r:id="rId54"/>
    <p:sldId id="439" r:id="rId55"/>
    <p:sldId id="505" r:id="rId56"/>
    <p:sldId id="506" r:id="rId57"/>
    <p:sldId id="507" r:id="rId58"/>
    <p:sldId id="500" r:id="rId59"/>
    <p:sldId id="414" r:id="rId60"/>
    <p:sldId id="415" r:id="rId61"/>
    <p:sldId id="416" r:id="rId62"/>
    <p:sldId id="417" r:id="rId63"/>
    <p:sldId id="418" r:id="rId64"/>
    <p:sldId id="419" r:id="rId65"/>
    <p:sldId id="422" r:id="rId66"/>
    <p:sldId id="423" r:id="rId67"/>
    <p:sldId id="426" r:id="rId68"/>
    <p:sldId id="397" r:id="rId69"/>
    <p:sldId id="427" r:id="rId70"/>
    <p:sldId id="428" r:id="rId71"/>
    <p:sldId id="429" r:id="rId72"/>
    <p:sldId id="430" r:id="rId73"/>
    <p:sldId id="431" r:id="rId74"/>
    <p:sldId id="435" r:id="rId75"/>
    <p:sldId id="499" r:id="rId76"/>
    <p:sldId id="436" r:id="rId77"/>
    <p:sldId id="438" r:id="rId78"/>
    <p:sldId id="502" r:id="rId79"/>
    <p:sldId id="503" r:id="rId80"/>
    <p:sldId id="504" r:id="rId81"/>
    <p:sldId id="447" r:id="rId82"/>
    <p:sldId id="448" r:id="rId83"/>
    <p:sldId id="449" r:id="rId84"/>
    <p:sldId id="404" r:id="rId85"/>
    <p:sldId id="450" r:id="rId86"/>
    <p:sldId id="451" r:id="rId87"/>
    <p:sldId id="452" r:id="rId88"/>
    <p:sldId id="455" r:id="rId89"/>
    <p:sldId id="462" r:id="rId90"/>
    <p:sldId id="463" r:id="rId91"/>
    <p:sldId id="388" r:id="rId92"/>
    <p:sldId id="390" r:id="rId93"/>
    <p:sldId id="391" r:id="rId94"/>
    <p:sldId id="392" r:id="rId95"/>
    <p:sldId id="393" r:id="rId96"/>
    <p:sldId id="395" r:id="rId97"/>
    <p:sldId id="396" r:id="rId98"/>
    <p:sldId id="398" r:id="rId99"/>
    <p:sldId id="399" r:id="rId100"/>
    <p:sldId id="400" r:id="rId101"/>
    <p:sldId id="401" r:id="rId102"/>
    <p:sldId id="486" r:id="rId103"/>
    <p:sldId id="402" r:id="rId104"/>
    <p:sldId id="403" r:id="rId105"/>
    <p:sldId id="491" r:id="rId106"/>
    <p:sldId id="492" r:id="rId107"/>
    <p:sldId id="496" r:id="rId108"/>
    <p:sldId id="513" r:id="rId109"/>
    <p:sldId id="510" r:id="rId110"/>
    <p:sldId id="516" r:id="rId111"/>
    <p:sldId id="517" r:id="rId112"/>
    <p:sldId id="512" r:id="rId113"/>
    <p:sldId id="514" r:id="rId114"/>
    <p:sldId id="518" r:id="rId115"/>
    <p:sldId id="520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presProps" Target="presProps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viewProps" Target="viewProps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E136A-740E-4CBE-AE2C-E51599C0EDEF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C643C-0ADF-4297-AC59-441527BE95F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582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AD385C-E82F-49FA-BB88-67699EC21C2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Embankment Gardens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09825F-65B4-46AB-8516-BBE1D73683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Embankment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Victoria Embankements Gardens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144910-C902-4B8A-A464-259206BDF8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Victoria Embankement Gardens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15198E-14CB-40AB-AC70-29A7709577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Embankement Garden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8B3D2E-E65F-4172-A1AD-39749F2A37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Embankement Gardens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B920F2-180C-43BE-93E5-9778DA6BE32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Embankement Gardens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33C038-3CB5-4A69-8BB3-933F7F854D5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6858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6535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243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057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7653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0438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0000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3293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 Embankment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9179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Victoria-embankment-gardens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6120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Victoria-embankment-gardens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C643C-0ADF-4297-AC59-441527BE95F4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2065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F82218-4B61-4E1A-B36B-2FD77743874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2A7947-F52A-4E03-8FF7-0E3945A947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9D001C-577E-459F-9C46-29879FE2F888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C8C4FA-23AC-4BC4-BB8E-73ABDE3210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0DCD20-B3A5-46CA-ADBC-24A03BDB65A6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2FA768-3035-4FB0-B3D9-1440D54FBED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ED1548-37E0-4E08-9F77-A853D5C4463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C02CC4-CAF2-4CD4-AD91-D9DF4F9F3F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Manor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3D9319-B693-4DEA-A35E-F65E63A2CBA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B2F645-7E1F-4D45-9299-4C2A4DA78B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9130F5-3244-4BE1-A9CF-90747B9E395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3E98A1-3BED-4009-91C0-A6048F18EBD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Manor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1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5C49B0-2B70-4D63-A425-BBB16C7C9C38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81C9A2-96D2-403A-A3D2-49BA74149B46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B46B24-4D46-4A3F-B97D-4BD24F578B5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221541-FD3C-454C-8D41-CA3BFAB227EB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E0F597-0CC7-45CF-9D75-5BCE73359AF1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E1A285-911F-449D-9CCE-56E2954B77D2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94F669-31E7-4946-A569-585B0F89A8F4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7DA5C1-8492-43EE-84FE-FE12FE970CC7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8114C6-89F4-4C6B-9904-FDBCAABFFC7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8F8727-84B3-4257-B12C-17CCEA16962A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2610BD-32EA-4392-B82F-51912525306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8E27FF-B08E-46CD-9CE8-029747DC9285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498176-1B0E-4598-AC0D-0A9AACBFE0AD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8CFC70-2DDD-44B7-ACA8-78FEF649DDCC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5CA01F-53A9-4D6D-ABC3-5C2441E4E382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FEDC69-FB0B-4F58-A2EF-0B6C59A5D5E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72C647-C48B-4EFB-A564-53CDC0A5D1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B0C775-C137-4A7E-8EBC-EA52D681FC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18730F-47F6-43A1-AAD8-EE86E75DDAE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3D987D-B389-4A02-933B-32E3D3054B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D53317-62E3-4A6C-AEAE-9C743A95FAB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B96FF6-4DB5-4AAA-A108-295304F3615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EE5256-2287-419B-A4BC-50741938976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8EFB1E-A9D9-48C1-BC42-D74A7379751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4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75FC2B-F2A8-489E-8754-444C17D9007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ECEA6B-433D-4D36-B214-4B69E536F4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209903-3A56-4CE3-9790-5E7F32CB20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ED08A1-B320-46C7-9D3E-58BA7B77613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E5A0C9-5B57-4294-9219-4895D3765C7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807FB0-EB63-41C0-9248-89B03E60A6E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A625A4-60BB-41F1-87F4-5ED916472A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CDC778-2CC0-430B-8CE5-81C31621E8F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DBE1E4-0AAC-45C0-822D-1199FA8BB9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4706B0-84B5-43FE-BAFB-B28E17867DF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31C708-91C2-4129-A733-393D8AF49380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4F2118-3501-4918-9350-46871D3FD24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24A58D-D1E1-4EE3-B621-A126EDC73DB4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2E66D1-0F3B-4CD9-89B9-321A4D3BF25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D8DC5F-E854-4B20-8278-C1D20CA9215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77593C-93F0-40C6-81EE-A95439C2F0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2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61E6B9-6541-4D34-9D18-E8E2ECCB33F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E50805-C9A9-47AF-B957-D22B5996116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BF5E43-4A10-4253-AD35-9FCAC477041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B0FB05-27F7-4F61-8E5A-D91137923D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98403-A0C5-4DDD-ABD2-D1C46DED10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3CAD1F-8249-40F3-AE9D-4A2019EF4DC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655CCE-10B0-43E3-99BC-7A965B46ADA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B91663-E4B2-4973-9FC2-1975D466EDBE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5C96C6-BD81-442C-A024-81F2470B342F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37ABF1-7B31-4BC0-ADFD-13C8965CF242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E9B734-789C-4878-843F-2E69868606C0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BD5832-6A2F-4631-AC03-6B3D1CD856F0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454FCA-3D3F-4A88-BEBD-A5294ECF5883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3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C1ABE0-D4C2-426B-9299-E204550743DD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5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83923E-FDC7-4EE7-881B-0843E09DE473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6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63CF52-6092-42D7-AE5C-DE55F13E872D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F24E15-CB3C-4AFD-AB05-C5CF31DB6F7B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8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3A62C4-2E1F-4D36-9FBE-ECF4FFB2BAEC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923D26-43B0-4EA6-AA56-693988E63551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9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FFA43E-78B5-4BB6-AE39-08D765CDD66C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0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FA8939-FF78-4404-8F57-025487DE5C4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6592CB-AC94-4D66-9753-FB7FEF674812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0252C8-0FFC-422F-B855-FD4F0C6A0D76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 Gardens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12A903-4BB3-4AE7-8249-3E2AD160FDA7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87CDF7-1C82-4FFB-B395-508440B0911F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F9AE68-6CA0-4A7B-B865-6043C8540B96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EDD5F0-3899-492D-AEC9-A176760B8672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87F98E-961F-4DB9-812E-2F77EFBB5B17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6FD767-86DA-44F0-B950-783DB4971BD7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581710-AB7F-45F0-8491-19A37BBAF7B8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825735-C4E7-4C73-96DF-D7B7C80C9E5D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530CDB-32C5-4D66-8B73-58B50CCA37F1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65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71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5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6332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0395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61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881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8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16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34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09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699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913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34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28377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94938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0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974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33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083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214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050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10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312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50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19932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85219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29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6485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516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19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1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237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1563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140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776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30843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64493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1902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3751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703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1728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4177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056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6476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4038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65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1769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46669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796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4093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02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65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92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6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3646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60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6736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211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695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2/Victoria_Embankment_Gardens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e/e7/Statues_in_Victoria_Embankment_Gardens_-_geograph.org.uk_-_1729996.jpg" TargetMode="Externa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9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9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5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5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5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5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5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5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5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5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5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172200" cy="2376264"/>
          </a:xfrm>
        </p:spPr>
        <p:txBody>
          <a:bodyPr>
            <a:normAutofit fontScale="90000"/>
          </a:bodyPr>
          <a:lstStyle/>
          <a:p>
            <a:r>
              <a:rPr lang="es-ES" sz="3200" dirty="0"/>
              <a:t>EUROPA.-LA VUELTA AL MUNDO EN 885 JARDINES.-  INGLESES.-</a:t>
            </a:r>
            <a:r>
              <a:rPr lang="es-ES" sz="3100" dirty="0"/>
              <a:t>Victoria embankement .-Waddesdon Manor.-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869160"/>
            <a:ext cx="453650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5483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Título"/>
          <p:cNvSpPr>
            <a:spLocks noGrp="1"/>
          </p:cNvSpPr>
          <p:nvPr>
            <p:ph type="title"/>
          </p:nvPr>
        </p:nvSpPr>
        <p:spPr>
          <a:xfrm>
            <a:off x="1116013" y="274638"/>
            <a:ext cx="757078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800" dirty="0"/>
              <a:t>Victoria embankement Gardens </a:t>
            </a:r>
          </a:p>
        </p:txBody>
      </p:sp>
      <p:sp>
        <p:nvSpPr>
          <p:cNvPr id="665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9138"/>
            <a:ext cx="7041976" cy="4030662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Los </a:t>
            </a:r>
            <a:r>
              <a:rPr lang="es-ES" b="1" dirty="0"/>
              <a:t>jardines de Victoria Embankment</a:t>
            </a:r>
            <a:r>
              <a:rPr lang="es-ES" dirty="0"/>
              <a:t> son una serie de jardines en la parte norte del río Támesis, entre el puente de Blackfriars y Westminster Bridge en Londres.</a:t>
            </a:r>
          </a:p>
          <a:p>
            <a:pPr eaLnBrk="1" hangingPunct="1"/>
            <a:r>
              <a:rPr lang="es-ES" dirty="0"/>
              <a:t>Todos los jardines tienen caminos de grava que están bien alineados con asientos sobre todo donados como recuerdo. </a:t>
            </a:r>
          </a:p>
        </p:txBody>
      </p:sp>
    </p:spTree>
    <p:extLst>
      <p:ext uri="{BB962C8B-B14F-4D97-AF65-F5344CB8AC3E}">
        <p14:creationId xmlns:p14="http://schemas.microsoft.com/office/powerpoint/2010/main" val="1440986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6969968" cy="5183187"/>
          </a:xfrm>
        </p:spPr>
        <p:txBody>
          <a:bodyPr/>
          <a:lstStyle/>
          <a:p>
            <a:r>
              <a:rPr lang="es-ES" dirty="0"/>
              <a:t>Al lado del río  los jardines se alinean con los árboles maduros. praderas y flores, también se propagan a través de ellos, y en los días cálidos, los trabajadores de cerca  se puede ver que los almuerzos de picnic en los bancos de  dos asientos y las praderas. </a:t>
            </a:r>
          </a:p>
          <a:p>
            <a:r>
              <a:rPr lang="es-ES" dirty="0"/>
              <a:t>Hay una serie de estatuas.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667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Embankeme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1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Embankment-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85750"/>
            <a:ext cx="9753600" cy="742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072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Archivo: Gardens.jpg Victoria Embankmen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86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travelstripe.com/images/victoria-embankment-garden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77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ile:Statues in Victoria Embankment Gardens - geograph.org.uk - 172999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500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Embankement Garden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867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Embankement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290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Embankement Gardens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87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41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38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47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35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26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57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81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66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37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6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044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Waddesdon Manor</a:t>
            </a:r>
          </a:p>
        </p:txBody>
      </p:sp>
      <p:sp>
        <p:nvSpPr>
          <p:cNvPr id="156675" name="2 Marcador de contenido"/>
          <p:cNvSpPr>
            <a:spLocks noGrp="1"/>
          </p:cNvSpPr>
          <p:nvPr>
            <p:ph sz="quarter" idx="1"/>
          </p:nvPr>
        </p:nvSpPr>
        <p:spPr>
          <a:xfrm>
            <a:off x="539750" y="1700213"/>
            <a:ext cx="7560642" cy="4525962"/>
          </a:xfrm>
        </p:spPr>
        <p:txBody>
          <a:bodyPr/>
          <a:lstStyle/>
          <a:p>
            <a:pPr eaLnBrk="1" hangingPunct="1"/>
            <a:r>
              <a:rPr lang="es-ES" sz="2400" b="1" dirty="0"/>
              <a:t>Waddesdon Manor</a:t>
            </a:r>
            <a:r>
              <a:rPr lang="es-ES" sz="2400" dirty="0"/>
              <a:t> es una casa de campo situada en el pueblo de Waddeston, en el condado de Buckinghamshire, Inglaterra.</a:t>
            </a:r>
          </a:p>
          <a:p>
            <a:pPr eaLnBrk="1" hangingPunct="1"/>
            <a:r>
              <a:rPr lang="es-ES" sz="2400" dirty="0"/>
              <a:t> La casa fue construida en estilo neo-renacentista de castillo francés, entre 1874 y 1889 para el Barón Ferdinand de Rothschild (1839-1898), miembro de la familia de banqueros Rothschild.</a:t>
            </a:r>
          </a:p>
          <a:p>
            <a:pPr eaLnBrk="1" hangingPunct="1"/>
            <a:r>
              <a:rPr lang="es-ES" sz="2400" dirty="0"/>
              <a:t> Escogió como arquitecto a Gabriel-Hippolyte Destailleur</a:t>
            </a:r>
            <a:r>
              <a:rPr lang="es-E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9529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713"/>
            <a:ext cx="7643192" cy="5551487"/>
          </a:xfrm>
        </p:spPr>
        <p:txBody>
          <a:bodyPr/>
          <a:lstStyle/>
          <a:p>
            <a:pPr eaLnBrk="1" hangingPunct="1"/>
            <a:r>
              <a:rPr lang="es-ES" sz="2400" dirty="0"/>
              <a:t>Hoy en día Waddesdon es propiedad del National Trust, pero recientemente, tras una intensiva restauración, ha sido y continua siendo administrado por la familia Rothschild encabezada por Jacob el 4º Barón.</a:t>
            </a:r>
          </a:p>
          <a:p>
            <a:pPr eaLnBrk="1" hangingPunct="1"/>
            <a:r>
              <a:rPr lang="es-ES" sz="2400" dirty="0"/>
              <a:t>Una vez que el castillo estuvo terminado, el Barón Ferdinand instaló su extensa colección de tapices, frisos, objetos de madera y cerámica, franceses del siglo XVIII; cuadros ingleses y holandeses; y obras de arte renacentistas. </a:t>
            </a:r>
          </a:p>
          <a:p>
            <a:pPr eaLnBrk="1" hangingPunct="1"/>
            <a:r>
              <a:rPr lang="es-ES" sz="2400" dirty="0"/>
              <a:t>Se llevó a cabo un extenso proceso de paisajismo y mejora de los jardines con estatus, pabellones y un aviario. </a:t>
            </a:r>
          </a:p>
        </p:txBody>
      </p:sp>
    </p:spTree>
    <p:extLst>
      <p:ext uri="{BB962C8B-B14F-4D97-AF65-F5344CB8AC3E}">
        <p14:creationId xmlns:p14="http://schemas.microsoft.com/office/powerpoint/2010/main" val="1390384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9275"/>
            <a:ext cx="7571184" cy="6048077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La hermosa fuente de Proserpina fue traída hasta la casa a finales de 1800 desde el Palacio de los Duques de Parma en el norte de Italia (Palacio Ducal de Colorno).</a:t>
            </a:r>
          </a:p>
          <a:p>
            <a:pPr eaLnBrk="1" hangingPunct="1"/>
            <a:r>
              <a:rPr lang="es-ES" sz="2400" dirty="0"/>
              <a:t> Los terrenos fueron realizados por el paisajista francés Lainé.</a:t>
            </a:r>
          </a:p>
          <a:p>
            <a:pPr eaLnBrk="1" hangingPunct="1"/>
            <a:r>
              <a:rPr lang="es-ES" sz="2400" dirty="0"/>
              <a:t> Se realizó un completo trasplante de árboles completamente crecidos, metiendo sus raíces en cloroformo, para que el proceso no fuera perjudicial para los árboles.</a:t>
            </a:r>
          </a:p>
          <a:p>
            <a:pPr eaLnBrk="1" hangingPunct="1"/>
            <a:r>
              <a:rPr lang="es-ES" sz="2400" dirty="0"/>
              <a:t>Si bien esta idea no tuvo éxito, muchos grandes árboles fueron trasplantados con éxito, causando tal maravilla en su día que en 1890 la Reina Victoria I, fue invitada a verlos. </a:t>
            </a:r>
          </a:p>
          <a:p>
            <a:pPr marL="0" indent="0" eaLnBrk="1" hangingPunct="1">
              <a:buNone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564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Título"/>
          <p:cNvSpPr>
            <a:spLocks noGrp="1"/>
          </p:cNvSpPr>
          <p:nvPr>
            <p:ph sz="quarter" idx="1"/>
          </p:nvPr>
        </p:nvSpPr>
        <p:spPr>
          <a:xfrm>
            <a:off x="457200" y="404813"/>
            <a:ext cx="7643192" cy="604837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endParaRPr lang="es-ES" sz="2800" dirty="0"/>
          </a:p>
          <a:p>
            <a:pPr eaLnBrk="1" hangingPunct="1">
              <a:defRPr/>
            </a:pPr>
            <a:r>
              <a:rPr lang="es-ES" sz="2400" dirty="0"/>
              <a:t>La Reina, sin embargo, quedó más impresionada con el sistema de iluminación eléctrica que con los maravillosos jardines.</a:t>
            </a:r>
          </a:p>
          <a:p>
            <a:pPr eaLnBrk="1" hangingPunct="1">
              <a:defRPr/>
            </a:pPr>
            <a:r>
              <a:rPr lang="es-ES" sz="2400" dirty="0"/>
              <a:t> Tan fascinada se quedó por algo que no había visto antes, que se sabe que estuvo diez minutos encendiendo y apagando un candelabro eléctrico.</a:t>
            </a:r>
          </a:p>
          <a:p>
            <a:pPr eaLnBrk="1" hangingPunct="1">
              <a:defRPr/>
            </a:pPr>
            <a:r>
              <a:rPr lang="es-ES" sz="2400" dirty="0"/>
              <a:t>Cuando murió el Barón Ferdinand en 1898, la casa pasó a manos de su hermana Alice de Rothschild, que amplió las colecciones. </a:t>
            </a:r>
          </a:p>
          <a:p>
            <a:pPr eaLnBrk="1" hangingPunct="1">
              <a:defRPr/>
            </a:pPr>
            <a:r>
              <a:rPr lang="es-ES" sz="2400" dirty="0"/>
              <a:t>Las colecciones del Barón de arte renacentista y armas fueron legadas al Museo Británico como “El legado de Waddesdon”. </a:t>
            </a:r>
          </a:p>
          <a:p>
            <a:pPr eaLnBrk="1" hangingPunct="1">
              <a:defRPr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504791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68413"/>
            <a:ext cx="7499176" cy="4903787"/>
          </a:xfrm>
        </p:spPr>
        <p:txBody>
          <a:bodyPr/>
          <a:lstStyle/>
          <a:p>
            <a:pPr eaLnBrk="1" hangingPunct="1"/>
            <a:r>
              <a:rPr lang="es-ES" sz="2400" dirty="0"/>
              <a:t>Durante la II Guerra Mundial, niños menores de cinco años fueron evacuados de Londres y vivieron en Waddesdon Manor.</a:t>
            </a:r>
          </a:p>
          <a:p>
            <a:r>
              <a:rPr lang="es-ES" dirty="0"/>
              <a:t>Varias películas se han rodado en sus jardines la ultima La Reina en el 2006.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7178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Waddesd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946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addesdon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432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3 Imagen" descr="Waddesdon Manor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345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Waddesdon Manor 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0400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addesdon Manor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794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177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Waddesd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2419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821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-Waddesdonterr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344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410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Waddesd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186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105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Waddesdon Manor.-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256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Waddesdon Manor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006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Waddest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60350"/>
            <a:ext cx="97536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9305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addesdon Manor Garden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2541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Waddesdon House.-Victorian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6203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addesdon House.-Victor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0752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Waddesdon Manor.-x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7732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Waddesdon Manor.-p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3101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9913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addesdon Manor Garden.-p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50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2602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Waddesdon Manor Gardens.-p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1339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Waddesdon Manor Gardens.-p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2006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Waddesdon Manor Gardens.-p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1094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Waddesdon Manor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493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Waddesd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1507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addesdo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526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3643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addesdon Mano1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8270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Waddesdon Manor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7015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5345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4359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2789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0088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1 Imagen" descr="Waddesdon Manor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2800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9744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addesdon Manor Aviary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6137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7036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9043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2199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8262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Waddesdon Manor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22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7513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6181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Waddesdon Manor Gardens.-p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3581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Waddesdon Manor Gardens.-p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3052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Waddesdon Manor Gardens.-p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6276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3543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6358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4466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1 Imagen" descr="Waddesdon Man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6569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8064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0987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9487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6896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7705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6928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Waddesdon Manor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59654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Waddesdon Manor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5121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Waddesdon Manor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57008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Waddesdon Manor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2657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Waddesdon Manor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54164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Waddesdon Manor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1279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 descr="Waddesdon Manor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5178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 descr="Waddesdon Manor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4141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 descr="Waddesdon Manor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75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 descr="Waddesdon Manor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520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 descr="Waddesdon Manor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9933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Waddes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3105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1 Imagen" descr="Waddesdon Manor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5757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1 Imagen" descr="Waddesdon Manor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81083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addesdon Manor Garden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2175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addesdon Manor Garde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33921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addesdon Manor Gardens,.p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03977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Waddesdon Manor.-p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8686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Waddesdon Manor.Gardens.-x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3817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Waddesdon Manor.-p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1444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Waddesdon Manor.-x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2626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Waddesdon Manor.-p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8420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Waddesdon Manor.-p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4017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Waddesdon Manor.-x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71233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Waddesdon Manor.-x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392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51</TotalTime>
  <Words>854</Words>
  <Application>Microsoft Office PowerPoint</Application>
  <PresentationFormat>Presentación en pantalla (4:3)</PresentationFormat>
  <Paragraphs>230</Paragraphs>
  <Slides>111</Slides>
  <Notes>102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111</vt:i4>
      </vt:variant>
    </vt:vector>
  </HeadingPairs>
  <TitlesOfParts>
    <vt:vector size="121" baseType="lpstr">
      <vt:lpstr>Arial</vt:lpstr>
      <vt:lpstr>Calibri</vt:lpstr>
      <vt:lpstr>Century Schoolbook</vt:lpstr>
      <vt:lpstr>Wingdings</vt:lpstr>
      <vt:lpstr>Wingdings 2</vt:lpstr>
      <vt:lpstr>1_Default Theme</vt:lpstr>
      <vt:lpstr>Default Theme</vt:lpstr>
      <vt:lpstr>2_Default Theme</vt:lpstr>
      <vt:lpstr>3_Default Theme</vt:lpstr>
      <vt:lpstr>4_Default Theme</vt:lpstr>
      <vt:lpstr>EUROPA.-LA VUELTA AL MUNDO EN 885 JARDINES.-  INGLESES.-Victoria embankement .-Waddesdon Manor.-</vt:lpstr>
      <vt:lpstr>Victoria embankement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Waddesdon Manor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 JARDINES INGLESES.-</dc:title>
  <dc:creator>Josep</dc:creator>
  <cp:lastModifiedBy>Usuario</cp:lastModifiedBy>
  <cp:revision>7</cp:revision>
  <dcterms:created xsi:type="dcterms:W3CDTF">2015-01-17T16:24:19Z</dcterms:created>
  <dcterms:modified xsi:type="dcterms:W3CDTF">2018-03-07T12:28:59Z</dcterms:modified>
</cp:coreProperties>
</file>