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 id="2147483732" r:id="rId5"/>
  </p:sldMasterIdLst>
  <p:notesMasterIdLst>
    <p:notesMasterId r:id="rId124"/>
  </p:notesMasterIdLst>
  <p:sldIdLst>
    <p:sldId id="257" r:id="rId6"/>
    <p:sldId id="298" r:id="rId7"/>
    <p:sldId id="299" r:id="rId8"/>
    <p:sldId id="300" r:id="rId9"/>
    <p:sldId id="301" r:id="rId10"/>
    <p:sldId id="302" r:id="rId11"/>
    <p:sldId id="261" r:id="rId12"/>
    <p:sldId id="262" r:id="rId13"/>
    <p:sldId id="263" r:id="rId14"/>
    <p:sldId id="311" r:id="rId15"/>
    <p:sldId id="312" r:id="rId16"/>
    <p:sldId id="297" r:id="rId17"/>
    <p:sldId id="313" r:id="rId18"/>
    <p:sldId id="270" r:id="rId19"/>
    <p:sldId id="290" r:id="rId20"/>
    <p:sldId id="295" r:id="rId21"/>
    <p:sldId id="272" r:id="rId22"/>
    <p:sldId id="267" r:id="rId23"/>
    <p:sldId id="264" r:id="rId24"/>
    <p:sldId id="276" r:id="rId25"/>
    <p:sldId id="275" r:id="rId26"/>
    <p:sldId id="278" r:id="rId27"/>
    <p:sldId id="265" r:id="rId28"/>
    <p:sldId id="266" r:id="rId29"/>
    <p:sldId id="268" r:id="rId30"/>
    <p:sldId id="269" r:id="rId31"/>
    <p:sldId id="271" r:id="rId32"/>
    <p:sldId id="273" r:id="rId33"/>
    <p:sldId id="274" r:id="rId34"/>
    <p:sldId id="277" r:id="rId35"/>
    <p:sldId id="279" r:id="rId36"/>
    <p:sldId id="280" r:id="rId37"/>
    <p:sldId id="281" r:id="rId38"/>
    <p:sldId id="282" r:id="rId39"/>
    <p:sldId id="284" r:id="rId40"/>
    <p:sldId id="286" r:id="rId41"/>
    <p:sldId id="287" r:id="rId42"/>
    <p:sldId id="289" r:id="rId43"/>
    <p:sldId id="291" r:id="rId44"/>
    <p:sldId id="292" r:id="rId45"/>
    <p:sldId id="293" r:id="rId46"/>
    <p:sldId id="294" r:id="rId47"/>
    <p:sldId id="296" r:id="rId48"/>
    <p:sldId id="310" r:id="rId49"/>
    <p:sldId id="314" r:id="rId50"/>
    <p:sldId id="259" r:id="rId51"/>
    <p:sldId id="315" r:id="rId52"/>
    <p:sldId id="316" r:id="rId53"/>
    <p:sldId id="318" r:id="rId54"/>
    <p:sldId id="319" r:id="rId55"/>
    <p:sldId id="320" r:id="rId56"/>
    <p:sldId id="321" r:id="rId57"/>
    <p:sldId id="322" r:id="rId58"/>
    <p:sldId id="323" r:id="rId59"/>
    <p:sldId id="324" r:id="rId60"/>
    <p:sldId id="325" r:id="rId61"/>
    <p:sldId id="326" r:id="rId62"/>
    <p:sldId id="347" r:id="rId63"/>
    <p:sldId id="357" r:id="rId64"/>
    <p:sldId id="358" r:id="rId65"/>
    <p:sldId id="360" r:id="rId66"/>
    <p:sldId id="351" r:id="rId67"/>
    <p:sldId id="328" r:id="rId68"/>
    <p:sldId id="354" r:id="rId69"/>
    <p:sldId id="352" r:id="rId70"/>
    <p:sldId id="349" r:id="rId71"/>
    <p:sldId id="348" r:id="rId72"/>
    <p:sldId id="331" r:id="rId73"/>
    <p:sldId id="353" r:id="rId74"/>
    <p:sldId id="335" r:id="rId75"/>
    <p:sldId id="339" r:id="rId76"/>
    <p:sldId id="361" r:id="rId77"/>
    <p:sldId id="340" r:id="rId78"/>
    <p:sldId id="341" r:id="rId79"/>
    <p:sldId id="350" r:id="rId80"/>
    <p:sldId id="329" r:id="rId81"/>
    <p:sldId id="330" r:id="rId82"/>
    <p:sldId id="332" r:id="rId83"/>
    <p:sldId id="336" r:id="rId84"/>
    <p:sldId id="356" r:id="rId85"/>
    <p:sldId id="345" r:id="rId86"/>
    <p:sldId id="337" r:id="rId87"/>
    <p:sldId id="338" r:id="rId88"/>
    <p:sldId id="342" r:id="rId89"/>
    <p:sldId id="333" r:id="rId90"/>
    <p:sldId id="344" r:id="rId91"/>
    <p:sldId id="346" r:id="rId92"/>
    <p:sldId id="381" r:id="rId93"/>
    <p:sldId id="363" r:id="rId94"/>
    <p:sldId id="373" r:id="rId95"/>
    <p:sldId id="384" r:id="rId96"/>
    <p:sldId id="382" r:id="rId97"/>
    <p:sldId id="389" r:id="rId98"/>
    <p:sldId id="395" r:id="rId99"/>
    <p:sldId id="378" r:id="rId100"/>
    <p:sldId id="369" r:id="rId101"/>
    <p:sldId id="377" r:id="rId102"/>
    <p:sldId id="370" r:id="rId103"/>
    <p:sldId id="383" r:id="rId104"/>
    <p:sldId id="387" r:id="rId105"/>
    <p:sldId id="388" r:id="rId106"/>
    <p:sldId id="385" r:id="rId107"/>
    <p:sldId id="364" r:id="rId108"/>
    <p:sldId id="365" r:id="rId109"/>
    <p:sldId id="366" r:id="rId110"/>
    <p:sldId id="368" r:id="rId111"/>
    <p:sldId id="371" r:id="rId112"/>
    <p:sldId id="372" r:id="rId113"/>
    <p:sldId id="374" r:id="rId114"/>
    <p:sldId id="375" r:id="rId115"/>
    <p:sldId id="376" r:id="rId116"/>
    <p:sldId id="379" r:id="rId117"/>
    <p:sldId id="380" r:id="rId118"/>
    <p:sldId id="390" r:id="rId119"/>
    <p:sldId id="386" r:id="rId120"/>
    <p:sldId id="391" r:id="rId121"/>
    <p:sldId id="393" r:id="rId122"/>
    <p:sldId id="396"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60"/>
  </p:normalViewPr>
  <p:slideViewPr>
    <p:cSldViewPr>
      <p:cViewPr varScale="1">
        <p:scale>
          <a:sx n="108" d="100"/>
          <a:sy n="108" d="100"/>
        </p:scale>
        <p:origin x="171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notesMaster" Target="notesMasters/notes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206E94-3B51-42D5-99AB-D904236D30C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F0A312-A829-4316-8268-2C726CFBE8DC}" type="slidenum">
              <a:rPr lang="es-ES" smtClean="0"/>
              <a:t>‹Nº›</a:t>
            </a:fld>
            <a:endParaRPr lang="es-ES" dirty="0"/>
          </a:p>
        </p:txBody>
      </p:sp>
    </p:spTree>
    <p:extLst>
      <p:ext uri="{BB962C8B-B14F-4D97-AF65-F5344CB8AC3E}">
        <p14:creationId xmlns:p14="http://schemas.microsoft.com/office/powerpoint/2010/main" val="747423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FBF7CE-DC38-4D07-A6E1-0712DFA11AF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8D2D69-4503-4F2A-B38B-F449C58C2DB6}" type="slidenum">
              <a:rPr lang="es-ES">
                <a:solidFill>
                  <a:prstClr val="black"/>
                </a:solidFill>
                <a:latin typeface="Arial" charset="0"/>
              </a:rPr>
              <a:pPr eaLnBrk="1" hangingPunct="1"/>
              <a:t>7</a:t>
            </a:fld>
            <a:endParaRPr lang="es-ES"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6A00EC-E21A-459A-A8F9-E8BAE58B6510}" type="slidenum">
              <a:rPr lang="es-ES">
                <a:solidFill>
                  <a:prstClr val="black"/>
                </a:solidFill>
                <a:latin typeface="Arial" charset="0"/>
              </a:rPr>
              <a:pPr eaLnBrk="1" hangingPunct="1"/>
              <a:t>8</a:t>
            </a:fld>
            <a:endParaRPr lang="es-ES"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DBF77F-3CEA-4BA6-8C53-B1D8E352464A}" type="slidenum">
              <a:rPr lang="es-ES">
                <a:solidFill>
                  <a:prstClr val="black"/>
                </a:solidFill>
                <a:latin typeface="Arial" charset="0"/>
              </a:rPr>
              <a:pPr eaLnBrk="1" hangingPunct="1"/>
              <a:t>9</a:t>
            </a:fld>
            <a:endParaRPr lang="es-ES"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79A8B9-47A3-48C7-BC23-A391AA75FCB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D744A5-3365-4894-8C64-0FCBB7C6C0A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D71F5E-9CB3-4881-97C6-5B94AE80B1BD}" type="slidenum">
              <a:rPr lang="es-ES">
                <a:solidFill>
                  <a:prstClr val="black"/>
                </a:solidFill>
                <a:latin typeface="Arial" charset="0"/>
              </a:rPr>
              <a:pPr eaLnBrk="1" hangingPunct="1"/>
              <a:t>12</a:t>
            </a:fld>
            <a:endParaRPr lang="es-ES" dirty="0">
              <a:solidFill>
                <a:prstClr val="black"/>
              </a:solidFill>
              <a:latin typeface="Arial"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DC2C26-523F-4C1E-863A-2DA84D2E0AA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C3406C-FBC2-4788-9114-7220C7A98566}" type="slidenum">
              <a:rPr lang="es-ES">
                <a:solidFill>
                  <a:prstClr val="black"/>
                </a:solidFill>
                <a:latin typeface="Arial" charset="0"/>
              </a:rPr>
              <a:pPr eaLnBrk="1" hangingPunct="1"/>
              <a:t>14</a:t>
            </a:fld>
            <a:endParaRPr lang="es-ES" dirty="0">
              <a:solidFill>
                <a:prstClr val="black"/>
              </a:solidFill>
              <a:latin typeface="Arial"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C2E2C9-E48D-46F1-839E-E43F58178029}" type="slidenum">
              <a:rPr lang="es-ES">
                <a:solidFill>
                  <a:prstClr val="black"/>
                </a:solidFill>
                <a:latin typeface="Arial" charset="0"/>
              </a:rPr>
              <a:pPr eaLnBrk="1" hangingPunct="1"/>
              <a:t>15</a:t>
            </a:fld>
            <a:endParaRPr lang="es-ES" dirty="0">
              <a:solidFill>
                <a:prstClr val="black"/>
              </a:solidFill>
              <a:latin typeface="Arial"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2F4B15-01A8-4998-BBF4-8037BAD4C122}" type="slidenum">
              <a:rPr lang="es-ES">
                <a:solidFill>
                  <a:prstClr val="black"/>
                </a:solidFill>
                <a:latin typeface="Arial" charset="0"/>
              </a:rPr>
              <a:pPr eaLnBrk="1" hangingPunct="1"/>
              <a:t>16</a:t>
            </a:fld>
            <a:endParaRPr lang="es-ES" dirty="0">
              <a:solidFill>
                <a:prstClr val="black"/>
              </a:solidFill>
              <a:latin typeface="Arial"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79813C-11C0-476B-BA36-EB1C0C2C2F93}" type="slidenum">
              <a:rPr lang="es-ES">
                <a:solidFill>
                  <a:prstClr val="black"/>
                </a:solidFill>
                <a:latin typeface="Arial" charset="0"/>
              </a:rPr>
              <a:pPr eaLnBrk="1" hangingPunct="1"/>
              <a:t>17</a:t>
            </a:fld>
            <a:endParaRPr lang="es-ES" dirty="0">
              <a:solidFill>
                <a:prstClr val="black"/>
              </a:solidFill>
              <a:latin typeface="Arial"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8113A6-0DA6-4A54-A43D-57BB22BE2698}" type="slidenum">
              <a:rPr lang="es-ES">
                <a:solidFill>
                  <a:prstClr val="black"/>
                </a:solidFill>
                <a:latin typeface="Arial" charset="0"/>
              </a:rPr>
              <a:pPr eaLnBrk="1" hangingPunct="1"/>
              <a:t>18</a:t>
            </a:fld>
            <a:endParaRPr lang="es-ES" dirty="0">
              <a:solidFill>
                <a:prstClr val="black"/>
              </a:solidFill>
              <a:latin typeface="Arial"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C15A6B5-9B54-46FC-B18D-A73A849FDA88}" type="slidenum">
              <a:rPr lang="es-ES">
                <a:solidFill>
                  <a:prstClr val="black"/>
                </a:solidFill>
                <a:latin typeface="Arial" charset="0"/>
              </a:rPr>
              <a:pPr eaLnBrk="1" hangingPunct="1"/>
              <a:t>19</a:t>
            </a:fld>
            <a:endParaRPr lang="es-ES"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CE2A0E-4A74-4E1A-AFFE-13A7B595BC1B}" type="slidenum">
              <a:rPr lang="es-ES">
                <a:solidFill>
                  <a:prstClr val="black"/>
                </a:solidFill>
                <a:latin typeface="Arial" charset="0"/>
              </a:rPr>
              <a:pPr eaLnBrk="1" hangingPunct="1"/>
              <a:t>20</a:t>
            </a:fld>
            <a:endParaRPr lang="es-ES" dirty="0">
              <a:solidFill>
                <a:prstClr val="black"/>
              </a:solidFill>
              <a:latin typeface="Arial"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812BDB-0C65-4A01-9F6C-DD3615A67109}" type="slidenum">
              <a:rPr lang="es-ES">
                <a:solidFill>
                  <a:prstClr val="black"/>
                </a:solidFill>
                <a:latin typeface="Arial" charset="0"/>
              </a:rPr>
              <a:pPr eaLnBrk="1" hangingPunct="1"/>
              <a:t>21</a:t>
            </a:fld>
            <a:endParaRPr lang="es-ES" dirty="0">
              <a:solidFill>
                <a:prstClr val="black"/>
              </a:solidFill>
              <a:latin typeface="Arial"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198BCF-8676-499A-A738-8540FD917369}" type="slidenum">
              <a:rPr lang="es-ES">
                <a:solidFill>
                  <a:prstClr val="black"/>
                </a:solidFill>
                <a:latin typeface="Arial" charset="0"/>
              </a:rPr>
              <a:pPr eaLnBrk="1" hangingPunct="1"/>
              <a:t>22</a:t>
            </a:fld>
            <a:endParaRPr lang="es-ES" dirty="0">
              <a:solidFill>
                <a:prstClr val="black"/>
              </a:solidFill>
              <a:latin typeface="Arial"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28FE4B-4310-4F84-9D31-455A59BDB799}" type="slidenum">
              <a:rPr lang="es-ES">
                <a:solidFill>
                  <a:prstClr val="black"/>
                </a:solidFill>
                <a:latin typeface="Arial" charset="0"/>
              </a:rPr>
              <a:pPr eaLnBrk="1" hangingPunct="1"/>
              <a:t>23</a:t>
            </a:fld>
            <a:endParaRPr lang="es-ES"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A81DB1-3C46-41C5-9077-5938130FA70E}" type="slidenum">
              <a:rPr lang="es-ES">
                <a:solidFill>
                  <a:prstClr val="black"/>
                </a:solidFill>
                <a:latin typeface="Arial" charset="0"/>
              </a:rPr>
              <a:pPr eaLnBrk="1" hangingPunct="1"/>
              <a:t>24</a:t>
            </a:fld>
            <a:endParaRPr lang="es-ES"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732A24-0833-403F-8CFB-C83316B7E1CD}" type="slidenum">
              <a:rPr lang="es-ES">
                <a:solidFill>
                  <a:prstClr val="black"/>
                </a:solidFill>
                <a:latin typeface="Arial" charset="0"/>
              </a:rPr>
              <a:pPr eaLnBrk="1" hangingPunct="1"/>
              <a:t>25</a:t>
            </a:fld>
            <a:endParaRPr lang="es-ES" dirty="0">
              <a:solidFill>
                <a:prstClr val="black"/>
              </a:solidFill>
              <a:latin typeface="Arial"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A4EEC1-3D3C-4BC9-8CB7-88B1BEBA3658}" type="slidenum">
              <a:rPr lang="es-ES">
                <a:solidFill>
                  <a:prstClr val="black"/>
                </a:solidFill>
                <a:latin typeface="Arial" charset="0"/>
              </a:rPr>
              <a:pPr eaLnBrk="1" hangingPunct="1"/>
              <a:t>26</a:t>
            </a:fld>
            <a:endParaRPr lang="es-ES" dirty="0">
              <a:solidFill>
                <a:prstClr val="black"/>
              </a:solidFill>
              <a:latin typeface="Arial"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10A843-66B1-40A7-8AF2-330A01EB561C}" type="slidenum">
              <a:rPr lang="es-ES">
                <a:solidFill>
                  <a:prstClr val="black"/>
                </a:solidFill>
                <a:latin typeface="Arial" charset="0"/>
              </a:rPr>
              <a:pPr eaLnBrk="1" hangingPunct="1"/>
              <a:t>27</a:t>
            </a:fld>
            <a:endParaRPr lang="es-ES" dirty="0">
              <a:solidFill>
                <a:prstClr val="black"/>
              </a:solidFill>
              <a:latin typeface="Arial"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D899D1-E207-485E-99D3-94CC51CF28C5}" type="slidenum">
              <a:rPr lang="es-ES">
                <a:solidFill>
                  <a:prstClr val="black"/>
                </a:solidFill>
                <a:latin typeface="Arial" charset="0"/>
              </a:rPr>
              <a:pPr eaLnBrk="1" hangingPunct="1"/>
              <a:t>28</a:t>
            </a:fld>
            <a:endParaRPr lang="es-ES" dirty="0">
              <a:solidFill>
                <a:prstClr val="black"/>
              </a:solidFill>
              <a:latin typeface="Arial"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Wakehurst Place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BBC979-6AC4-4C19-AB99-0ED048C51440}" type="slidenum">
              <a:rPr lang="es-ES">
                <a:solidFill>
                  <a:prstClr val="black"/>
                </a:solidFill>
                <a:latin typeface="Arial" charset="0"/>
              </a:rPr>
              <a:pPr eaLnBrk="1" hangingPunct="1"/>
              <a:t>29</a:t>
            </a:fld>
            <a:endParaRPr lang="es-ES" dirty="0">
              <a:solidFill>
                <a:prstClr val="black"/>
              </a:solidFill>
              <a:latin typeface="Arial"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81EAD4-6902-4023-A169-C8313E8E9B5A}" type="slidenum">
              <a:rPr lang="es-ES">
                <a:solidFill>
                  <a:prstClr val="black"/>
                </a:solidFill>
                <a:latin typeface="Arial" charset="0"/>
              </a:rPr>
              <a:pPr eaLnBrk="1" hangingPunct="1"/>
              <a:t>30</a:t>
            </a:fld>
            <a:endParaRPr lang="es-ES" dirty="0">
              <a:solidFill>
                <a:prstClr val="black"/>
              </a:solidFill>
              <a:latin typeface="Arial"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0F16A61-59DB-4583-84C0-55977D746C5F}" type="slidenum">
              <a:rPr lang="es-ES">
                <a:solidFill>
                  <a:prstClr val="black"/>
                </a:solidFill>
                <a:latin typeface="Arial" charset="0"/>
              </a:rPr>
              <a:pPr eaLnBrk="1" hangingPunct="1"/>
              <a:t>31</a:t>
            </a:fld>
            <a:endParaRPr lang="es-ES" dirty="0">
              <a:solidFill>
                <a:prstClr val="black"/>
              </a:solidFill>
              <a:latin typeface="Arial"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7B1895-D4B5-45EF-893B-A0F188B7F26A}" type="slidenum">
              <a:rPr lang="es-ES">
                <a:solidFill>
                  <a:prstClr val="black"/>
                </a:solidFill>
                <a:latin typeface="Arial" charset="0"/>
              </a:rPr>
              <a:pPr eaLnBrk="1" hangingPunct="1"/>
              <a:t>32</a:t>
            </a:fld>
            <a:endParaRPr lang="es-ES" dirty="0">
              <a:solidFill>
                <a:prstClr val="black"/>
              </a:solidFill>
              <a:latin typeface="Arial"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AC4EC1-490E-4A08-B155-77BE9D751FB9}" type="slidenum">
              <a:rPr lang="es-ES">
                <a:solidFill>
                  <a:prstClr val="black"/>
                </a:solidFill>
                <a:latin typeface="Arial" charset="0"/>
              </a:rPr>
              <a:pPr eaLnBrk="1" hangingPunct="1"/>
              <a:t>33</a:t>
            </a:fld>
            <a:endParaRPr lang="es-ES" dirty="0">
              <a:solidFill>
                <a:prstClr val="black"/>
              </a:solidFill>
              <a:latin typeface="Arial"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01C1FD-70B3-4F05-AF66-2657DF4E66F2}" type="slidenum">
              <a:rPr lang="es-ES">
                <a:solidFill>
                  <a:prstClr val="black"/>
                </a:solidFill>
                <a:latin typeface="Arial" charset="0"/>
              </a:rPr>
              <a:pPr eaLnBrk="1" hangingPunct="1"/>
              <a:t>34</a:t>
            </a:fld>
            <a:endParaRPr lang="es-ES" dirty="0">
              <a:solidFill>
                <a:prstClr val="black"/>
              </a:solidFill>
              <a:latin typeface="Arial"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D2B3B1-1E2F-4097-8800-2981848D4381}" type="slidenum">
              <a:rPr lang="es-ES">
                <a:solidFill>
                  <a:prstClr val="black"/>
                </a:solidFill>
                <a:latin typeface="Arial" charset="0"/>
              </a:rPr>
              <a:pPr eaLnBrk="1" hangingPunct="1"/>
              <a:t>35</a:t>
            </a:fld>
            <a:endParaRPr lang="es-ES" dirty="0">
              <a:solidFill>
                <a:prstClr val="black"/>
              </a:solidFill>
              <a:latin typeface="Arial"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B1DF42-B629-4344-BFD7-703A22E82AEC}" type="slidenum">
              <a:rPr lang="es-ES">
                <a:solidFill>
                  <a:prstClr val="black"/>
                </a:solidFill>
                <a:latin typeface="Arial" charset="0"/>
              </a:rPr>
              <a:pPr eaLnBrk="1" hangingPunct="1"/>
              <a:t>36</a:t>
            </a:fld>
            <a:endParaRPr lang="es-ES" dirty="0">
              <a:solidFill>
                <a:prstClr val="black"/>
              </a:solidFill>
              <a:latin typeface="Arial"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889668-09C1-4B3D-9023-DFB30474ABB0}" type="slidenum">
              <a:rPr lang="es-ES">
                <a:solidFill>
                  <a:prstClr val="black"/>
                </a:solidFill>
                <a:latin typeface="Arial" charset="0"/>
              </a:rPr>
              <a:pPr eaLnBrk="1" hangingPunct="1"/>
              <a:t>37</a:t>
            </a:fld>
            <a:endParaRPr lang="es-ES" dirty="0">
              <a:solidFill>
                <a:prstClr val="black"/>
              </a:solidFill>
              <a:latin typeface="Arial"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A6A94C-C584-442A-9B2D-235E8111EE2F}" type="slidenum">
              <a:rPr lang="es-ES">
                <a:solidFill>
                  <a:prstClr val="black"/>
                </a:solidFill>
                <a:latin typeface="Arial" charset="0"/>
              </a:rPr>
              <a:pPr eaLnBrk="1" hangingPunct="1"/>
              <a:t>38</a:t>
            </a:fld>
            <a:endParaRPr lang="es-ES" dirty="0">
              <a:solidFill>
                <a:prstClr val="black"/>
              </a:solidFill>
              <a:latin typeface="Arial"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96BCCD-B546-4B52-8E09-558F4E0B97A9}" type="slidenum">
              <a:rPr lang="es-ES">
                <a:solidFill>
                  <a:prstClr val="black"/>
                </a:solidFill>
                <a:latin typeface="Arial" charset="0"/>
              </a:rPr>
              <a:pPr eaLnBrk="1" hangingPunct="1"/>
              <a:t>39</a:t>
            </a:fld>
            <a:endParaRPr lang="es-ES" dirty="0">
              <a:solidFill>
                <a:prstClr val="black"/>
              </a:solidFill>
              <a:latin typeface="Arial"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B1B4D0-3507-4CD5-BC8D-93D34DD0CC1E}" type="slidenum">
              <a:rPr lang="es-ES">
                <a:solidFill>
                  <a:prstClr val="black"/>
                </a:solidFill>
                <a:latin typeface="Arial" charset="0"/>
              </a:rPr>
              <a:pPr eaLnBrk="1" hangingPunct="1"/>
              <a:t>40</a:t>
            </a:fld>
            <a:endParaRPr lang="es-ES" dirty="0">
              <a:solidFill>
                <a:prstClr val="black"/>
              </a:solidFill>
              <a:latin typeface="Arial"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8C06E0-4AF9-4B39-9F19-51C6CBD67FAB}" type="slidenum">
              <a:rPr lang="es-ES">
                <a:solidFill>
                  <a:prstClr val="black"/>
                </a:solidFill>
                <a:latin typeface="Arial" charset="0"/>
              </a:rPr>
              <a:pPr eaLnBrk="1" hangingPunct="1"/>
              <a:t>41</a:t>
            </a:fld>
            <a:endParaRPr lang="es-ES" dirty="0">
              <a:solidFill>
                <a:prstClr val="black"/>
              </a:solidFill>
              <a:latin typeface="Arial"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75CFF95-2F7D-4A1C-9252-EC646D2C9572}" type="slidenum">
              <a:rPr lang="es-ES">
                <a:solidFill>
                  <a:prstClr val="black"/>
                </a:solidFill>
                <a:latin typeface="Arial" charset="0"/>
              </a:rPr>
              <a:pPr eaLnBrk="1" hangingPunct="1"/>
              <a:t>42</a:t>
            </a:fld>
            <a:endParaRPr lang="es-ES" dirty="0">
              <a:solidFill>
                <a:prstClr val="black"/>
              </a:solidFill>
              <a:latin typeface="Arial"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ED3BD8-4478-4640-A1CF-E95DE1C800FE}" type="slidenum">
              <a:rPr lang="es-ES">
                <a:solidFill>
                  <a:prstClr val="black"/>
                </a:solidFill>
                <a:latin typeface="Arial" charset="0"/>
              </a:rPr>
              <a:pPr eaLnBrk="1" hangingPunct="1"/>
              <a:t>43</a:t>
            </a:fld>
            <a:endParaRPr lang="es-ES" dirty="0">
              <a:solidFill>
                <a:prstClr val="black"/>
              </a:solidFill>
              <a:latin typeface="Arial"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Wakehurst Place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Wakehurst Place</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ECC1D6-CBAE-4D22-BD95-3DB7FFBBE14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Wakehurst Place en Junio</a:t>
            </a:r>
          </a:p>
        </p:txBody>
      </p:sp>
      <p:sp>
        <p:nvSpPr>
          <p:cNvPr id="4" name="3 Marcador de número de diapositiva"/>
          <p:cNvSpPr>
            <a:spLocks noGrp="1"/>
          </p:cNvSpPr>
          <p:nvPr>
            <p:ph type="sldNum" sz="quarter" idx="5"/>
          </p:nvPr>
        </p:nvSpPr>
        <p:spPr/>
        <p:txBody>
          <a:bodyPr/>
          <a:lstStyle/>
          <a:p>
            <a:pPr>
              <a:defRPr/>
            </a:pPr>
            <a:fld id="{5328C464-6378-4A93-BB77-6C997012EB4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48</a:t>
            </a:fld>
            <a:endParaRPr lang="es-ES" dirty="0"/>
          </a:p>
        </p:txBody>
      </p:sp>
    </p:spTree>
    <p:extLst>
      <p:ext uri="{BB962C8B-B14F-4D97-AF65-F5344CB8AC3E}">
        <p14:creationId xmlns:p14="http://schemas.microsoft.com/office/powerpoint/2010/main" val="42415456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49</a:t>
            </a:fld>
            <a:endParaRPr lang="es-ES" dirty="0"/>
          </a:p>
        </p:txBody>
      </p:sp>
    </p:spTree>
    <p:extLst>
      <p:ext uri="{BB962C8B-B14F-4D97-AF65-F5344CB8AC3E}">
        <p14:creationId xmlns:p14="http://schemas.microsoft.com/office/powerpoint/2010/main" val="2632089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50</a:t>
            </a:fld>
            <a:endParaRPr lang="es-ES" dirty="0"/>
          </a:p>
        </p:txBody>
      </p:sp>
    </p:spTree>
    <p:extLst>
      <p:ext uri="{BB962C8B-B14F-4D97-AF65-F5344CB8AC3E}">
        <p14:creationId xmlns:p14="http://schemas.microsoft.com/office/powerpoint/2010/main" val="11964865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51</a:t>
            </a:fld>
            <a:endParaRPr lang="es-ES" dirty="0"/>
          </a:p>
        </p:txBody>
      </p:sp>
    </p:spTree>
    <p:extLst>
      <p:ext uri="{BB962C8B-B14F-4D97-AF65-F5344CB8AC3E}">
        <p14:creationId xmlns:p14="http://schemas.microsoft.com/office/powerpoint/2010/main" val="42683335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52</a:t>
            </a:fld>
            <a:endParaRPr lang="es-ES" dirty="0"/>
          </a:p>
        </p:txBody>
      </p:sp>
    </p:spTree>
    <p:extLst>
      <p:ext uri="{BB962C8B-B14F-4D97-AF65-F5344CB8AC3E}">
        <p14:creationId xmlns:p14="http://schemas.microsoft.com/office/powerpoint/2010/main" val="3825301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53</a:t>
            </a:fld>
            <a:endParaRPr lang="es-ES" dirty="0"/>
          </a:p>
        </p:txBody>
      </p:sp>
    </p:spTree>
    <p:extLst>
      <p:ext uri="{BB962C8B-B14F-4D97-AF65-F5344CB8AC3E}">
        <p14:creationId xmlns:p14="http://schemas.microsoft.com/office/powerpoint/2010/main" val="2732738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54</a:t>
            </a:fld>
            <a:endParaRPr lang="es-ES" dirty="0"/>
          </a:p>
        </p:txBody>
      </p:sp>
    </p:spTree>
    <p:extLst>
      <p:ext uri="{BB962C8B-B14F-4D97-AF65-F5344CB8AC3E}">
        <p14:creationId xmlns:p14="http://schemas.microsoft.com/office/powerpoint/2010/main" val="13233781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55</a:t>
            </a:fld>
            <a:endParaRPr lang="es-ES" dirty="0"/>
          </a:p>
        </p:txBody>
      </p:sp>
    </p:spTree>
    <p:extLst>
      <p:ext uri="{BB962C8B-B14F-4D97-AF65-F5344CB8AC3E}">
        <p14:creationId xmlns:p14="http://schemas.microsoft.com/office/powerpoint/2010/main" val="28322648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56</a:t>
            </a:fld>
            <a:endParaRPr lang="es-ES" dirty="0"/>
          </a:p>
        </p:txBody>
      </p:sp>
    </p:spTree>
    <p:extLst>
      <p:ext uri="{BB962C8B-B14F-4D97-AF65-F5344CB8AC3E}">
        <p14:creationId xmlns:p14="http://schemas.microsoft.com/office/powerpoint/2010/main" val="19312580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Wallington Gardens</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57</a:t>
            </a:fld>
            <a:endParaRPr lang="es-ES" dirty="0"/>
          </a:p>
        </p:txBody>
      </p:sp>
    </p:spTree>
    <p:extLst>
      <p:ext uri="{BB962C8B-B14F-4D97-AF65-F5344CB8AC3E}">
        <p14:creationId xmlns:p14="http://schemas.microsoft.com/office/powerpoint/2010/main" val="22653244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2F0648-3A38-4EBB-AB51-2B6848DEAB79}" type="slidenum">
              <a:rPr lang="es-ES">
                <a:solidFill>
                  <a:prstClr val="black"/>
                </a:solidFill>
                <a:latin typeface="Arial" charset="0"/>
              </a:rPr>
              <a:pPr eaLnBrk="1" hangingPunct="1"/>
              <a:t>58</a:t>
            </a:fld>
            <a:endParaRPr lang="es-ES"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59</a:t>
            </a:fld>
            <a:endParaRPr lang="es-ES" dirty="0"/>
          </a:p>
        </p:txBody>
      </p:sp>
    </p:spTree>
    <p:extLst>
      <p:ext uri="{BB962C8B-B14F-4D97-AF65-F5344CB8AC3E}">
        <p14:creationId xmlns:p14="http://schemas.microsoft.com/office/powerpoint/2010/main" val="2646869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60</a:t>
            </a:fld>
            <a:endParaRPr lang="es-ES" dirty="0"/>
          </a:p>
        </p:txBody>
      </p:sp>
    </p:spTree>
    <p:extLst>
      <p:ext uri="{BB962C8B-B14F-4D97-AF65-F5344CB8AC3E}">
        <p14:creationId xmlns:p14="http://schemas.microsoft.com/office/powerpoint/2010/main" val="29629966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61</a:t>
            </a:fld>
            <a:endParaRPr lang="es-ES" dirty="0"/>
          </a:p>
        </p:txBody>
      </p:sp>
    </p:spTree>
    <p:extLst>
      <p:ext uri="{BB962C8B-B14F-4D97-AF65-F5344CB8AC3E}">
        <p14:creationId xmlns:p14="http://schemas.microsoft.com/office/powerpoint/2010/main" val="23794510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610B52-B3D2-4905-A914-1BF004711396}" type="slidenum">
              <a:rPr lang="es-ES">
                <a:solidFill>
                  <a:prstClr val="black"/>
                </a:solidFill>
                <a:latin typeface="Arial" charset="0"/>
              </a:rPr>
              <a:pPr eaLnBrk="1" hangingPunct="1"/>
              <a:t>62</a:t>
            </a:fld>
            <a:endParaRPr lang="es-ES"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Walmer Castle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63</a:t>
            </a:fld>
            <a:endParaRPr lang="es-ES" dirty="0"/>
          </a:p>
        </p:txBody>
      </p:sp>
    </p:spTree>
    <p:extLst>
      <p:ext uri="{BB962C8B-B14F-4D97-AF65-F5344CB8AC3E}">
        <p14:creationId xmlns:p14="http://schemas.microsoft.com/office/powerpoint/2010/main" val="35649420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A441F2-CC25-479F-9828-851F66E49598}" type="slidenum">
              <a:rPr lang="es-ES">
                <a:solidFill>
                  <a:prstClr val="black"/>
                </a:solidFill>
                <a:latin typeface="Arial" charset="0"/>
              </a:rPr>
              <a:pPr eaLnBrk="1" hangingPunct="1"/>
              <a:t>64</a:t>
            </a:fld>
            <a:endParaRPr lang="es-ES"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Walmer Castle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218DDF-39B6-4982-8C86-1DB390F911B4}" type="slidenum">
              <a:rPr lang="es-ES">
                <a:solidFill>
                  <a:prstClr val="black"/>
                </a:solidFill>
                <a:latin typeface="Arial" charset="0"/>
              </a:rPr>
              <a:pPr eaLnBrk="1" hangingPunct="1"/>
              <a:t>65</a:t>
            </a:fld>
            <a:endParaRPr 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Walmer Castle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43A98C-4E05-447D-BEF6-5376BC55C6C3}" type="slidenum">
              <a:rPr lang="es-ES">
                <a:solidFill>
                  <a:prstClr val="black"/>
                </a:solidFill>
                <a:latin typeface="Arial" charset="0"/>
              </a:rPr>
              <a:pPr eaLnBrk="1" hangingPunct="1"/>
              <a:t>66</a:t>
            </a:fld>
            <a:endParaRPr lang="es-ES"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Walmer Castle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CB17EF-DB30-4E5B-B958-0F96511355E5}" type="slidenum">
              <a:rPr lang="es-ES">
                <a:solidFill>
                  <a:prstClr val="black"/>
                </a:solidFill>
                <a:latin typeface="Arial" charset="0"/>
              </a:rPr>
              <a:pPr eaLnBrk="1" hangingPunct="1"/>
              <a:t>67</a:t>
            </a:fld>
            <a:endParaRPr lang="es-ES"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Walmer Castle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68</a:t>
            </a:fld>
            <a:endParaRPr lang="es-ES" dirty="0"/>
          </a:p>
        </p:txBody>
      </p:sp>
    </p:spTree>
    <p:extLst>
      <p:ext uri="{BB962C8B-B14F-4D97-AF65-F5344CB8AC3E}">
        <p14:creationId xmlns:p14="http://schemas.microsoft.com/office/powerpoint/2010/main" val="32862586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D9F44E3-4C48-4062-B94A-E72DE6E27698}" type="slidenum">
              <a:rPr lang="es-ES">
                <a:solidFill>
                  <a:prstClr val="black"/>
                </a:solidFill>
                <a:latin typeface="Arial" charset="0"/>
              </a:rPr>
              <a:pPr eaLnBrk="1" hangingPunct="1"/>
              <a:t>69</a:t>
            </a:fld>
            <a:endParaRPr 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Walmer Castle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70</a:t>
            </a:fld>
            <a:endParaRPr lang="es-ES" dirty="0"/>
          </a:p>
        </p:txBody>
      </p:sp>
    </p:spTree>
    <p:extLst>
      <p:ext uri="{BB962C8B-B14F-4D97-AF65-F5344CB8AC3E}">
        <p14:creationId xmlns:p14="http://schemas.microsoft.com/office/powerpoint/2010/main" val="40848031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71</a:t>
            </a:fld>
            <a:endParaRPr lang="es-ES" dirty="0"/>
          </a:p>
        </p:txBody>
      </p:sp>
    </p:spTree>
    <p:extLst>
      <p:ext uri="{BB962C8B-B14F-4D97-AF65-F5344CB8AC3E}">
        <p14:creationId xmlns:p14="http://schemas.microsoft.com/office/powerpoint/2010/main" val="6994389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72</a:t>
            </a:fld>
            <a:endParaRPr lang="es-ES" dirty="0"/>
          </a:p>
        </p:txBody>
      </p:sp>
    </p:spTree>
    <p:extLst>
      <p:ext uri="{BB962C8B-B14F-4D97-AF65-F5344CB8AC3E}">
        <p14:creationId xmlns:p14="http://schemas.microsoft.com/office/powerpoint/2010/main" val="27671319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73</a:t>
            </a:fld>
            <a:endParaRPr lang="es-ES" dirty="0"/>
          </a:p>
        </p:txBody>
      </p:sp>
    </p:spTree>
    <p:extLst>
      <p:ext uri="{BB962C8B-B14F-4D97-AF65-F5344CB8AC3E}">
        <p14:creationId xmlns:p14="http://schemas.microsoft.com/office/powerpoint/2010/main" val="16228492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74</a:t>
            </a:fld>
            <a:endParaRPr lang="es-ES" dirty="0"/>
          </a:p>
        </p:txBody>
      </p:sp>
    </p:spTree>
    <p:extLst>
      <p:ext uri="{BB962C8B-B14F-4D97-AF65-F5344CB8AC3E}">
        <p14:creationId xmlns:p14="http://schemas.microsoft.com/office/powerpoint/2010/main" val="34959490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23264B5-9D6D-4B82-AB01-7B9A7E6E2C54}" type="slidenum">
              <a:rPr lang="es-ES">
                <a:solidFill>
                  <a:prstClr val="black"/>
                </a:solidFill>
                <a:latin typeface="Arial" charset="0"/>
              </a:rPr>
              <a:pPr eaLnBrk="1" hangingPunct="1"/>
              <a:t>75</a:t>
            </a:fld>
            <a:endParaRPr lang="es-ES"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Walmer Castle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76</a:t>
            </a:fld>
            <a:endParaRPr lang="es-ES" dirty="0"/>
          </a:p>
        </p:txBody>
      </p:sp>
    </p:spTree>
    <p:extLst>
      <p:ext uri="{BB962C8B-B14F-4D97-AF65-F5344CB8AC3E}">
        <p14:creationId xmlns:p14="http://schemas.microsoft.com/office/powerpoint/2010/main" val="1333926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77</a:t>
            </a:fld>
            <a:endParaRPr lang="es-ES" dirty="0"/>
          </a:p>
        </p:txBody>
      </p:sp>
    </p:spTree>
    <p:extLst>
      <p:ext uri="{BB962C8B-B14F-4D97-AF65-F5344CB8AC3E}">
        <p14:creationId xmlns:p14="http://schemas.microsoft.com/office/powerpoint/2010/main" val="37352112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78</a:t>
            </a:fld>
            <a:endParaRPr lang="es-ES" dirty="0"/>
          </a:p>
        </p:txBody>
      </p:sp>
    </p:spTree>
    <p:extLst>
      <p:ext uri="{BB962C8B-B14F-4D97-AF65-F5344CB8AC3E}">
        <p14:creationId xmlns:p14="http://schemas.microsoft.com/office/powerpoint/2010/main" val="25973909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79</a:t>
            </a:fld>
            <a:endParaRPr lang="es-ES" dirty="0"/>
          </a:p>
        </p:txBody>
      </p:sp>
    </p:spTree>
    <p:extLst>
      <p:ext uri="{BB962C8B-B14F-4D97-AF65-F5344CB8AC3E}">
        <p14:creationId xmlns:p14="http://schemas.microsoft.com/office/powerpoint/2010/main" val="38265791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80</a:t>
            </a:fld>
            <a:endParaRPr lang="es-ES" dirty="0"/>
          </a:p>
        </p:txBody>
      </p:sp>
    </p:spTree>
    <p:extLst>
      <p:ext uri="{BB962C8B-B14F-4D97-AF65-F5344CB8AC3E}">
        <p14:creationId xmlns:p14="http://schemas.microsoft.com/office/powerpoint/2010/main" val="9018061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81</a:t>
            </a:fld>
            <a:endParaRPr lang="es-ES" dirty="0"/>
          </a:p>
        </p:txBody>
      </p:sp>
    </p:spTree>
    <p:extLst>
      <p:ext uri="{BB962C8B-B14F-4D97-AF65-F5344CB8AC3E}">
        <p14:creationId xmlns:p14="http://schemas.microsoft.com/office/powerpoint/2010/main" val="32367361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82</a:t>
            </a:fld>
            <a:endParaRPr lang="es-ES" dirty="0"/>
          </a:p>
        </p:txBody>
      </p:sp>
    </p:spTree>
    <p:extLst>
      <p:ext uri="{BB962C8B-B14F-4D97-AF65-F5344CB8AC3E}">
        <p14:creationId xmlns:p14="http://schemas.microsoft.com/office/powerpoint/2010/main" val="9593263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83</a:t>
            </a:fld>
            <a:endParaRPr lang="es-ES" dirty="0"/>
          </a:p>
        </p:txBody>
      </p:sp>
    </p:spTree>
    <p:extLst>
      <p:ext uri="{BB962C8B-B14F-4D97-AF65-F5344CB8AC3E}">
        <p14:creationId xmlns:p14="http://schemas.microsoft.com/office/powerpoint/2010/main" val="19113403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84</a:t>
            </a:fld>
            <a:endParaRPr lang="es-ES" dirty="0"/>
          </a:p>
        </p:txBody>
      </p:sp>
    </p:spTree>
    <p:extLst>
      <p:ext uri="{BB962C8B-B14F-4D97-AF65-F5344CB8AC3E}">
        <p14:creationId xmlns:p14="http://schemas.microsoft.com/office/powerpoint/2010/main" val="37495952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85</a:t>
            </a:fld>
            <a:endParaRPr lang="es-ES" dirty="0"/>
          </a:p>
        </p:txBody>
      </p:sp>
    </p:spTree>
    <p:extLst>
      <p:ext uri="{BB962C8B-B14F-4D97-AF65-F5344CB8AC3E}">
        <p14:creationId xmlns:p14="http://schemas.microsoft.com/office/powerpoint/2010/main" val="8561479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86</a:t>
            </a:fld>
            <a:endParaRPr lang="es-ES" dirty="0"/>
          </a:p>
        </p:txBody>
      </p:sp>
    </p:spTree>
    <p:extLst>
      <p:ext uri="{BB962C8B-B14F-4D97-AF65-F5344CB8AC3E}">
        <p14:creationId xmlns:p14="http://schemas.microsoft.com/office/powerpoint/2010/main" val="36334422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Walmer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87</a:t>
            </a:fld>
            <a:endParaRPr lang="es-ES" dirty="0"/>
          </a:p>
        </p:txBody>
      </p:sp>
    </p:spTree>
    <p:extLst>
      <p:ext uri="{BB962C8B-B14F-4D97-AF65-F5344CB8AC3E}">
        <p14:creationId xmlns:p14="http://schemas.microsoft.com/office/powerpoint/2010/main" val="13458775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2D9A25-F6E3-4092-B217-6A54E30372B0}" type="slidenum">
              <a:rPr lang="es-ES">
                <a:solidFill>
                  <a:prstClr val="black"/>
                </a:solidFill>
                <a:latin typeface="Arial" charset="0"/>
              </a:rPr>
              <a:pPr eaLnBrk="1" hangingPunct="1"/>
              <a:t>88</a:t>
            </a:fld>
            <a:endParaRPr lang="es-ES"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89</a:t>
            </a:fld>
            <a:endParaRPr lang="es-ES" dirty="0"/>
          </a:p>
        </p:txBody>
      </p:sp>
    </p:spTree>
    <p:extLst>
      <p:ext uri="{BB962C8B-B14F-4D97-AF65-F5344CB8AC3E}">
        <p14:creationId xmlns:p14="http://schemas.microsoft.com/office/powerpoint/2010/main" val="26743933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90</a:t>
            </a:fld>
            <a:endParaRPr lang="es-ES" dirty="0"/>
          </a:p>
        </p:txBody>
      </p:sp>
    </p:spTree>
    <p:extLst>
      <p:ext uri="{BB962C8B-B14F-4D97-AF65-F5344CB8AC3E}">
        <p14:creationId xmlns:p14="http://schemas.microsoft.com/office/powerpoint/2010/main" val="35062217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3A45E5-CC8E-4541-8112-9A1105ACE455}" type="slidenum">
              <a:rPr lang="es-ES">
                <a:solidFill>
                  <a:prstClr val="black"/>
                </a:solidFill>
                <a:latin typeface="Arial" charset="0"/>
              </a:rPr>
              <a:pPr eaLnBrk="1" hangingPunct="1"/>
              <a:t>91</a:t>
            </a:fld>
            <a:endParaRPr lang="es-ES"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Warwick Castle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698F21-48FF-4130-B91E-E1796571F9A2}" type="slidenum">
              <a:rPr lang="es-ES">
                <a:solidFill>
                  <a:prstClr val="black"/>
                </a:solidFill>
                <a:latin typeface="Arial" charset="0"/>
              </a:rPr>
              <a:pPr eaLnBrk="1" hangingPunct="1"/>
              <a:t>92</a:t>
            </a:fld>
            <a:endParaRPr lang="es-ES"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Warwick Castle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93</a:t>
            </a:fld>
            <a:endParaRPr lang="es-ES" dirty="0"/>
          </a:p>
        </p:txBody>
      </p:sp>
    </p:spTree>
    <p:extLst>
      <p:ext uri="{BB962C8B-B14F-4D97-AF65-F5344CB8AC3E}">
        <p14:creationId xmlns:p14="http://schemas.microsoft.com/office/powerpoint/2010/main" val="37394543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94</a:t>
            </a:fld>
            <a:endParaRPr lang="es-ES" dirty="0"/>
          </a:p>
        </p:txBody>
      </p:sp>
    </p:spTree>
    <p:extLst>
      <p:ext uri="{BB962C8B-B14F-4D97-AF65-F5344CB8AC3E}">
        <p14:creationId xmlns:p14="http://schemas.microsoft.com/office/powerpoint/2010/main" val="14346009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95</a:t>
            </a:fld>
            <a:endParaRPr lang="es-ES" dirty="0"/>
          </a:p>
        </p:txBody>
      </p:sp>
    </p:spTree>
    <p:extLst>
      <p:ext uri="{BB962C8B-B14F-4D97-AF65-F5344CB8AC3E}">
        <p14:creationId xmlns:p14="http://schemas.microsoft.com/office/powerpoint/2010/main" val="14894269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96</a:t>
            </a:fld>
            <a:endParaRPr lang="es-ES" dirty="0"/>
          </a:p>
        </p:txBody>
      </p:sp>
    </p:spTree>
    <p:extLst>
      <p:ext uri="{BB962C8B-B14F-4D97-AF65-F5344CB8AC3E}">
        <p14:creationId xmlns:p14="http://schemas.microsoft.com/office/powerpoint/2010/main" val="34416422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97</a:t>
            </a:fld>
            <a:endParaRPr lang="es-ES" dirty="0"/>
          </a:p>
        </p:txBody>
      </p:sp>
    </p:spTree>
    <p:extLst>
      <p:ext uri="{BB962C8B-B14F-4D97-AF65-F5344CB8AC3E}">
        <p14:creationId xmlns:p14="http://schemas.microsoft.com/office/powerpoint/2010/main" val="18611086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98</a:t>
            </a:fld>
            <a:endParaRPr lang="es-ES" dirty="0"/>
          </a:p>
        </p:txBody>
      </p:sp>
    </p:spTree>
    <p:extLst>
      <p:ext uri="{BB962C8B-B14F-4D97-AF65-F5344CB8AC3E}">
        <p14:creationId xmlns:p14="http://schemas.microsoft.com/office/powerpoint/2010/main" val="37090339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45A3E79-5DFA-4DC9-8282-7E75B1B6C069}" type="slidenum">
              <a:rPr lang="es-ES">
                <a:solidFill>
                  <a:prstClr val="black"/>
                </a:solidFill>
                <a:latin typeface="Arial" charset="0"/>
              </a:rPr>
              <a:pPr eaLnBrk="1" hangingPunct="1"/>
              <a:t>99</a:t>
            </a:fld>
            <a:endParaRPr lang="es-ES"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Warwick Castle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100</a:t>
            </a:fld>
            <a:endParaRPr lang="es-ES" dirty="0"/>
          </a:p>
        </p:txBody>
      </p:sp>
    </p:spTree>
    <p:extLst>
      <p:ext uri="{BB962C8B-B14F-4D97-AF65-F5344CB8AC3E}">
        <p14:creationId xmlns:p14="http://schemas.microsoft.com/office/powerpoint/2010/main" val="38505309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101</a:t>
            </a:fld>
            <a:endParaRPr lang="es-ES" dirty="0"/>
          </a:p>
        </p:txBody>
      </p:sp>
    </p:spTree>
    <p:extLst>
      <p:ext uri="{BB962C8B-B14F-4D97-AF65-F5344CB8AC3E}">
        <p14:creationId xmlns:p14="http://schemas.microsoft.com/office/powerpoint/2010/main" val="3794836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B788D2-AA21-4A81-B216-3F2D701B4509}" type="slidenum">
              <a:rPr lang="es-ES">
                <a:solidFill>
                  <a:prstClr val="black"/>
                </a:solidFill>
                <a:latin typeface="Arial" charset="0"/>
              </a:rPr>
              <a:pPr eaLnBrk="1" hangingPunct="1"/>
              <a:t>102</a:t>
            </a:fld>
            <a:endParaRPr lang="es-ES"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Warwick Castle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103</a:t>
            </a:fld>
            <a:endParaRPr lang="es-ES" dirty="0"/>
          </a:p>
        </p:txBody>
      </p:sp>
    </p:spTree>
    <p:extLst>
      <p:ext uri="{BB962C8B-B14F-4D97-AF65-F5344CB8AC3E}">
        <p14:creationId xmlns:p14="http://schemas.microsoft.com/office/powerpoint/2010/main" val="8750176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104</a:t>
            </a:fld>
            <a:endParaRPr lang="es-ES" dirty="0"/>
          </a:p>
        </p:txBody>
      </p:sp>
    </p:spTree>
    <p:extLst>
      <p:ext uri="{BB962C8B-B14F-4D97-AF65-F5344CB8AC3E}">
        <p14:creationId xmlns:p14="http://schemas.microsoft.com/office/powerpoint/2010/main" val="17181606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105</a:t>
            </a:fld>
            <a:endParaRPr lang="es-ES" dirty="0"/>
          </a:p>
        </p:txBody>
      </p:sp>
    </p:spTree>
    <p:extLst>
      <p:ext uri="{BB962C8B-B14F-4D97-AF65-F5344CB8AC3E}">
        <p14:creationId xmlns:p14="http://schemas.microsoft.com/office/powerpoint/2010/main" val="26482407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106</a:t>
            </a:fld>
            <a:endParaRPr lang="es-ES" dirty="0"/>
          </a:p>
        </p:txBody>
      </p:sp>
    </p:spTree>
    <p:extLst>
      <p:ext uri="{BB962C8B-B14F-4D97-AF65-F5344CB8AC3E}">
        <p14:creationId xmlns:p14="http://schemas.microsoft.com/office/powerpoint/2010/main" val="34413025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107</a:t>
            </a:fld>
            <a:endParaRPr lang="es-ES" dirty="0"/>
          </a:p>
        </p:txBody>
      </p:sp>
    </p:spTree>
    <p:extLst>
      <p:ext uri="{BB962C8B-B14F-4D97-AF65-F5344CB8AC3E}">
        <p14:creationId xmlns:p14="http://schemas.microsoft.com/office/powerpoint/2010/main" val="7713514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108</a:t>
            </a:fld>
            <a:endParaRPr lang="es-ES" dirty="0"/>
          </a:p>
        </p:txBody>
      </p:sp>
    </p:spTree>
    <p:extLst>
      <p:ext uri="{BB962C8B-B14F-4D97-AF65-F5344CB8AC3E}">
        <p14:creationId xmlns:p14="http://schemas.microsoft.com/office/powerpoint/2010/main" val="394059409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109</a:t>
            </a:fld>
            <a:endParaRPr lang="es-ES" dirty="0"/>
          </a:p>
        </p:txBody>
      </p:sp>
    </p:spTree>
    <p:extLst>
      <p:ext uri="{BB962C8B-B14F-4D97-AF65-F5344CB8AC3E}">
        <p14:creationId xmlns:p14="http://schemas.microsoft.com/office/powerpoint/2010/main" val="184122438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110</a:t>
            </a:fld>
            <a:endParaRPr lang="es-ES" dirty="0"/>
          </a:p>
        </p:txBody>
      </p:sp>
    </p:spTree>
    <p:extLst>
      <p:ext uri="{BB962C8B-B14F-4D97-AF65-F5344CB8AC3E}">
        <p14:creationId xmlns:p14="http://schemas.microsoft.com/office/powerpoint/2010/main" val="33002460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111</a:t>
            </a:fld>
            <a:endParaRPr lang="es-ES" dirty="0"/>
          </a:p>
        </p:txBody>
      </p:sp>
    </p:spTree>
    <p:extLst>
      <p:ext uri="{BB962C8B-B14F-4D97-AF65-F5344CB8AC3E}">
        <p14:creationId xmlns:p14="http://schemas.microsoft.com/office/powerpoint/2010/main" val="225614400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112</a:t>
            </a:fld>
            <a:endParaRPr lang="es-ES" dirty="0"/>
          </a:p>
        </p:txBody>
      </p:sp>
    </p:spTree>
    <p:extLst>
      <p:ext uri="{BB962C8B-B14F-4D97-AF65-F5344CB8AC3E}">
        <p14:creationId xmlns:p14="http://schemas.microsoft.com/office/powerpoint/2010/main" val="368243446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113</a:t>
            </a:fld>
            <a:endParaRPr lang="es-ES" dirty="0"/>
          </a:p>
        </p:txBody>
      </p:sp>
    </p:spTree>
    <p:extLst>
      <p:ext uri="{BB962C8B-B14F-4D97-AF65-F5344CB8AC3E}">
        <p14:creationId xmlns:p14="http://schemas.microsoft.com/office/powerpoint/2010/main" val="24082745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114</a:t>
            </a:fld>
            <a:endParaRPr lang="es-ES" dirty="0"/>
          </a:p>
        </p:txBody>
      </p:sp>
    </p:spTree>
    <p:extLst>
      <p:ext uri="{BB962C8B-B14F-4D97-AF65-F5344CB8AC3E}">
        <p14:creationId xmlns:p14="http://schemas.microsoft.com/office/powerpoint/2010/main" val="275768537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BD69B0-6819-4569-AF8B-0A2CBAFD51F8}" type="slidenum">
              <a:rPr lang="es-ES">
                <a:solidFill>
                  <a:prstClr val="black"/>
                </a:solidFill>
                <a:latin typeface="Arial" charset="0"/>
              </a:rPr>
              <a:pPr eaLnBrk="1" hangingPunct="1"/>
              <a:t>115</a:t>
            </a:fld>
            <a:endParaRPr lang="es-ES"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Warwick Castle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116</a:t>
            </a:fld>
            <a:endParaRPr lang="es-ES" dirty="0"/>
          </a:p>
        </p:txBody>
      </p:sp>
    </p:spTree>
    <p:extLst>
      <p:ext uri="{BB962C8B-B14F-4D97-AF65-F5344CB8AC3E}">
        <p14:creationId xmlns:p14="http://schemas.microsoft.com/office/powerpoint/2010/main" val="352876252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117</a:t>
            </a:fld>
            <a:endParaRPr lang="es-ES" dirty="0"/>
          </a:p>
        </p:txBody>
      </p:sp>
    </p:spTree>
    <p:extLst>
      <p:ext uri="{BB962C8B-B14F-4D97-AF65-F5344CB8AC3E}">
        <p14:creationId xmlns:p14="http://schemas.microsoft.com/office/powerpoint/2010/main" val="317559621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Warwick Castle</a:t>
            </a:r>
          </a:p>
        </p:txBody>
      </p:sp>
      <p:sp>
        <p:nvSpPr>
          <p:cNvPr id="4" name="3 Marcador de número de diapositiva"/>
          <p:cNvSpPr>
            <a:spLocks noGrp="1"/>
          </p:cNvSpPr>
          <p:nvPr>
            <p:ph type="sldNum" sz="quarter" idx="10"/>
          </p:nvPr>
        </p:nvSpPr>
        <p:spPr/>
        <p:txBody>
          <a:bodyPr/>
          <a:lstStyle/>
          <a:p>
            <a:fld id="{C7F0A312-A829-4316-8268-2C726CFBE8DC}" type="slidenum">
              <a:rPr lang="es-ES" smtClean="0"/>
              <a:t>118</a:t>
            </a:fld>
            <a:endParaRPr lang="es-ES" dirty="0"/>
          </a:p>
        </p:txBody>
      </p:sp>
    </p:spTree>
    <p:extLst>
      <p:ext uri="{BB962C8B-B14F-4D97-AF65-F5344CB8AC3E}">
        <p14:creationId xmlns:p14="http://schemas.microsoft.com/office/powerpoint/2010/main" val="886608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111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82934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8464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6252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09373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7759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6419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1959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1668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63629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81555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82486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84779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2679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584713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184611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88242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6158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85753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91802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85895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0000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45217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24372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93737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71492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02264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154485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736178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57391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39869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3115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527945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34152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331570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051963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29683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081715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479361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322371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45587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376880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31010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770951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565064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65804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669890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5145950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258777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702754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349626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540557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589530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652157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9089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5981356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999365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11889746"/>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16724375"/>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0805443"/>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hyperlink" Target="http://upload.wikimedia.org/wikipedia/commons/8/85/Wakehurst_Place.jpg" TargetMode="External"/><Relationship Id="rId2" Type="http://schemas.openxmlformats.org/officeDocument/2006/relationships/notesSlide" Target="../notesSlides/notesSlide40.xml"/><Relationship Id="rId1" Type="http://schemas.openxmlformats.org/officeDocument/2006/relationships/slideLayout" Target="../slideLayouts/slideLayout29.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4.xml"/><Relationship Id="rId1" Type="http://schemas.openxmlformats.org/officeDocument/2006/relationships/slideLayout" Target="../slideLayouts/slideLayout51.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5.xml"/><Relationship Id="rId1" Type="http://schemas.openxmlformats.org/officeDocument/2006/relationships/slideLayout" Target="../slideLayouts/slideLayout51.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2.xml"/><Relationship Id="rId1" Type="http://schemas.openxmlformats.org/officeDocument/2006/relationships/slideLayout" Target="../slideLayouts/slideLayout51.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5.xml"/><Relationship Id="rId1" Type="http://schemas.openxmlformats.org/officeDocument/2006/relationships/slideLayout" Target="../slideLayouts/slideLayout51.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8.xml"/><Relationship Id="rId1" Type="http://schemas.openxmlformats.org/officeDocument/2006/relationships/slideLayout" Target="../slideLayouts/slideLayout51.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1196752"/>
            <a:ext cx="6768752" cy="3168352"/>
          </a:xfrm>
        </p:spPr>
        <p:txBody>
          <a:bodyPr>
            <a:normAutofit fontScale="90000"/>
          </a:bodyPr>
          <a:lstStyle/>
          <a:p>
            <a:r>
              <a:rPr lang="es-ES" sz="3600" dirty="0"/>
              <a:t>EUROPA.-LA VUELTA AL MUNDO EN 885 JARDINES.-  INGLESES.-</a:t>
            </a:r>
            <a:r>
              <a:rPr lang="es-ES" sz="3100" dirty="0"/>
              <a:t>Wakehurst Place.-Wallington Gardens.-Walmer Castle Gardens.-Warwick Castle Gardens.-</a:t>
            </a:r>
            <a:br>
              <a:rPr lang="es-ES" dirty="0"/>
            </a:br>
            <a:endParaRPr lang="es-ES" dirty="0"/>
          </a:p>
        </p:txBody>
      </p:sp>
      <p:sp>
        <p:nvSpPr>
          <p:cNvPr id="3" name="2 Subtítulo"/>
          <p:cNvSpPr>
            <a:spLocks noGrp="1"/>
          </p:cNvSpPr>
          <p:nvPr>
            <p:ph type="subTitle" idx="1"/>
          </p:nvPr>
        </p:nvSpPr>
        <p:spPr>
          <a:xfrm>
            <a:off x="3851920" y="4869160"/>
            <a:ext cx="453650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063141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Título"/>
          <p:cNvSpPr>
            <a:spLocks noGrp="1"/>
          </p:cNvSpPr>
          <p:nvPr>
            <p:ph type="title"/>
          </p:nvPr>
        </p:nvSpPr>
        <p:spPr/>
        <p:txBody>
          <a:bodyPr/>
          <a:lstStyle/>
          <a:p>
            <a:pPr eaLnBrk="1" hangingPunct="1"/>
            <a:r>
              <a:rPr lang="es-ES" dirty="0"/>
              <a:t>Wakehurst Place</a:t>
            </a:r>
          </a:p>
        </p:txBody>
      </p:sp>
      <p:sp>
        <p:nvSpPr>
          <p:cNvPr id="145411" name="2 Marcador de contenido"/>
          <p:cNvSpPr>
            <a:spLocks noGrp="1"/>
          </p:cNvSpPr>
          <p:nvPr>
            <p:ph sz="quarter" idx="1"/>
          </p:nvPr>
        </p:nvSpPr>
        <p:spPr/>
        <p:txBody>
          <a:bodyPr/>
          <a:lstStyle/>
          <a:p>
            <a:pPr eaLnBrk="1" hangingPunct="1"/>
            <a:r>
              <a:rPr lang="es-ES" sz="2400" b="1" dirty="0"/>
              <a:t>Wakehurst Place Garden</a:t>
            </a:r>
            <a:r>
              <a:rPr lang="es-ES" sz="2400" dirty="0"/>
              <a:t> es un jardín botánico y arboreto de unos 2 kilómetros cuadrados  de extensión, localizado en Ardingly, West Sussex en el sur de Inglaterra.</a:t>
            </a:r>
          </a:p>
          <a:p>
            <a:pPr eaLnBrk="1" hangingPunct="1"/>
            <a:r>
              <a:rPr lang="es-ES" sz="2400" dirty="0"/>
              <a:t> Es una de las propiedades del National Trust for Places of Historic Interest or Natural Beauty y está administrado por el Real Jardín Botánico de Kew.</a:t>
            </a:r>
          </a:p>
          <a:p>
            <a:pPr eaLnBrk="1" hangingPunct="1"/>
            <a:r>
              <a:rPr lang="es-ES" sz="2400" dirty="0"/>
              <a:t> Según los datos que obran en poder del National Trust durante el periodo de 2004–2005, Wakehurst Place Garden fue la propiedad del Trust más visitada con 420,000 visitantes.</a:t>
            </a:r>
          </a:p>
        </p:txBody>
      </p:sp>
    </p:spTree>
    <p:extLst>
      <p:ext uri="{BB962C8B-B14F-4D97-AF65-F5344CB8AC3E}">
        <p14:creationId xmlns:p14="http://schemas.microsoft.com/office/powerpoint/2010/main" val="2898108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fontScale="85000" lnSpcReduction="10000"/>
          </a:bodyPr>
          <a:lstStyle/>
          <a:p>
            <a:pPr marL="274320" indent="-274320" eaLnBrk="1" fontAlgn="auto" hangingPunct="1">
              <a:spcBef>
                <a:spcPts val="580"/>
              </a:spcBef>
              <a:spcAft>
                <a:spcPts val="0"/>
              </a:spcAft>
              <a:buFont typeface="Wingdings 2"/>
              <a:buChar char=""/>
              <a:defRPr/>
            </a:pPr>
            <a:r>
              <a:rPr lang="es-ES" sz="2800" dirty="0"/>
              <a:t>El jardín fue creado en gran medida por Gerald W.E. Loder (señor de Wakehurst) quién compró la finca en 1903 y pasó 33 años en desarrollar los jardines, que cubren actualmente unos 2 kilómetros cuadrados .</a:t>
            </a:r>
          </a:p>
          <a:p>
            <a:pPr marL="274320" indent="-274320" eaLnBrk="1" fontAlgn="auto" hangingPunct="1">
              <a:spcBef>
                <a:spcPts val="580"/>
              </a:spcBef>
              <a:spcAft>
                <a:spcPts val="0"/>
              </a:spcAft>
              <a:buFont typeface="Wingdings 2"/>
              <a:buChar char=""/>
              <a:defRPr/>
            </a:pPr>
            <a:r>
              <a:rPr lang="es-ES" sz="2800" dirty="0"/>
              <a:t>Fue continuado por su sucesor </a:t>
            </a:r>
            <a:r>
              <a:rPr lang="es-ES" sz="2800" i="1" dirty="0"/>
              <a:t>Sir Henry Price</a:t>
            </a:r>
            <a:r>
              <a:rPr lang="es-ES" sz="2800" dirty="0"/>
              <a:t> y los jardines botánicos reales asumieron el control en 1965.</a:t>
            </a:r>
          </a:p>
          <a:p>
            <a:pPr marL="274320" indent="-274320" eaLnBrk="1" fontAlgn="auto" hangingPunct="1">
              <a:spcBef>
                <a:spcPts val="580"/>
              </a:spcBef>
              <a:spcAft>
                <a:spcPts val="0"/>
              </a:spcAft>
              <a:buFont typeface="Wingdings 2"/>
              <a:buChar char=""/>
              <a:defRPr/>
            </a:pPr>
            <a:r>
              <a:rPr lang="es-ES" sz="2800" dirty="0"/>
              <a:t> Wakehurst es la sede de las colecciones nacionales de betula, hypericum, nothofagus y skimmia.</a:t>
            </a:r>
          </a:p>
          <a:p>
            <a:pPr marL="274320" indent="-274320" eaLnBrk="1" fontAlgn="auto" hangingPunct="1">
              <a:spcBef>
                <a:spcPts val="580"/>
              </a:spcBef>
              <a:spcAft>
                <a:spcPts val="0"/>
              </a:spcAft>
              <a:buFont typeface="Wingdings 2"/>
              <a:buChar char=""/>
              <a:defRPr/>
            </a:pPr>
            <a:r>
              <a:rPr lang="es-ES" sz="2800" dirty="0"/>
              <a:t>El edificio del « </a:t>
            </a:r>
            <a:r>
              <a:rPr lang="es-ES" sz="2800" i="1" dirty="0"/>
              <a:t>Wellcome Trust Millennium Building</a:t>
            </a:r>
            <a:r>
              <a:rPr lang="es-ES" sz="2800" dirty="0"/>
              <a:t> » Confianza de Wellcome, que contiene un banco de germoplasma de caracter internacional, conocido como « Millennium Seed Bank Project » , se inició en el 2000.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34501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914400" y="692150"/>
            <a:ext cx="6969968" cy="5327650"/>
          </a:xfrm>
        </p:spPr>
        <p:txBody>
          <a:bodyPr/>
          <a:lstStyle/>
          <a:p>
            <a:pPr eaLnBrk="1" hangingPunct="1"/>
            <a:r>
              <a:rPr lang="es-ES" sz="2400" dirty="0"/>
              <a:t>El objetivo del banco de semillas del milenio es conservar el 10% de totalidad de las semillas de la flora mundial antes del 2009, con la esperanza de que esto evite extinciones de especies en estado salvaje.</a:t>
            </a:r>
          </a:p>
          <a:p>
            <a:pPr eaLnBrk="1" hangingPunct="1"/>
            <a:r>
              <a:rPr lang="es-ES" sz="2400" dirty="0"/>
              <a:t>Incluye las áreas del jardín intramuros, jardín de plantas acuáticas, arboreto y un humedal de conservación.</a:t>
            </a:r>
          </a:p>
          <a:p>
            <a:pPr eaLnBrk="1" hangingPunct="1"/>
            <a:r>
              <a:rPr lang="es-ES" sz="2400" dirty="0"/>
              <a:t>Wakehurst es lugar de crecimiento del árbol de navidad más grande de Inglaterra.</a:t>
            </a:r>
          </a:p>
          <a:p>
            <a:pPr eaLnBrk="1" hangingPunct="1"/>
            <a:r>
              <a:rPr lang="es-ES" sz="2400" dirty="0"/>
              <a:t> El árbol se coloca en 35 m de alto y se enciende con alrededor 1.800 luces de adviento hasta la duodécima noche. </a:t>
            </a:r>
          </a:p>
          <a:p>
            <a:pPr eaLnBrk="1" hangingPunct="1"/>
            <a:endParaRPr lang="es-ES" dirty="0"/>
          </a:p>
        </p:txBody>
      </p:sp>
    </p:spTree>
    <p:extLst>
      <p:ext uri="{BB962C8B-B14F-4D97-AF65-F5344CB8AC3E}">
        <p14:creationId xmlns:p14="http://schemas.microsoft.com/office/powerpoint/2010/main" val="411700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914400" y="476250"/>
            <a:ext cx="6897960" cy="5543550"/>
          </a:xfrm>
        </p:spPr>
        <p:txBody>
          <a:bodyPr/>
          <a:lstStyle/>
          <a:p>
            <a:pPr eaLnBrk="1" hangingPunct="1"/>
            <a:r>
              <a:rPr lang="es-ES" dirty="0"/>
              <a:t> </a:t>
            </a:r>
            <a:r>
              <a:rPr lang="es-ES" sz="2400" dirty="0"/>
              <a:t>Las bombillas en el árbol fueron cambiadas en 2006/2007 por bombillas de ahorro de energía así que el árbol no es tan brillante como antes pero ahorra una gran cantidad de energía.</a:t>
            </a:r>
          </a:p>
          <a:p>
            <a:pPr eaLnBrk="1" hangingPunct="1"/>
            <a:r>
              <a:rPr lang="es-ES" sz="2400" dirty="0"/>
              <a:t>La mayor parte de la película de Kenneth Branagh del año 2006 </a:t>
            </a:r>
            <a:r>
              <a:rPr lang="es-ES" sz="2400" i="1" dirty="0"/>
              <a:t>As You Like It</a:t>
            </a:r>
            <a:r>
              <a:rPr lang="es-ES" sz="2400" dirty="0"/>
              <a:t>, adaptación de una obra de Shakespeare, fue rodada en Wakehurst Place.</a:t>
            </a:r>
          </a:p>
          <a:p>
            <a:pPr eaLnBrk="1" hangingPunct="1"/>
            <a:endParaRPr lang="es-ES" dirty="0"/>
          </a:p>
        </p:txBody>
      </p:sp>
    </p:spTree>
    <p:extLst>
      <p:ext uri="{BB962C8B-B14F-4D97-AF65-F5344CB8AC3E}">
        <p14:creationId xmlns:p14="http://schemas.microsoft.com/office/powerpoint/2010/main" val="1239755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Wakehurst Mansi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043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4"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470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406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906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2 Imagen" descr="Wakewurst Plac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77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Wakehurst Place.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732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22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Wakewurst Plac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57188"/>
            <a:ext cx="9144000"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789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5" descr="Wakeb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976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451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827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Wakehurs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926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4"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040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443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558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08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3"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181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Wakehurst Plac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8688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197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35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4" descr="Wakehurst_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767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Wakehur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3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631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3"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095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470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Wakehurst P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2779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812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41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3" descr="Wakehurst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466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33375"/>
            <a:ext cx="9753600"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395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143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992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633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478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220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463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4"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9214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Wakehurst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010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Wakehurst Plac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406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Archivo:Wakehurst Pla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807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Wallington Gardens</a:t>
            </a:r>
          </a:p>
        </p:txBody>
      </p:sp>
      <p:sp>
        <p:nvSpPr>
          <p:cNvPr id="5" name="4 Marcador de contenido"/>
          <p:cNvSpPr>
            <a:spLocks noGrp="1"/>
          </p:cNvSpPr>
          <p:nvPr>
            <p:ph sz="quarter" idx="1"/>
          </p:nvPr>
        </p:nvSpPr>
        <p:spPr/>
        <p:txBody>
          <a:bodyPr/>
          <a:lstStyle/>
          <a:p>
            <a:r>
              <a:rPr lang="es-ES" dirty="0"/>
              <a:t>Wallington es una casa de campo y jardines situado a unos  (19 km) al oeste de Morpeth , Northumberland , Inglaterra, cerca de la aldea de Cambo . </a:t>
            </a:r>
          </a:p>
          <a:p>
            <a:r>
              <a:rPr lang="es-ES" dirty="0"/>
              <a:t>Ha sido propiedad de la National Trust desde 1942, después de que fue donado completa con la finca y granjas por Sir Charles Philips Trevelyan , la primera donación de su tipo. </a:t>
            </a:r>
          </a:p>
          <a:p>
            <a:r>
              <a:rPr lang="es-ES" dirty="0"/>
              <a:t>Se trata de un antiguo edificio .</a:t>
            </a:r>
          </a:p>
        </p:txBody>
      </p:sp>
    </p:spTree>
    <p:extLst>
      <p:ext uri="{BB962C8B-B14F-4D97-AF65-F5344CB8AC3E}">
        <p14:creationId xmlns:p14="http://schemas.microsoft.com/office/powerpoint/2010/main" val="3367395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260648"/>
            <a:ext cx="7467600" cy="6213304"/>
          </a:xfrm>
        </p:spPr>
        <p:txBody>
          <a:bodyPr>
            <a:normAutofit lnSpcReduction="10000"/>
          </a:bodyPr>
          <a:lstStyle/>
          <a:p>
            <a:r>
              <a:rPr lang="es-ES" dirty="0"/>
              <a:t>Wallington es una casa del siglo XVII muy bien rodeada</a:t>
            </a:r>
          </a:p>
          <a:p>
            <a:r>
              <a:rPr lang="es-ES" dirty="0"/>
              <a:t> de jardines del siglo XVIII y zonas verdes. Hay una terraza de grava en frente de la casa, con vistas a un jardín y un estanque. </a:t>
            </a:r>
          </a:p>
          <a:p>
            <a:r>
              <a:rPr lang="es-ES" dirty="0"/>
              <a:t>Se hizo en la década de 1730 y Dorothy Stroud comenta que Lancelot Brown, que era un niño en la cercana Kirkhale, 'había sido familiar desde la infancia con la finca'. Más tarde, en 1765, Brown aconsejó sobre el jardín del este en Wallington, incluyendo la charca de China. </a:t>
            </a:r>
          </a:p>
          <a:p>
            <a:r>
              <a:rPr lang="es-ES" dirty="0"/>
              <a:t>Wallington jardín tiene una casa victoriana, un jardín de invierno de estilo eduardiano y extensa plantación de herbáceas. Hay paseos a través de una variedad de césped, arbustos, lagos y bosques, amenizadas con edificios, esculturas, fuentes y una zona de vida silvestre.</a:t>
            </a:r>
          </a:p>
        </p:txBody>
      </p:sp>
    </p:spTree>
    <p:extLst>
      <p:ext uri="{BB962C8B-B14F-4D97-AF65-F5344CB8AC3E}">
        <p14:creationId xmlns:p14="http://schemas.microsoft.com/office/powerpoint/2010/main" val="2704275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9003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0"/>
            <a:ext cx="9105900" cy="6858000"/>
          </a:xfrm>
          <a:prstGeom prst="rect">
            <a:avLst/>
          </a:prstGeom>
        </p:spPr>
      </p:pic>
    </p:spTree>
    <p:extLst>
      <p:ext uri="{BB962C8B-B14F-4D97-AF65-F5344CB8AC3E}">
        <p14:creationId xmlns:p14="http://schemas.microsoft.com/office/powerpoint/2010/main" val="25905286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53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263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352694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7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7465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0301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181698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794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normAutofit/>
          </a:bodyPr>
          <a:lstStyle/>
          <a:p>
            <a:pPr fontAlgn="auto">
              <a:spcAft>
                <a:spcPts val="0"/>
              </a:spcAft>
              <a:defRPr/>
            </a:pPr>
            <a:r>
              <a:rPr lang="es-ES_tradnl" sz="2800" dirty="0"/>
              <a:t>WALMER CASTLE GARDENS</a:t>
            </a:r>
          </a:p>
        </p:txBody>
      </p:sp>
      <p:sp>
        <p:nvSpPr>
          <p:cNvPr id="13315" name="Rectangle 3"/>
          <p:cNvSpPr>
            <a:spLocks noGrp="1" noChangeArrowheads="1"/>
          </p:cNvSpPr>
          <p:nvPr>
            <p:ph sz="quarter" idx="1"/>
          </p:nvPr>
        </p:nvSpPr>
        <p:spPr/>
        <p:txBody>
          <a:bodyPr/>
          <a:lstStyle/>
          <a:p>
            <a:pPr>
              <a:lnSpc>
                <a:spcPct val="90000"/>
              </a:lnSpc>
            </a:pPr>
            <a:r>
              <a:rPr lang="es-ES_tradnl" dirty="0"/>
              <a:t>Fue construido por Enrique VIII en 1539-1540 como fortaleza para contrarrestar la amenaza de invasión Católica de Francia y España.</a:t>
            </a:r>
          </a:p>
          <a:p>
            <a:pPr>
              <a:lnSpc>
                <a:spcPct val="90000"/>
              </a:lnSpc>
            </a:pPr>
            <a:r>
              <a:rPr lang="es-ES_tradnl" dirty="0"/>
              <a:t>En el año 1708 el castillo tomo un nuevo papel como residencia del Señor Alcalde de la Cinque Points.</a:t>
            </a:r>
          </a:p>
          <a:p>
            <a:pPr>
              <a:lnSpc>
                <a:spcPct val="90000"/>
              </a:lnSpc>
            </a:pPr>
            <a:r>
              <a:rPr lang="es-ES_tradnl" dirty="0"/>
              <a:t>Los jardines de Walmer son una atracción para los visitantes.</a:t>
            </a:r>
          </a:p>
          <a:p>
            <a:pPr>
              <a:lnSpc>
                <a:spcPct val="90000"/>
              </a:lnSpc>
            </a:pPr>
            <a:r>
              <a:rPr lang="es-ES_tradnl" dirty="0"/>
              <a:t>El Duque de Wellington vivió 23 años en el castillo.</a:t>
            </a:r>
          </a:p>
          <a:p>
            <a:pPr>
              <a:lnSpc>
                <a:spcPct val="90000"/>
              </a:lnSpc>
            </a:pPr>
            <a:r>
              <a:rPr lang="es-ES_tradnl" dirty="0"/>
              <a:t>Los jardines fueron diseñados los Lady Hester Stanhope,sobrina de William Pitt.</a:t>
            </a:r>
          </a:p>
        </p:txBody>
      </p:sp>
    </p:spTree>
    <p:extLst>
      <p:ext uri="{BB962C8B-B14F-4D97-AF65-F5344CB8AC3E}">
        <p14:creationId xmlns:p14="http://schemas.microsoft.com/office/powerpoint/2010/main" val="2274027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11157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8759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7999"/>
          </a:xfrm>
          <a:prstGeom prst="rect">
            <a:avLst/>
          </a:prstGeom>
        </p:spPr>
      </p:pic>
    </p:spTree>
    <p:extLst>
      <p:ext uri="{BB962C8B-B14F-4D97-AF65-F5344CB8AC3E}">
        <p14:creationId xmlns:p14="http://schemas.microsoft.com/office/powerpoint/2010/main" val="11532319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Walm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076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1665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Walm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0753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Walme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067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Walm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92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Walme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2172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93135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Walme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5578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61851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55109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42590466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35277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379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Walme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4986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5505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17"/>
          <a:stretch/>
        </p:blipFill>
        <p:spPr>
          <a:xfrm>
            <a:off x="0" y="0"/>
            <a:ext cx="9144000" cy="6858000"/>
          </a:xfrm>
          <a:prstGeom prst="rect">
            <a:avLst/>
          </a:prstGeom>
        </p:spPr>
      </p:pic>
    </p:spTree>
    <p:extLst>
      <p:ext uri="{BB962C8B-B14F-4D97-AF65-F5344CB8AC3E}">
        <p14:creationId xmlns:p14="http://schemas.microsoft.com/office/powerpoint/2010/main" val="18788557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5617764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43687"/>
          </a:xfrm>
          <a:prstGeom prst="rect">
            <a:avLst/>
          </a:prstGeom>
        </p:spPr>
      </p:pic>
    </p:spTree>
    <p:extLst>
      <p:ext uri="{BB962C8B-B14F-4D97-AF65-F5344CB8AC3E}">
        <p14:creationId xmlns:p14="http://schemas.microsoft.com/office/powerpoint/2010/main" val="29866419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7205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0668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4605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02882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7845113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772866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83959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3599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normAutofit/>
          </a:bodyPr>
          <a:lstStyle/>
          <a:p>
            <a:pPr fontAlgn="auto">
              <a:spcAft>
                <a:spcPts val="0"/>
              </a:spcAft>
              <a:defRPr/>
            </a:pPr>
            <a:r>
              <a:rPr lang="es-ES_tradnl" sz="2800" dirty="0"/>
              <a:t>WARWICK CASTLE GARDENS</a:t>
            </a:r>
          </a:p>
        </p:txBody>
      </p:sp>
      <p:sp>
        <p:nvSpPr>
          <p:cNvPr id="21507" name="Rectangle 3"/>
          <p:cNvSpPr>
            <a:spLocks noGrp="1" noChangeArrowheads="1"/>
          </p:cNvSpPr>
          <p:nvPr>
            <p:ph sz="quarter" idx="1"/>
          </p:nvPr>
        </p:nvSpPr>
        <p:spPr>
          <a:xfrm>
            <a:off x="457200" y="1989138"/>
            <a:ext cx="7427168" cy="4487862"/>
          </a:xfrm>
        </p:spPr>
        <p:txBody>
          <a:bodyPr/>
          <a:lstStyle/>
          <a:p>
            <a:pPr>
              <a:lnSpc>
                <a:spcPct val="80000"/>
              </a:lnSpc>
            </a:pPr>
            <a:r>
              <a:rPr lang="es-ES_tradnl" dirty="0"/>
              <a:t>Es un castillo medieval en Warwick en el condado de Werwickshire.UK.</a:t>
            </a:r>
          </a:p>
          <a:p>
            <a:pPr>
              <a:lnSpc>
                <a:spcPct val="80000"/>
              </a:lnSpc>
            </a:pPr>
            <a:r>
              <a:rPr lang="es-ES_tradnl" dirty="0"/>
              <a:t>Fue utilizado como fortificación hasta el siglo XVII.</a:t>
            </a:r>
          </a:p>
          <a:p>
            <a:pPr>
              <a:lnSpc>
                <a:spcPct val="80000"/>
              </a:lnSpc>
            </a:pPr>
            <a:r>
              <a:rPr lang="es-ES_tradnl" dirty="0"/>
              <a:t>Es propiedad de la familia Greville,que se convirtió en Conde de Warwick a mediados del siglo XVIII hasta el 1978.</a:t>
            </a:r>
          </a:p>
          <a:p>
            <a:pPr>
              <a:lnSpc>
                <a:spcPct val="80000"/>
              </a:lnSpc>
            </a:pPr>
            <a:r>
              <a:rPr lang="es-ES_tradnl" dirty="0"/>
              <a:t>Los jardines pertenecientes al castillo se remontan al 1534.</a:t>
            </a:r>
          </a:p>
          <a:p>
            <a:pPr>
              <a:lnSpc>
                <a:spcPct val="80000"/>
              </a:lnSpc>
            </a:pPr>
            <a:r>
              <a:rPr lang="es-ES_tradnl" dirty="0"/>
              <a:t>Francis Greville encargó a Lancelot Brown rediseñar las 280 has. y los espacios alrededor del castillo.</a:t>
            </a:r>
          </a:p>
          <a:p>
            <a:pPr>
              <a:lnSpc>
                <a:spcPct val="80000"/>
              </a:lnSpc>
            </a:pPr>
            <a:endParaRPr lang="es-ES_tradnl" sz="2800" b="1" dirty="0"/>
          </a:p>
        </p:txBody>
      </p:sp>
    </p:spTree>
    <p:extLst>
      <p:ext uri="{BB962C8B-B14F-4D97-AF65-F5344CB8AC3E}">
        <p14:creationId xmlns:p14="http://schemas.microsoft.com/office/powerpoint/2010/main" val="30152873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539948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7869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WarwickCastle_FromStMarysChurch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70456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Warw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1420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55234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086657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24400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279097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8363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676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Warwick_Castle_-mist_23o2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9566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4088962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314843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Warwick_castle_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7960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890639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7"/>
            <a:ext cx="9144000" cy="7101408"/>
          </a:xfrm>
          <a:prstGeom prst="rect">
            <a:avLst/>
          </a:prstGeom>
        </p:spPr>
      </p:pic>
    </p:spTree>
    <p:extLst>
      <p:ext uri="{BB962C8B-B14F-4D97-AF65-F5344CB8AC3E}">
        <p14:creationId xmlns:p14="http://schemas.microsoft.com/office/powerpoint/2010/main" val="18268555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836958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8165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1579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0580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1136089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14542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25507326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8218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0907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70829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Warwick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6509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9469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99392"/>
            <a:ext cx="9577064" cy="6957392"/>
          </a:xfrm>
          <a:prstGeom prst="rect">
            <a:avLst/>
          </a:prstGeom>
        </p:spPr>
      </p:pic>
    </p:spTree>
    <p:extLst>
      <p:ext uri="{BB962C8B-B14F-4D97-AF65-F5344CB8AC3E}">
        <p14:creationId xmlns:p14="http://schemas.microsoft.com/office/powerpoint/2010/main" val="37942584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1065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4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69</TotalTime>
  <Words>1110</Words>
  <Application>Microsoft Office PowerPoint</Application>
  <PresentationFormat>Presentación en pantalla (4:3)</PresentationFormat>
  <Paragraphs>257</Paragraphs>
  <Slides>118</Slides>
  <Notes>111</Notes>
  <HiddenSlides>0</HiddenSlides>
  <MMClips>0</MMClips>
  <ScaleCrop>false</ScaleCrop>
  <HeadingPairs>
    <vt:vector size="6" baseType="variant">
      <vt:variant>
        <vt:lpstr>Fuentes usadas</vt:lpstr>
      </vt:variant>
      <vt:variant>
        <vt:i4>5</vt:i4>
      </vt:variant>
      <vt:variant>
        <vt:lpstr>Tema</vt:lpstr>
      </vt:variant>
      <vt:variant>
        <vt:i4>5</vt:i4>
      </vt:variant>
      <vt:variant>
        <vt:lpstr>Títulos de diapositiva</vt:lpstr>
      </vt:variant>
      <vt:variant>
        <vt:i4>118</vt:i4>
      </vt:variant>
    </vt:vector>
  </HeadingPairs>
  <TitlesOfParts>
    <vt:vector size="128" baseType="lpstr">
      <vt:lpstr>Arial</vt:lpstr>
      <vt:lpstr>Calibri</vt:lpstr>
      <vt:lpstr>Century Schoolbook</vt:lpstr>
      <vt:lpstr>Wingdings</vt:lpstr>
      <vt:lpstr>Wingdings 2</vt:lpstr>
      <vt:lpstr>1_Default Theme</vt:lpstr>
      <vt:lpstr>Default Theme</vt:lpstr>
      <vt:lpstr>2_Default Theme</vt:lpstr>
      <vt:lpstr>3_Default Theme</vt:lpstr>
      <vt:lpstr>4_Default Theme</vt:lpstr>
      <vt:lpstr>EUROPA.-LA VUELTA AL MUNDO EN 885 JARDINES.-  INGLESES.-Wakehurst Place.-Wallington Gardens.-Walmer Castle Gardens.-Warwick Castle Gardens.- </vt:lpstr>
      <vt:lpstr>Wakehurst Place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Wallington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WALMER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WARWICK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10</cp:revision>
  <dcterms:created xsi:type="dcterms:W3CDTF">2015-01-17T17:10:54Z</dcterms:created>
  <dcterms:modified xsi:type="dcterms:W3CDTF">2018-03-07T12:32:54Z</dcterms:modified>
</cp:coreProperties>
</file>