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heme" Target="theme/theme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53EFEE-34B3-4017-A0AC-C99DFB8B9ACA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84C1A-B97F-4DC2-973D-BE3E310DF72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80154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80E73C8-4901-47F7-9242-D1373F9C7D5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4D4B06B-73CA-4375-AA0A-06AB6373648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Wallington Hall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FA585F2-E855-4AE2-A738-FC905571788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Wallington Hall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E2BB55B-1343-4709-BC0F-8C8841C00CB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Wallington Hall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62D454A-2E5F-4380-83AC-FB87FCDC2C8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Walington Hall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0A54C6-A944-40D8-BF7D-2C2F140DF6B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Wallington House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62F0648-3A38-4EBB-AB51-2B6848DEAB7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ACB17EF-DB30-4E5B-B958-0F96511355E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Walmer Castle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043A98C-4E05-447D-BEF6-5376BC55C6C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Walmer Castle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23264B5-9D6D-4B82-AB01-7B9A7E6E2C5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Walmer Castle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8610B52-B3D2-4905-A914-1BF00471139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Walmer Castle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2218DDF-39B6-4982-8C86-1DB390F911B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Walmer Castle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D9F44E3-4C48-4062-B94A-E72DE6E2769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Walmer Catsle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CA441F2-CC25-479F-9828-851F66E4959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Walmer Castle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02D9A25-F6E3-4092-B217-6A54E30372B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0698F21-48FF-4130-B91E-E1796571F9A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Warwick Castle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45A3E79-5DFA-4DC9-8282-7E75B1B6C06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Warwick Castle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83A45E5-CC8E-4541-8112-9A1105ACE45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Warwick Castle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B788D2-AA21-4A81-B216-3F2D701B450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Warwick Castle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9BD69B0-6819-4569-AF8B-0A2CBAFD51F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Warwick Castle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94068C5-D741-4FD5-8524-7555832195A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62D390A-1ACF-478D-BCFD-5176E84F2FC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West Dean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07DA6C2-D15F-420B-9ED9-F6C6CA89050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West Dean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3FCA5BE-4838-46B9-A954-E46F26063C0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West Dean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787ECE-BE54-4455-A600-3FE3FFF59B7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 Dean Gardens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7761219-7BD8-41F6-AF0B-4B1B8A8CE3F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 Dean Gardens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C84484F-9CFE-4397-930A-760F3382C5F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 Dean Garden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1292CEB-1EDF-42DD-8F4D-8ADA8749F02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 Dean Garden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8B2FD56-FBD5-43E7-A4FF-EF94603BE6F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 Dean Park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805D538-5951-4913-B162-09583567D42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 Dean Park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4577531-6567-41E0-834F-F0622EC5260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West Dean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F23627B-4442-4A42-AEE5-60690A1769B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5A40D21-906A-415C-B950-733E1A6E639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07CB16D-7053-40D5-A1D5-7AC0ED72CEC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 Wycombe Park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9603241-4301-478C-A206-2DDE1702607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 Wycombe Park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F65D599-D539-4D71-A2F1-2B4B799F5AA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 Wycombe Park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14A1394-139D-4EB4-B0D6-A116999DA05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 Wycombe Park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668592A-DFA5-4204-BE99-A92635722EB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 Wycombe Park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1F1FC56-D540-44EF-9B73-CDD4551B072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 Wycombe Park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DCBEE93-1C4A-474A-B84C-198E3CE6F9C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West Wicombe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3C22098-DACB-404D-973D-9DB0CA41543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E599AD7-7B78-4257-9D5E-654BE0D05DA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Westminster Abbey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82255C9-C025-468A-BDD5-F72D6EB8858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Westmister Abbey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21FB0A1-EEFD-422F-AE38-DBDCFCB62AA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7841A52-0324-46E8-860E-B1458F6021B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91825D9-1444-4091-A24E-FD05480D372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 Arboretuim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5446ACA-AF49-48A2-8319-784A1C323D9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6099B8F-DC58-498C-984A-3ADC9E80901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693B117-F640-427D-B49A-1FBC79E640F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30A533-7C18-4946-BA9C-297E83E2495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AACEB77-09F5-489D-B83A-AC4088BE978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4AD55AB-CB79-46D3-A990-65CA9F5B07B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F2E920-8F2E-403F-AEE2-9567EA69C75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5CFB0D5-4C24-4C74-851D-05D4D7C73A8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E86C825-35A4-4F25-A623-2611FBF54C3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8C2E14B-CC08-44D9-B3AC-0EDBF0448CF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69A7D37-ED50-43D8-96CC-716C9B058B9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6634D21-2797-4A4C-80D5-936B30DB2BB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FB66974-45B3-43D5-9F80-AC2F1CB4D3F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3A37E8-B1AC-46BA-A7FB-B8A41B8738D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 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5240D38-E954-458D-B13C-9C216020858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081493C-9C22-4D27-9BE7-9CE4DFDFEEC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FBEBE00-3F19-4E72-9E8F-5EEB06189D0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5288ABC-59C2-457E-82AA-8E15D9B6B05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 Arboretum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84A92E1-BE2C-43A7-A5A1-6309821B2D7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 Arboretum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D8322F-ACD9-45A4-9D3D-B0DD70EE109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 Arboretum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1ED07E3-0E89-4C81-ACB1-0A728194794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 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2936C9-3D28-4E0D-B075-BCC2AEC5E8F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 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2934E02-E769-4DE0-873E-E5DB445F084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F9C79BD-1B00-4DBC-9900-CC9B7C72A2C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8900427-1B51-48A5-BB81-89B8D7AB593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Westonbit 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7530AA9-5C63-4E7E-948A-05AF4A2FCB2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F539234-4CFD-444D-B8F0-03AD3E85444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0A6D98E-A8CB-43B0-B937-C3E5C9B0DEC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739AECD-509C-4B0F-ABA2-2CE57CC5A7F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123F48A-CAA5-473B-91ED-F2951C94701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6E5FA4A-87A9-423D-8031-00BC64DC6F9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8A579B7-A947-4390-BCBC-AFDC64847EE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41C7B1-33C0-4345-99C0-E7DE9D1BBD5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Westonbirt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C5E269D-6D70-4E4E-BEDE-8B58E51CE07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D5B66F0-05EB-4EC2-9C01-A98F6F7EEBB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Windsor Castle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DEBA055-C6CD-4F52-BE50-965C515B8E2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Windsor Castle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2F4E571-ADD4-4C60-A5D1-2092CEFEE3D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Windsor 1880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F964F1D-3E3A-4DDC-B424-BA92E92AAF4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Windsor Castle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929725A-C4C5-4D38-B529-5650B66AEB1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Windsor Castle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293E40C-5681-47C8-9A28-5D0E9FCC916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Windsor Castle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3F2827-28A8-46E6-A890-4BF0DBBBD64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Windsor Castle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227148A-ABF0-4BC3-8C93-C1E8DBE6891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Windsor Castle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4E5CCDD-E3E5-48E3-81E6-216757323C7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Windsor Castle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D90A1E-6767-4413-B703-2E7FCAA456A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Windsor Castle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558FA2-FFD1-4FF0-B2BF-D30C65B54BB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Windsor Castle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868B5B6-D94D-415E-94CA-453BDECAFB2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Windsor Castle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22604B8-14C4-4AF7-A743-96673C619A3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Windsor Castle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3B35FF5-EEB9-4F58-9E3E-15AA834F660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Windsor Castle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C309074-4C7F-451B-BF73-68D18DE61A8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FC4A820-BBF3-4263-BDF5-D5B2E855995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E74F71D-A8F1-4D1A-BC2A-335B16D7FBC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Winkworth Arboretum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3D4526C-3EED-4980-8BB4-67019CA4D52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Winkworth 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3BC1BD3-10F8-4C6D-958A-CB9140E1296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Winkworth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16D0852-C405-4CE8-BF3E-5E993C42F6A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Winkworth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E366E7C-C8B1-4B0F-A0EF-821610FC4C5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Winkworth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24F5222-0A65-42AD-AA63-85B7161A4C0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Winkworth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4403EB-4567-4DE2-AC14-B8910168C0A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A770FAA-C9E0-4570-A912-E8F2870214B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Wisley Gardens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EFB81C6-F7E3-4A0B-99FB-356EFE3B304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Wisley Gardens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3DFFEEE-EAAF-4953-9F66-2E8D8CDD125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Wisley Gardens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E0918EF-EB64-442A-808D-75C8F7CDD48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Wisley Gardens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E4BEE1C-E937-49AF-A1BD-F0C0A489603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Wisley Gardens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D0BE41A-A93F-4705-9E89-A924096C3C2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Wisley Gardens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CEFFE48-CE94-4677-92D7-DF9BFD706D2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Wisley Gardens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AE12430-4638-4E95-B74B-63610E88306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Wisley Gardens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5B1AE5D-ECC1-4D1E-96E6-C17B9ACF856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Wisley Gardens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5EE78D2-4A1A-4D56-A849-4E3A9E88164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Wisley Gardens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8AB5820-DC6F-43DD-BF0D-26FF338EE8D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Wisley Gardens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5184345-3907-4987-A377-4239B9F5DEE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Wisley Gardens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CC819CB-CC7C-4F9B-B9B9-758EB0D7C2A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Wisley Gardens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B28FC58-1A0A-499D-9EDF-DA94CAC3B0B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Wisley Gardens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F8BBEBF-AD76-4A59-AE7C-F37474B97DD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Wisley Gardens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09C372F-C7DE-4807-B236-8F18DC78D54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Wisley Gardens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5B596F3-8CD6-4338-86CB-718015043CF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Wisley Gardens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98C493-5244-478D-B4D0-C5551EA54FD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3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Wisley Gardens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D465245-1DE2-4A16-8104-0A43BCF8E15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Wisley Gardens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4EE7190-5564-4C7F-81EA-0A15F757FFC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5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Wisley Gardens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A9A53D0-2DD5-4401-BEC0-0DA67B5660C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Wisley Gardens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9D25D5B-B891-4C97-B330-8359C91097C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7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Wisley Gardens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374FB1C-318F-428F-8283-7FAC94E5A01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Wisley Gardens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A89293D-503A-4A62-B0E9-C7DF38782DF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Wisley Gardens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F403BA4-193A-47D3-BB93-24FC504A684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0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Wisley Gardens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8C4F74A-8773-4DF0-A9FE-F5635A74B1B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Wisley Gardens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D64ED43-9CD7-4011-8A01-5EE26248C58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Wisley Gardens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DCC0DB2-16E8-49C7-AA64-07D5D822AC0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3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Wisley.-Crocuses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B0716EC-12EE-4D89-9C73-2DAFF57C01F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Wisley Gardens.-Invernaderos .-2006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C1EF698-2706-4A7E-B8C8-A5954ED7692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5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Wisley Gardens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C48DD89-B33C-4C8C-8988-B24D35C4622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Wisley Gardens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8400244-5516-43ED-A415-D2B294A7439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69A236E-F5E9-4067-A3E8-FEE3A8F7298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9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York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4CDF8B3-92D7-472D-A7C9-F7F305E872F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0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York.-St Mary Abbey</a:t>
            </a: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66094E0-4FF4-4D5B-A599-9E2DDF26082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1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York.-The Observatoire</a:t>
            </a: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E8B6BC0-BF4F-424A-B2D5-4042CC77CCD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2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York Gate Garden</a:t>
            </a: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46BF73A-F9B7-4D5F-B853-80A98ABBC38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3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York Gate Garden</a:t>
            </a: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0D4FD51-6298-48A0-870A-CF9F54642E0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4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6C2083D-8417-4B90-94B9-B6183B54F0A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5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Yorkshire Sculpture Park</a:t>
            </a: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C567DA1-1966-48D7-8788-DC0FC6284A9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6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Yorkshire Sculpture Park</a:t>
            </a:r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0CB06C-7F02-425B-990F-7D3BBCE61A5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7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Yorkshire Sculpture Park</a:t>
            </a:r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2DB4AAF-7F7E-43A4-8419-24BCAF11F1C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8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8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Yorkshire Sculpture Park</a:t>
            </a:r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72BD7F7-FD0B-433E-901C-A3826ED97D4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9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Yorkshire Sculpture Park</a:t>
            </a:r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0467C9A-32B8-4A06-9A40-7955F77FDB3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0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Yorkshire Sculpture Park</a:t>
            </a:r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2E17BBB-6E0C-42A1-8594-3484EADB799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1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Yorkshire Sculpture Park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90456" cy="194421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  </a:t>
            </a:r>
            <a:r>
              <a:rPr lang="es-ES" sz="3100" dirty="0"/>
              <a:t>INGLESES.-WALL-YORK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99992" y="4869160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3800" b="1" dirty="0">
                <a:solidFill>
                  <a:schemeClr val="tx1"/>
                </a:solidFill>
              </a:rPr>
              <a:t>WALLINGTON HALL GARDENS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132856"/>
            <a:ext cx="7467600" cy="4341096"/>
          </a:xfrm>
        </p:spPr>
        <p:txBody>
          <a:bodyPr/>
          <a:lstStyle/>
          <a:p>
            <a:r>
              <a:rPr lang="es-ES_tradnl" dirty="0"/>
              <a:t>Es una casa de campo y jardines situada en Morpeth.Northumberland.UK.</a:t>
            </a:r>
          </a:p>
          <a:p>
            <a:r>
              <a:rPr lang="es-ES_tradnl" dirty="0"/>
              <a:t>Ha sido propiedad de la National Trust desde 1942.</a:t>
            </a:r>
          </a:p>
          <a:p>
            <a:r>
              <a:rPr lang="es-ES_tradnl" dirty="0"/>
              <a:t>Unas 40 has. de parque con zonas boscosas, incluye lagos ornamentales, praderas y un jardín vallado.</a:t>
            </a:r>
          </a:p>
        </p:txBody>
      </p:sp>
    </p:spTree>
    <p:extLst>
      <p:ext uri="{BB962C8B-B14F-4D97-AF65-F5344CB8AC3E}">
        <p14:creationId xmlns:p14="http://schemas.microsoft.com/office/powerpoint/2010/main" val="2973432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Wallington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8999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Wallington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059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Wallington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5436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Wallington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8588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Wallingto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3623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WALMER CASTLE GARDENS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_tradnl" dirty="0"/>
              <a:t>Fue construido por Enrique VIII en 1539-1540 como fortaleza para contrarrestar la amenaza de invasión Católica de Francia y España.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En el año 1708 el castillo tomo un nuevo papel como residencia del Señor Alcalde de la Cinque Points.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Los jardines de Walmer son una atracción para los visitantes.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El Duque de Wellington vivió 23 años en el castillo.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Los jardines fueron diseñados los Lady Hester Stanhope, sobrina de William Pitt.</a:t>
            </a:r>
          </a:p>
        </p:txBody>
      </p:sp>
    </p:spTree>
    <p:extLst>
      <p:ext uri="{BB962C8B-B14F-4D97-AF65-F5344CB8AC3E}">
        <p14:creationId xmlns:p14="http://schemas.microsoft.com/office/powerpoint/2010/main" val="761375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Walmer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1971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Walm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9059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Walm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7608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Walm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0918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Walmer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0513" y="-228600"/>
            <a:ext cx="972502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1940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Walmer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1335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Walm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25638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b="1" dirty="0">
                <a:solidFill>
                  <a:schemeClr val="tx1"/>
                </a:solidFill>
              </a:rPr>
              <a:t>WARWICK CASTLE GARDENS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989138"/>
            <a:ext cx="7427168" cy="44878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s-ES_tradnl" dirty="0"/>
              <a:t>Es un castillo medieval en Warwick en el condado de Werwickshire.UK.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Fue utilizado como fortificación hasta el siglo XVII.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Es propiedad de la familia Greville,que se convirtió en Conde de Warwick a mediados del siglo XVIII hasta el 1978.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Los jardines pertenecientes al castillo se remontan al 1534.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Francis Greville encargo a Lancelot Brown rediseñar las 280 has. y los espacios alrededor del castillo.</a:t>
            </a:r>
          </a:p>
          <a:p>
            <a:pPr>
              <a:lnSpc>
                <a:spcPct val="80000"/>
              </a:lnSpc>
            </a:pPr>
            <a:endParaRPr lang="es-ES_tradnl" sz="2800" b="1" dirty="0"/>
          </a:p>
        </p:txBody>
      </p:sp>
    </p:spTree>
    <p:extLst>
      <p:ext uri="{BB962C8B-B14F-4D97-AF65-F5344CB8AC3E}">
        <p14:creationId xmlns:p14="http://schemas.microsoft.com/office/powerpoint/2010/main" val="3160107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Warwic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12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Warwick_Castle_-mist_23o20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38214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WarwickCastle_FromStMarysChurch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01402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Warwick_castle_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10970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Warwick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80275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WEST DEAN GARDENS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989138"/>
            <a:ext cx="7427168" cy="4487862"/>
          </a:xfrm>
        </p:spPr>
        <p:txBody>
          <a:bodyPr/>
          <a:lstStyle/>
          <a:p>
            <a:r>
              <a:rPr lang="es-ES_tradnl" dirty="0"/>
              <a:t>Es un pueblo de Chichester en West Sussex.UK.</a:t>
            </a:r>
          </a:p>
          <a:p>
            <a:r>
              <a:rPr lang="es-ES_tradnl" dirty="0"/>
              <a:t>El pueblo esta dominado por una gran mansión construida de piedra que ahora alberga el West Dean College.</a:t>
            </a:r>
          </a:p>
          <a:p>
            <a:r>
              <a:rPr lang="es-ES_tradnl" dirty="0"/>
              <a:t>Los jardines alrededor de la casa están abiertos al publico.</a:t>
            </a:r>
          </a:p>
        </p:txBody>
      </p:sp>
    </p:spTree>
    <p:extLst>
      <p:ext uri="{BB962C8B-B14F-4D97-AF65-F5344CB8AC3E}">
        <p14:creationId xmlns:p14="http://schemas.microsoft.com/office/powerpoint/2010/main" val="32856566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West_Dean_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54345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West De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26102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West De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77546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Wesr Dea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19845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West Dea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32440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West Dea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96322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West Dea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36198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West Dea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72152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West Dea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56222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 descr="West De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7685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WEST WICOMBE PARK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916113"/>
            <a:ext cx="7427168" cy="45608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_tradnl" dirty="0"/>
              <a:t>Es una casa de campo cerca del pueblo de West Wicombe en Bukinghamshire.UK.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La casa fue construida entre el 1740 y el 1800,fue donada a la National Trust en 1943 por Sir.John Dashwood.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Los jardines de West Wicombe se encuentran entre los mejores del siglo XVIII.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El parque es único en su coherencia de la arquitectura clásica griega e italiana.</a:t>
            </a:r>
          </a:p>
        </p:txBody>
      </p:sp>
    </p:spTree>
    <p:extLst>
      <p:ext uri="{BB962C8B-B14F-4D97-AF65-F5344CB8AC3E}">
        <p14:creationId xmlns:p14="http://schemas.microsoft.com/office/powerpoint/2010/main" val="9850562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28775"/>
            <a:ext cx="7427168" cy="4502150"/>
          </a:xfrm>
        </p:spPr>
        <p:txBody>
          <a:bodyPr/>
          <a:lstStyle/>
          <a:p>
            <a:r>
              <a:rPr lang="es-ES_tradnl" dirty="0"/>
              <a:t>El parque contiene muchas locuras, templos y ruinas .</a:t>
            </a:r>
          </a:p>
          <a:p>
            <a:r>
              <a:rPr lang="es-ES_tradnl" dirty="0"/>
              <a:t>Hoy West Wicombe es una combinación entre museo y casa de familia originaria que sigue siendo de propiedad privada y no solo se mantiene ,sino que sigue mejorando.</a:t>
            </a:r>
          </a:p>
        </p:txBody>
      </p:sp>
    </p:spTree>
    <p:extLst>
      <p:ext uri="{BB962C8B-B14F-4D97-AF65-F5344CB8AC3E}">
        <p14:creationId xmlns:p14="http://schemas.microsoft.com/office/powerpoint/2010/main" val="31498050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West Wycomb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07601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West Wycomb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27338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West Wycomb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62525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West Wycomb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94313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West Wycomb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98231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West Wycomb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69025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 descr="West_Wycombe_Park_1_%28Giano%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11190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WENSTMINSTER ABBEY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133600"/>
            <a:ext cx="6995120" cy="434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_tradnl" dirty="0"/>
              <a:t>Hoy convertida en Museo de la Abadía de Wenstminster en Londres.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Fue construida por Edward el Confesor y abrió sus puertas en el 1605.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En 1606 vio su primera coronación, la de Guillermo el Conquistador.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Desde entonces cada rey o reina de Inglaterra ha sido coronado aquí.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18 monarcas han sido enterrados en la Abadía</a:t>
            </a:r>
            <a:r>
              <a:rPr lang="es-ES_tradnl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99831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Westminster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45785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Westminster Abb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22708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WESTONBIRT ARBORETUM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060575"/>
            <a:ext cx="7643192" cy="44164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s-ES_tradnl" dirty="0"/>
              <a:t>Esta situado en Tetbury,en el condado de Gloucester.UK.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Fue fundado por Robert Holford en 1829,si bien su hijo George fue quien le dio impulso y la configuración actual.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Es el arboreto mas importante de Inglaterra, se extiende sobre 240 has, con 27 Km. de senderos señalizados para recorrerlo.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Se calcula que hay plantados 18.000 árboles</a:t>
            </a:r>
            <a:r>
              <a:rPr lang="es-ES_tradnl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595054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557338"/>
            <a:ext cx="7427168" cy="4573587"/>
          </a:xfrm>
        </p:spPr>
        <p:txBody>
          <a:bodyPr/>
          <a:lstStyle/>
          <a:p>
            <a:r>
              <a:rPr lang="es-ES_tradnl" dirty="0"/>
              <a:t>Entre sus colecciones destaca la de arces con mas de 200 especies diferentes, siendo una de las mas importantes de Europa.</a:t>
            </a:r>
          </a:p>
          <a:p>
            <a:r>
              <a:rPr lang="es-ES_tradnl" dirty="0"/>
              <a:t>Un momento especial para visitar el arboreto es en otoño cuando la mayoría de los árboles de hoja caduca adquieren multiplicidad de colores antes de la caída de sus hojas.</a:t>
            </a:r>
          </a:p>
        </p:txBody>
      </p:sp>
    </p:spTree>
    <p:extLst>
      <p:ext uri="{BB962C8B-B14F-4D97-AF65-F5344CB8AC3E}">
        <p14:creationId xmlns:p14="http://schemas.microsoft.com/office/powerpoint/2010/main" val="41395232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3" descr="Westonbirt Arbo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66137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Westonbirt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14036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Westonbirt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90253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Westonbirt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17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Westonbirt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62053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Westonbirt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44427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Westonbirt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67384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Westonbirt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84439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Westonbirt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46957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Westonbirt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45413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Westonbirt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26888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Westonbirt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5913"/>
            <a:ext cx="8964613" cy="7315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9439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3" descr="Westonbirt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058242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Westonbirt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17136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Westonbirt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611463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Westonbirt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402118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4" descr="Westonbirt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0513" y="-228600"/>
            <a:ext cx="972502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771652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Westonbirt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0513" y="-228600"/>
            <a:ext cx="972502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69938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Westonbirt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432220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Westonbirt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788160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Westonbirt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-228600"/>
            <a:ext cx="964882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643927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Westonbirt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426345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Westonbirt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68145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Westonbirt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34381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Westonbirt National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629284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Westonbirt National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6413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Westonbirt National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76038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Westonbirt National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420319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Westonbirt National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587049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Westonbirt National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438259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Westonbirt National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977928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Westonbirt National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755946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Westonbirt National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385434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Westonbirt National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580033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b="1" dirty="0">
                <a:solidFill>
                  <a:schemeClr val="tx1"/>
                </a:solidFill>
              </a:rPr>
              <a:t>WINDSOR CASTLE GARDENS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1" y="2276475"/>
            <a:ext cx="7571184" cy="38544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s-ES_tradnl" dirty="0"/>
              <a:t>Es la principal residencia real británica, esta situada sobre el río Támesis en Windsor. Berkshire.UK.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Es una antigua fortaleza convertida en Palacio Real.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Los jardines se limitan a pequeñas rocallas y grandes extensiones de praderas naturales.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Interesante es el camino de entrada al castillo bordeado de alineaciones de árboles</a:t>
            </a:r>
            <a:r>
              <a:rPr lang="es-ES_tradnl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4137745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4" descr="Windsor_Castle_from_the_a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435688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4" descr="Windsor_Castle_Sunset_-_Nov_20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096895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WindsorLowerBaileyJosephNash1848_edit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349725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4" descr="Windsor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304552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Windso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524265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Windsor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888680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Windsor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044695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Windsor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153539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4" descr="Windsor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193472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Windsor Castle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637615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Windsor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31202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Windsor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621633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Windsor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694065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4" descr="Windsor Cast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473207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WINCKWORTH ARBORETUM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132856"/>
            <a:ext cx="7467600" cy="434109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_tradnl" dirty="0"/>
              <a:t>Es un arboreto de 40 has., perteneciente a la National Trust, situado en Surrey.UK.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El Dr. Willfred Fox medico de profesión, adquirió los terrenos para la plantación de árboles a los cuales era un gran aficionad.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A el se le deben muchas de las plantaciones de árboles al lado de las carreteras inglesas.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En 1967 a su muerte dono a la National Trust sus propiedades.</a:t>
            </a:r>
          </a:p>
        </p:txBody>
      </p:sp>
    </p:spTree>
    <p:extLst>
      <p:ext uri="{BB962C8B-B14F-4D97-AF65-F5344CB8AC3E}">
        <p14:creationId xmlns:p14="http://schemas.microsoft.com/office/powerpoint/2010/main" val="162651878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_tradnl" dirty="0"/>
              <a:t>El arboreto alberga una colección de mas de 1.000 especies de árboles distintas, siendo abundantes las azaleas y los rododendros.</a:t>
            </a:r>
          </a:p>
          <a:p>
            <a:r>
              <a:rPr lang="es-ES_tradnl" dirty="0"/>
              <a:t>Las magnolias ,acers, quercus, piceas,abies etc.… le confieren en cada época del año un encanto particular.</a:t>
            </a:r>
          </a:p>
          <a:p>
            <a:r>
              <a:rPr lang="es-ES_tradnl" dirty="0"/>
              <a:t>Destacan en primavera los maravillosos sotobosques de “ bluebells “.</a:t>
            </a:r>
          </a:p>
        </p:txBody>
      </p:sp>
    </p:spTree>
    <p:extLst>
      <p:ext uri="{BB962C8B-B14F-4D97-AF65-F5344CB8AC3E}">
        <p14:creationId xmlns:p14="http://schemas.microsoft.com/office/powerpoint/2010/main" val="867366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3" descr="Winkworth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575487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Winkworth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875059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Winkworth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540914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Winkworth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250842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Winkworth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903908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3" descr="Winkworth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355190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WISLEY GARDENS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700213"/>
            <a:ext cx="7715200" cy="4776787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s-ES_tradnl" dirty="0"/>
              <a:t>Es un jardín de la Royal Horticultural Society en el condado de Surrey.UK.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Wisley fue fundado por el miembro de la RHS George Ferguson que adquirió los terrenos en 1878 y creo el Jardín Experimental Oakwood, después de su muerte fue adquirido por Thomas Handbury,el creador del jardín de La Mortola en la riviera italiana.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Ahora Wisley cubre unas 97 has.con invernaderos, decorativos jardines y un extenso arboreto.</a:t>
            </a:r>
          </a:p>
          <a:p>
            <a:pPr>
              <a:lnSpc>
                <a:spcPct val="80000"/>
              </a:lnSpc>
            </a:pPr>
            <a:r>
              <a:rPr lang="es-ES" dirty="0"/>
              <a:t>Existen campos de ensayo donde se prueban los nuevos cultivares.</a:t>
            </a:r>
          </a:p>
          <a:p>
            <a:pPr>
              <a:lnSpc>
                <a:spcPct val="80000"/>
              </a:lnSpc>
            </a:pPr>
            <a:r>
              <a:rPr lang="es-ES" dirty="0"/>
              <a:t>Últimamente se han construido nuevos invernaderos que se han inaugurado el 26 de junio del 2007.</a:t>
            </a:r>
          </a:p>
          <a:p>
            <a:pPr>
              <a:lnSpc>
                <a:spcPct val="80000"/>
              </a:lnSpc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92436880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4" descr="Wisl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0834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3" descr="Wisle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88118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Wisle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488638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4" descr="Wisle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179013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Wisle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574282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Wisle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916220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Wisle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210681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Wisle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614025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Wisle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909897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Wisle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544014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Wisle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994789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Wisle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370424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Wisle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813658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4" descr="Wisle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892708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Wisle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72313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Wisle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133036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Wisle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719754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Wisle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479389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3" descr="Wisle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877270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Wisle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022180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Wisle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663828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Wisle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21762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Wisle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381006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Wisle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051763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Wisle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700" y="-228600"/>
            <a:ext cx="96774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497224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Wisley Sweet Pe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183147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Wisl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616513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Wisley_Crocus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2972943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4" descr="Wisl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070988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Wisley_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337408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Wisteria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6806557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772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YORK GATE GARDENS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23528" y="1773238"/>
            <a:ext cx="7776864" cy="43576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s-ES_tradnl" dirty="0"/>
              <a:t>Son los jardines botánicos de York.UK.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Cubren una superficie de 4 has. Junto al Museo de Yorkshire.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Los jardines fueron diseñados por el arquitecto paisajista Sir John Murray.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Contienen una gran variedad de colecciones de plantas, árboles y aves.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Hay varios edificios históricos en los jardines ,entre ellos un observatorio.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Además de ser un espacio popular de esparcimiento, los jardines son lugar de celebraciones, de teatro y de conciertos</a:t>
            </a:r>
            <a:r>
              <a:rPr lang="es-ES_tradnl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3207797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 descr="York_Museum_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747078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4" descr="Yo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128947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4" descr="York_Observato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575053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York gat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3030545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York Gate Garden topia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875" y="95250"/>
            <a:ext cx="9753600" cy="676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949360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6383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YORKSHIRE SCULPTURE PARK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204864"/>
            <a:ext cx="7643192" cy="3594274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s-ES_tradnl" dirty="0"/>
              <a:t>Es un jardín de esculturas situado en los terrenos de una finca del siglo XIX.en West Bretton.Wakefield.West Yorkshire.UK.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La Yorkshire Sculpture Park fue fundado en 1977 por su actual director Pierre Murray.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La mayoría de las obras expuestas de escultores internacionales y del Reino Unido, lo son en calidad de préstamo.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Se celebran exposiciones individuales monográficas,  Henry Moore, Barbara Hepworth,PhilipKing,Eduardo Paolozii etc.…han expuesto sus obras.</a:t>
            </a:r>
          </a:p>
        </p:txBody>
      </p:sp>
    </p:spTree>
    <p:extLst>
      <p:ext uri="{BB962C8B-B14F-4D97-AF65-F5344CB8AC3E}">
        <p14:creationId xmlns:p14="http://schemas.microsoft.com/office/powerpoint/2010/main" val="377117842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4" descr="YorkshireSculpturePark%28NigelHomer%29Nov20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382751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4" descr="Yorkshiresculpture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247437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 descr="Yorkshire Henry Moore piec recling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2349265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Yorkshi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07090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Yorkshi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680914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4" descr="Yorkshi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769005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2" descr="Yorkshire Sculptur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78059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1455</Words>
  <Application>Microsoft Office PowerPoint</Application>
  <PresentationFormat>Presentación en pantalla (4:3)</PresentationFormat>
  <Paragraphs>355</Paragraphs>
  <Slides>149</Slides>
  <Notes>148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149</vt:i4>
      </vt:variant>
    </vt:vector>
  </HeadingPairs>
  <TitlesOfParts>
    <vt:vector size="155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  INGLESES.-WALL-YORK </vt:lpstr>
      <vt:lpstr>WALLINGTON HALL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WALMER CASTLE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WARWICK CASTLE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WEST DEAN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WEST WICOMBE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WENSTMINSTER ABBEY</vt:lpstr>
      <vt:lpstr>Presentación de PowerPoint</vt:lpstr>
      <vt:lpstr>Presentación de PowerPoint</vt:lpstr>
      <vt:lpstr>WESTONBIRT ARBORETUM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WINDSOR CASTLE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WINCKWORTH ARBORETUM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WISLEY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YORK GATE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YORKSHIRE SCULPTURE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13</cp:revision>
  <dcterms:created xsi:type="dcterms:W3CDTF">2013-09-08T06:06:48Z</dcterms:created>
  <dcterms:modified xsi:type="dcterms:W3CDTF">2018-03-08T07:24:09Z</dcterms:modified>
</cp:coreProperties>
</file>