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7"/>
  </p:notesMasterIdLst>
  <p:sldIdLst>
    <p:sldId id="257" r:id="rId2"/>
    <p:sldId id="258" r:id="rId3"/>
    <p:sldId id="259" r:id="rId4"/>
    <p:sldId id="260" r:id="rId5"/>
    <p:sldId id="310" r:id="rId6"/>
    <p:sldId id="262" r:id="rId7"/>
    <p:sldId id="273" r:id="rId8"/>
    <p:sldId id="275" r:id="rId9"/>
    <p:sldId id="263" r:id="rId10"/>
    <p:sldId id="282" r:id="rId11"/>
    <p:sldId id="269" r:id="rId12"/>
    <p:sldId id="270" r:id="rId13"/>
    <p:sldId id="271" r:id="rId14"/>
    <p:sldId id="274" r:id="rId15"/>
    <p:sldId id="264" r:id="rId16"/>
    <p:sldId id="265" r:id="rId17"/>
    <p:sldId id="266" r:id="rId18"/>
    <p:sldId id="267" r:id="rId19"/>
    <p:sldId id="268" r:id="rId20"/>
    <p:sldId id="277" r:id="rId21"/>
    <p:sldId id="278" r:id="rId22"/>
    <p:sldId id="279" r:id="rId23"/>
    <p:sldId id="280" r:id="rId24"/>
    <p:sldId id="276" r:id="rId25"/>
    <p:sldId id="281" r:id="rId26"/>
    <p:sldId id="283" r:id="rId27"/>
    <p:sldId id="284" r:id="rId28"/>
    <p:sldId id="285" r:id="rId29"/>
    <p:sldId id="286" r:id="rId30"/>
    <p:sldId id="287"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3" r:id="rId45"/>
    <p:sldId id="304" r:id="rId46"/>
    <p:sldId id="311" r:id="rId47"/>
    <p:sldId id="312" r:id="rId48"/>
    <p:sldId id="313" r:id="rId49"/>
    <p:sldId id="315" r:id="rId50"/>
    <p:sldId id="316" r:id="rId51"/>
    <p:sldId id="302" r:id="rId52"/>
    <p:sldId id="305" r:id="rId53"/>
    <p:sldId id="306" r:id="rId54"/>
    <p:sldId id="326" r:id="rId55"/>
    <p:sldId id="329" r:id="rId56"/>
    <p:sldId id="307" r:id="rId57"/>
    <p:sldId id="308" r:id="rId58"/>
    <p:sldId id="321" r:id="rId59"/>
    <p:sldId id="335" r:id="rId60"/>
    <p:sldId id="344" r:id="rId61"/>
    <p:sldId id="309" r:id="rId62"/>
    <p:sldId id="317" r:id="rId63"/>
    <p:sldId id="318" r:id="rId64"/>
    <p:sldId id="319" r:id="rId65"/>
    <p:sldId id="320" r:id="rId66"/>
    <p:sldId id="324" r:id="rId67"/>
    <p:sldId id="327" r:id="rId68"/>
    <p:sldId id="328" r:id="rId69"/>
    <p:sldId id="333" r:id="rId70"/>
    <p:sldId id="334" r:id="rId71"/>
    <p:sldId id="322" r:id="rId72"/>
    <p:sldId id="323" r:id="rId73"/>
    <p:sldId id="325" r:id="rId74"/>
    <p:sldId id="330" r:id="rId75"/>
    <p:sldId id="331" r:id="rId76"/>
    <p:sldId id="332" r:id="rId77"/>
    <p:sldId id="336" r:id="rId78"/>
    <p:sldId id="337" r:id="rId79"/>
    <p:sldId id="338" r:id="rId80"/>
    <p:sldId id="340" r:id="rId81"/>
    <p:sldId id="341" r:id="rId82"/>
    <p:sldId id="339" r:id="rId83"/>
    <p:sldId id="342" r:id="rId84"/>
    <p:sldId id="343" r:id="rId85"/>
    <p:sldId id="346" r:id="rId86"/>
    <p:sldId id="347" r:id="rId87"/>
    <p:sldId id="366" r:id="rId88"/>
    <p:sldId id="363" r:id="rId89"/>
    <p:sldId id="352" r:id="rId90"/>
    <p:sldId id="365" r:id="rId91"/>
    <p:sldId id="361" r:id="rId92"/>
    <p:sldId id="348" r:id="rId93"/>
    <p:sldId id="349" r:id="rId94"/>
    <p:sldId id="350" r:id="rId95"/>
    <p:sldId id="351" r:id="rId96"/>
    <p:sldId id="353" r:id="rId97"/>
    <p:sldId id="354" r:id="rId98"/>
    <p:sldId id="355" r:id="rId99"/>
    <p:sldId id="356" r:id="rId100"/>
    <p:sldId id="357" r:id="rId101"/>
    <p:sldId id="358" r:id="rId102"/>
    <p:sldId id="359" r:id="rId103"/>
    <p:sldId id="360" r:id="rId104"/>
    <p:sldId id="362" r:id="rId105"/>
    <p:sldId id="367"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4" autoAdjust="0"/>
    <p:restoredTop sz="94660"/>
  </p:normalViewPr>
  <p:slideViewPr>
    <p:cSldViewPr>
      <p:cViewPr varScale="1">
        <p:scale>
          <a:sx n="108" d="100"/>
          <a:sy n="108" d="100"/>
        </p:scale>
        <p:origin x="1686" y="108"/>
      </p:cViewPr>
      <p:guideLst>
        <p:guide orient="horz" pos="2160"/>
        <p:guide pos="2880"/>
      </p:guideLst>
    </p:cSldViewPr>
  </p:slideViewPr>
  <p:notesTextViewPr>
    <p:cViewPr>
      <p:scale>
        <a:sx n="1" d="1"/>
        <a:sy n="1" d="1"/>
      </p:scale>
      <p:origin x="0" y="0"/>
    </p:cViewPr>
  </p:notesTextViewPr>
  <p:sorterViewPr>
    <p:cViewPr>
      <p:scale>
        <a:sx n="100" d="100"/>
        <a:sy n="100" d="100"/>
      </p:scale>
      <p:origin x="0" y="3155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373D6E-F038-4134-8928-D004AA7CB0A1}"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065446-12EA-4FDC-8AB1-A5DB8C75EC35}" type="slidenum">
              <a:rPr lang="es-ES" smtClean="0"/>
              <a:t>‹Nº›</a:t>
            </a:fld>
            <a:endParaRPr lang="es-ES" dirty="0"/>
          </a:p>
        </p:txBody>
      </p:sp>
    </p:spTree>
    <p:extLst>
      <p:ext uri="{BB962C8B-B14F-4D97-AF65-F5344CB8AC3E}">
        <p14:creationId xmlns:p14="http://schemas.microsoft.com/office/powerpoint/2010/main" val="3275381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6</a:t>
            </a:fld>
            <a:endParaRPr lang="es-ES" dirty="0"/>
          </a:p>
        </p:txBody>
      </p:sp>
    </p:spTree>
    <p:extLst>
      <p:ext uri="{BB962C8B-B14F-4D97-AF65-F5344CB8AC3E}">
        <p14:creationId xmlns:p14="http://schemas.microsoft.com/office/powerpoint/2010/main" val="3492976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7</a:t>
            </a:fld>
            <a:endParaRPr lang="es-ES" dirty="0"/>
          </a:p>
        </p:txBody>
      </p:sp>
    </p:spTree>
    <p:extLst>
      <p:ext uri="{BB962C8B-B14F-4D97-AF65-F5344CB8AC3E}">
        <p14:creationId xmlns:p14="http://schemas.microsoft.com/office/powerpoint/2010/main" val="2226783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8</a:t>
            </a:fld>
            <a:endParaRPr lang="es-ES" dirty="0"/>
          </a:p>
        </p:txBody>
      </p:sp>
    </p:spTree>
    <p:extLst>
      <p:ext uri="{BB962C8B-B14F-4D97-AF65-F5344CB8AC3E}">
        <p14:creationId xmlns:p14="http://schemas.microsoft.com/office/powerpoint/2010/main" val="1945938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9</a:t>
            </a:fld>
            <a:endParaRPr lang="es-ES" dirty="0"/>
          </a:p>
        </p:txBody>
      </p:sp>
    </p:spTree>
    <p:extLst>
      <p:ext uri="{BB962C8B-B14F-4D97-AF65-F5344CB8AC3E}">
        <p14:creationId xmlns:p14="http://schemas.microsoft.com/office/powerpoint/2010/main" val="3154124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10</a:t>
            </a:fld>
            <a:endParaRPr lang="es-ES" dirty="0"/>
          </a:p>
        </p:txBody>
      </p:sp>
    </p:spTree>
    <p:extLst>
      <p:ext uri="{BB962C8B-B14F-4D97-AF65-F5344CB8AC3E}">
        <p14:creationId xmlns:p14="http://schemas.microsoft.com/office/powerpoint/2010/main" val="3478052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11</a:t>
            </a:fld>
            <a:endParaRPr lang="es-ES" dirty="0"/>
          </a:p>
        </p:txBody>
      </p:sp>
    </p:spTree>
    <p:extLst>
      <p:ext uri="{BB962C8B-B14F-4D97-AF65-F5344CB8AC3E}">
        <p14:creationId xmlns:p14="http://schemas.microsoft.com/office/powerpoint/2010/main" val="3156919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12</a:t>
            </a:fld>
            <a:endParaRPr lang="es-ES" dirty="0"/>
          </a:p>
        </p:txBody>
      </p:sp>
    </p:spTree>
    <p:extLst>
      <p:ext uri="{BB962C8B-B14F-4D97-AF65-F5344CB8AC3E}">
        <p14:creationId xmlns:p14="http://schemas.microsoft.com/office/powerpoint/2010/main" val="2166397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13</a:t>
            </a:fld>
            <a:endParaRPr lang="es-ES" dirty="0"/>
          </a:p>
        </p:txBody>
      </p:sp>
    </p:spTree>
    <p:extLst>
      <p:ext uri="{BB962C8B-B14F-4D97-AF65-F5344CB8AC3E}">
        <p14:creationId xmlns:p14="http://schemas.microsoft.com/office/powerpoint/2010/main" val="2998645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14</a:t>
            </a:fld>
            <a:endParaRPr lang="es-ES" dirty="0"/>
          </a:p>
        </p:txBody>
      </p:sp>
    </p:spTree>
    <p:extLst>
      <p:ext uri="{BB962C8B-B14F-4D97-AF65-F5344CB8AC3E}">
        <p14:creationId xmlns:p14="http://schemas.microsoft.com/office/powerpoint/2010/main" val="685417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Cannington.-Meconopsis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15</a:t>
            </a:fld>
            <a:endParaRPr lang="es-ES" dirty="0"/>
          </a:p>
        </p:txBody>
      </p:sp>
    </p:spTree>
    <p:extLst>
      <p:ext uri="{BB962C8B-B14F-4D97-AF65-F5344CB8AC3E}">
        <p14:creationId xmlns:p14="http://schemas.microsoft.com/office/powerpoint/2010/main" val="1952493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16</a:t>
            </a:fld>
            <a:endParaRPr lang="es-ES" dirty="0"/>
          </a:p>
        </p:txBody>
      </p:sp>
    </p:spTree>
    <p:extLst>
      <p:ext uri="{BB962C8B-B14F-4D97-AF65-F5344CB8AC3E}">
        <p14:creationId xmlns:p14="http://schemas.microsoft.com/office/powerpoint/2010/main" val="1745878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17</a:t>
            </a:fld>
            <a:endParaRPr lang="es-ES" dirty="0"/>
          </a:p>
        </p:txBody>
      </p:sp>
    </p:spTree>
    <p:extLst>
      <p:ext uri="{BB962C8B-B14F-4D97-AF65-F5344CB8AC3E}">
        <p14:creationId xmlns:p14="http://schemas.microsoft.com/office/powerpoint/2010/main" val="2382554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18</a:t>
            </a:fld>
            <a:endParaRPr lang="es-ES" dirty="0"/>
          </a:p>
        </p:txBody>
      </p:sp>
    </p:spTree>
    <p:extLst>
      <p:ext uri="{BB962C8B-B14F-4D97-AF65-F5344CB8AC3E}">
        <p14:creationId xmlns:p14="http://schemas.microsoft.com/office/powerpoint/2010/main" val="3064804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19</a:t>
            </a:fld>
            <a:endParaRPr lang="es-ES" dirty="0"/>
          </a:p>
        </p:txBody>
      </p:sp>
    </p:spTree>
    <p:extLst>
      <p:ext uri="{BB962C8B-B14F-4D97-AF65-F5344CB8AC3E}">
        <p14:creationId xmlns:p14="http://schemas.microsoft.com/office/powerpoint/2010/main" val="478659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20</a:t>
            </a:fld>
            <a:endParaRPr lang="es-ES" dirty="0"/>
          </a:p>
        </p:txBody>
      </p:sp>
    </p:spTree>
    <p:extLst>
      <p:ext uri="{BB962C8B-B14F-4D97-AF65-F5344CB8AC3E}">
        <p14:creationId xmlns:p14="http://schemas.microsoft.com/office/powerpoint/2010/main" val="3928194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21</a:t>
            </a:fld>
            <a:endParaRPr lang="es-ES" dirty="0"/>
          </a:p>
        </p:txBody>
      </p:sp>
    </p:spTree>
    <p:extLst>
      <p:ext uri="{BB962C8B-B14F-4D97-AF65-F5344CB8AC3E}">
        <p14:creationId xmlns:p14="http://schemas.microsoft.com/office/powerpoint/2010/main" val="1927552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Cannington..-Aeonium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22</a:t>
            </a:fld>
            <a:endParaRPr lang="es-ES" dirty="0"/>
          </a:p>
        </p:txBody>
      </p:sp>
    </p:spTree>
    <p:extLst>
      <p:ext uri="{BB962C8B-B14F-4D97-AF65-F5344CB8AC3E}">
        <p14:creationId xmlns:p14="http://schemas.microsoft.com/office/powerpoint/2010/main" val="1072004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23</a:t>
            </a:fld>
            <a:endParaRPr lang="es-ES" dirty="0"/>
          </a:p>
        </p:txBody>
      </p:sp>
    </p:spTree>
    <p:extLst>
      <p:ext uri="{BB962C8B-B14F-4D97-AF65-F5344CB8AC3E}">
        <p14:creationId xmlns:p14="http://schemas.microsoft.com/office/powerpoint/2010/main" val="4135338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24</a:t>
            </a:fld>
            <a:endParaRPr lang="es-ES" dirty="0"/>
          </a:p>
        </p:txBody>
      </p:sp>
    </p:spTree>
    <p:extLst>
      <p:ext uri="{BB962C8B-B14F-4D97-AF65-F5344CB8AC3E}">
        <p14:creationId xmlns:p14="http://schemas.microsoft.com/office/powerpoint/2010/main" val="1900014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Walled Gardens Cannington.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25</a:t>
            </a:fld>
            <a:endParaRPr lang="es-ES" dirty="0"/>
          </a:p>
        </p:txBody>
      </p:sp>
    </p:spTree>
    <p:extLst>
      <p:ext uri="{BB962C8B-B14F-4D97-AF65-F5344CB8AC3E}">
        <p14:creationId xmlns:p14="http://schemas.microsoft.com/office/powerpoint/2010/main" val="645240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28</a:t>
            </a:fld>
            <a:endParaRPr lang="es-ES" dirty="0"/>
          </a:p>
        </p:txBody>
      </p:sp>
    </p:spTree>
    <p:extLst>
      <p:ext uri="{BB962C8B-B14F-4D97-AF65-F5344CB8AC3E}">
        <p14:creationId xmlns:p14="http://schemas.microsoft.com/office/powerpoint/2010/main" val="20476409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29</a:t>
            </a:fld>
            <a:endParaRPr lang="es-ES" dirty="0"/>
          </a:p>
        </p:txBody>
      </p:sp>
    </p:spTree>
    <p:extLst>
      <p:ext uri="{BB962C8B-B14F-4D97-AF65-F5344CB8AC3E}">
        <p14:creationId xmlns:p14="http://schemas.microsoft.com/office/powerpoint/2010/main" val="796090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30</a:t>
            </a:fld>
            <a:endParaRPr lang="es-ES" dirty="0"/>
          </a:p>
        </p:txBody>
      </p:sp>
    </p:spTree>
    <p:extLst>
      <p:ext uri="{BB962C8B-B14F-4D97-AF65-F5344CB8AC3E}">
        <p14:creationId xmlns:p14="http://schemas.microsoft.com/office/powerpoint/2010/main" val="22299327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31</a:t>
            </a:fld>
            <a:endParaRPr lang="es-ES" dirty="0"/>
          </a:p>
        </p:txBody>
      </p:sp>
    </p:spTree>
    <p:extLst>
      <p:ext uri="{BB962C8B-B14F-4D97-AF65-F5344CB8AC3E}">
        <p14:creationId xmlns:p14="http://schemas.microsoft.com/office/powerpoint/2010/main" val="30728166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32</a:t>
            </a:fld>
            <a:endParaRPr lang="es-ES" dirty="0"/>
          </a:p>
        </p:txBody>
      </p:sp>
    </p:spTree>
    <p:extLst>
      <p:ext uri="{BB962C8B-B14F-4D97-AF65-F5344CB8AC3E}">
        <p14:creationId xmlns:p14="http://schemas.microsoft.com/office/powerpoint/2010/main" val="35691097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33</a:t>
            </a:fld>
            <a:endParaRPr lang="es-ES" dirty="0"/>
          </a:p>
        </p:txBody>
      </p:sp>
    </p:spTree>
    <p:extLst>
      <p:ext uri="{BB962C8B-B14F-4D97-AF65-F5344CB8AC3E}">
        <p14:creationId xmlns:p14="http://schemas.microsoft.com/office/powerpoint/2010/main" val="483640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34</a:t>
            </a:fld>
            <a:endParaRPr lang="es-ES" dirty="0"/>
          </a:p>
        </p:txBody>
      </p:sp>
    </p:spTree>
    <p:extLst>
      <p:ext uri="{BB962C8B-B14F-4D97-AF65-F5344CB8AC3E}">
        <p14:creationId xmlns:p14="http://schemas.microsoft.com/office/powerpoint/2010/main" val="4666099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35</a:t>
            </a:fld>
            <a:endParaRPr lang="es-ES" dirty="0"/>
          </a:p>
        </p:txBody>
      </p:sp>
    </p:spTree>
    <p:extLst>
      <p:ext uri="{BB962C8B-B14F-4D97-AF65-F5344CB8AC3E}">
        <p14:creationId xmlns:p14="http://schemas.microsoft.com/office/powerpoint/2010/main" val="27693459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36</a:t>
            </a:fld>
            <a:endParaRPr lang="es-ES" dirty="0"/>
          </a:p>
        </p:txBody>
      </p:sp>
    </p:spTree>
    <p:extLst>
      <p:ext uri="{BB962C8B-B14F-4D97-AF65-F5344CB8AC3E}">
        <p14:creationId xmlns:p14="http://schemas.microsoft.com/office/powerpoint/2010/main" val="3761689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37</a:t>
            </a:fld>
            <a:endParaRPr lang="es-ES" dirty="0"/>
          </a:p>
        </p:txBody>
      </p:sp>
    </p:spTree>
    <p:extLst>
      <p:ext uri="{BB962C8B-B14F-4D97-AF65-F5344CB8AC3E}">
        <p14:creationId xmlns:p14="http://schemas.microsoft.com/office/powerpoint/2010/main" val="23259185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38</a:t>
            </a:fld>
            <a:endParaRPr lang="es-ES" dirty="0"/>
          </a:p>
        </p:txBody>
      </p:sp>
    </p:spTree>
    <p:extLst>
      <p:ext uri="{BB962C8B-B14F-4D97-AF65-F5344CB8AC3E}">
        <p14:creationId xmlns:p14="http://schemas.microsoft.com/office/powerpoint/2010/main" val="30902650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39</a:t>
            </a:fld>
            <a:endParaRPr lang="es-ES" dirty="0"/>
          </a:p>
        </p:txBody>
      </p:sp>
    </p:spTree>
    <p:extLst>
      <p:ext uri="{BB962C8B-B14F-4D97-AF65-F5344CB8AC3E}">
        <p14:creationId xmlns:p14="http://schemas.microsoft.com/office/powerpoint/2010/main" val="2848895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40</a:t>
            </a:fld>
            <a:endParaRPr lang="es-ES" dirty="0"/>
          </a:p>
        </p:txBody>
      </p:sp>
    </p:spTree>
    <p:extLst>
      <p:ext uri="{BB962C8B-B14F-4D97-AF65-F5344CB8AC3E}">
        <p14:creationId xmlns:p14="http://schemas.microsoft.com/office/powerpoint/2010/main" val="40490834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Weir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41</a:t>
            </a:fld>
            <a:endParaRPr lang="es-ES" dirty="0"/>
          </a:p>
        </p:txBody>
      </p:sp>
    </p:spTree>
    <p:extLst>
      <p:ext uri="{BB962C8B-B14F-4D97-AF65-F5344CB8AC3E}">
        <p14:creationId xmlns:p14="http://schemas.microsoft.com/office/powerpoint/2010/main" val="18585494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Weir Farm Secret Garden`.-ji</a:t>
            </a:r>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42</a:t>
            </a:fld>
            <a:endParaRPr lang="es-ES" dirty="0"/>
          </a:p>
        </p:txBody>
      </p:sp>
    </p:spTree>
    <p:extLst>
      <p:ext uri="{BB962C8B-B14F-4D97-AF65-F5344CB8AC3E}">
        <p14:creationId xmlns:p14="http://schemas.microsoft.com/office/powerpoint/2010/main" val="11667802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Weir Farm Terraced Garden</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43</a:t>
            </a:fld>
            <a:endParaRPr lang="es-ES" dirty="0"/>
          </a:p>
        </p:txBody>
      </p:sp>
    </p:spTree>
    <p:extLst>
      <p:ext uri="{BB962C8B-B14F-4D97-AF65-F5344CB8AC3E}">
        <p14:creationId xmlns:p14="http://schemas.microsoft.com/office/powerpoint/2010/main" val="32663784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Weir Farm.-</a:t>
            </a:r>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44</a:t>
            </a:fld>
            <a:endParaRPr lang="es-ES" dirty="0"/>
          </a:p>
        </p:txBody>
      </p:sp>
    </p:spTree>
    <p:extLst>
      <p:ext uri="{BB962C8B-B14F-4D97-AF65-F5344CB8AC3E}">
        <p14:creationId xmlns:p14="http://schemas.microsoft.com/office/powerpoint/2010/main" val="1777305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Weir Farm.-Inside the Secret Garden</a:t>
            </a:r>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45</a:t>
            </a:fld>
            <a:endParaRPr lang="es-ES" dirty="0"/>
          </a:p>
        </p:txBody>
      </p:sp>
    </p:spTree>
    <p:extLst>
      <p:ext uri="{BB962C8B-B14F-4D97-AF65-F5344CB8AC3E}">
        <p14:creationId xmlns:p14="http://schemas.microsoft.com/office/powerpoint/2010/main" val="38421254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Weir Farm.-Inside the Secret Garden</a:t>
            </a:r>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46</a:t>
            </a:fld>
            <a:endParaRPr lang="es-ES" dirty="0"/>
          </a:p>
        </p:txBody>
      </p:sp>
    </p:spTree>
    <p:extLst>
      <p:ext uri="{BB962C8B-B14F-4D97-AF65-F5344CB8AC3E}">
        <p14:creationId xmlns:p14="http://schemas.microsoft.com/office/powerpoint/2010/main" val="28632532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Weir Farm.-Inside the Secret Garden</a:t>
            </a:r>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47</a:t>
            </a:fld>
            <a:endParaRPr lang="es-ES" dirty="0"/>
          </a:p>
        </p:txBody>
      </p:sp>
    </p:spTree>
    <p:extLst>
      <p:ext uri="{BB962C8B-B14F-4D97-AF65-F5344CB8AC3E}">
        <p14:creationId xmlns:p14="http://schemas.microsoft.com/office/powerpoint/2010/main" val="17869319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Weir Farm.-Inside the Secret Garden</a:t>
            </a:r>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48</a:t>
            </a:fld>
            <a:endParaRPr lang="es-ES" dirty="0"/>
          </a:p>
        </p:txBody>
      </p:sp>
    </p:spTree>
    <p:extLst>
      <p:ext uri="{BB962C8B-B14F-4D97-AF65-F5344CB8AC3E}">
        <p14:creationId xmlns:p14="http://schemas.microsoft.com/office/powerpoint/2010/main" val="2333081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Weir Farm.-Inside the Secret Garden</a:t>
            </a:r>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49</a:t>
            </a:fld>
            <a:endParaRPr lang="es-ES" dirty="0"/>
          </a:p>
        </p:txBody>
      </p:sp>
    </p:spTree>
    <p:extLst>
      <p:ext uri="{BB962C8B-B14F-4D97-AF65-F5344CB8AC3E}">
        <p14:creationId xmlns:p14="http://schemas.microsoft.com/office/powerpoint/2010/main" val="35878410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Weir Farm.-Inside the Secret Garden</a:t>
            </a:r>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50</a:t>
            </a:fld>
            <a:endParaRPr lang="es-ES" dirty="0"/>
          </a:p>
        </p:txBody>
      </p:sp>
    </p:spTree>
    <p:extLst>
      <p:ext uri="{BB962C8B-B14F-4D97-AF65-F5344CB8AC3E}">
        <p14:creationId xmlns:p14="http://schemas.microsoft.com/office/powerpoint/2010/main" val="24663677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54</a:t>
            </a:fld>
            <a:endParaRPr lang="es-ES" dirty="0"/>
          </a:p>
        </p:txBody>
      </p:sp>
    </p:spTree>
    <p:extLst>
      <p:ext uri="{BB962C8B-B14F-4D97-AF65-F5344CB8AC3E}">
        <p14:creationId xmlns:p14="http://schemas.microsoft.com/office/powerpoint/2010/main" val="35560577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55</a:t>
            </a:fld>
            <a:endParaRPr lang="es-ES" dirty="0"/>
          </a:p>
        </p:txBody>
      </p:sp>
    </p:spTree>
    <p:extLst>
      <p:ext uri="{BB962C8B-B14F-4D97-AF65-F5344CB8AC3E}">
        <p14:creationId xmlns:p14="http://schemas.microsoft.com/office/powerpoint/2010/main" val="29608744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56</a:t>
            </a:fld>
            <a:endParaRPr lang="es-ES" dirty="0"/>
          </a:p>
        </p:txBody>
      </p:sp>
    </p:spTree>
    <p:extLst>
      <p:ext uri="{BB962C8B-B14F-4D97-AF65-F5344CB8AC3E}">
        <p14:creationId xmlns:p14="http://schemas.microsoft.com/office/powerpoint/2010/main" val="30149498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Arboretum.-Tilos</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57</a:t>
            </a:fld>
            <a:endParaRPr lang="es-ES" dirty="0"/>
          </a:p>
        </p:txBody>
      </p:sp>
    </p:spTree>
    <p:extLst>
      <p:ext uri="{BB962C8B-B14F-4D97-AF65-F5344CB8AC3E}">
        <p14:creationId xmlns:p14="http://schemas.microsoft.com/office/powerpoint/2010/main" val="10811317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58</a:t>
            </a:fld>
            <a:endParaRPr lang="es-ES" dirty="0"/>
          </a:p>
        </p:txBody>
      </p:sp>
    </p:spTree>
    <p:extLst>
      <p:ext uri="{BB962C8B-B14F-4D97-AF65-F5344CB8AC3E}">
        <p14:creationId xmlns:p14="http://schemas.microsoft.com/office/powerpoint/2010/main" val="1963467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59</a:t>
            </a:fld>
            <a:endParaRPr lang="es-ES" dirty="0"/>
          </a:p>
        </p:txBody>
      </p:sp>
    </p:spTree>
    <p:extLst>
      <p:ext uri="{BB962C8B-B14F-4D97-AF65-F5344CB8AC3E}">
        <p14:creationId xmlns:p14="http://schemas.microsoft.com/office/powerpoint/2010/main" val="41770786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60</a:t>
            </a:fld>
            <a:endParaRPr lang="es-ES" dirty="0"/>
          </a:p>
        </p:txBody>
      </p:sp>
    </p:spTree>
    <p:extLst>
      <p:ext uri="{BB962C8B-B14F-4D97-AF65-F5344CB8AC3E}">
        <p14:creationId xmlns:p14="http://schemas.microsoft.com/office/powerpoint/2010/main" val="35401292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61</a:t>
            </a:fld>
            <a:endParaRPr lang="es-ES" dirty="0"/>
          </a:p>
        </p:txBody>
      </p:sp>
    </p:spTree>
    <p:extLst>
      <p:ext uri="{BB962C8B-B14F-4D97-AF65-F5344CB8AC3E}">
        <p14:creationId xmlns:p14="http://schemas.microsoft.com/office/powerpoint/2010/main" val="10955962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62</a:t>
            </a:fld>
            <a:endParaRPr lang="es-ES" dirty="0"/>
          </a:p>
        </p:txBody>
      </p:sp>
    </p:spTree>
    <p:extLst>
      <p:ext uri="{BB962C8B-B14F-4D97-AF65-F5344CB8AC3E}">
        <p14:creationId xmlns:p14="http://schemas.microsoft.com/office/powerpoint/2010/main" val="13593775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63</a:t>
            </a:fld>
            <a:endParaRPr lang="es-ES" dirty="0"/>
          </a:p>
        </p:txBody>
      </p:sp>
    </p:spTree>
    <p:extLst>
      <p:ext uri="{BB962C8B-B14F-4D97-AF65-F5344CB8AC3E}">
        <p14:creationId xmlns:p14="http://schemas.microsoft.com/office/powerpoint/2010/main" val="42467704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64</a:t>
            </a:fld>
            <a:endParaRPr lang="es-ES" dirty="0"/>
          </a:p>
        </p:txBody>
      </p:sp>
    </p:spTree>
    <p:extLst>
      <p:ext uri="{BB962C8B-B14F-4D97-AF65-F5344CB8AC3E}">
        <p14:creationId xmlns:p14="http://schemas.microsoft.com/office/powerpoint/2010/main" val="23869361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65</a:t>
            </a:fld>
            <a:endParaRPr lang="es-ES" dirty="0"/>
          </a:p>
        </p:txBody>
      </p:sp>
    </p:spTree>
    <p:extLst>
      <p:ext uri="{BB962C8B-B14F-4D97-AF65-F5344CB8AC3E}">
        <p14:creationId xmlns:p14="http://schemas.microsoft.com/office/powerpoint/2010/main" val="7777996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66</a:t>
            </a:fld>
            <a:endParaRPr lang="es-ES" dirty="0"/>
          </a:p>
        </p:txBody>
      </p:sp>
    </p:spTree>
    <p:extLst>
      <p:ext uri="{BB962C8B-B14F-4D97-AF65-F5344CB8AC3E}">
        <p14:creationId xmlns:p14="http://schemas.microsoft.com/office/powerpoint/2010/main" val="35656916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67</a:t>
            </a:fld>
            <a:endParaRPr lang="es-ES" dirty="0"/>
          </a:p>
        </p:txBody>
      </p:sp>
    </p:spTree>
    <p:extLst>
      <p:ext uri="{BB962C8B-B14F-4D97-AF65-F5344CB8AC3E}">
        <p14:creationId xmlns:p14="http://schemas.microsoft.com/office/powerpoint/2010/main" val="35559673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68</a:t>
            </a:fld>
            <a:endParaRPr lang="es-ES" dirty="0"/>
          </a:p>
        </p:txBody>
      </p:sp>
    </p:spTree>
    <p:extLst>
      <p:ext uri="{BB962C8B-B14F-4D97-AF65-F5344CB8AC3E}">
        <p14:creationId xmlns:p14="http://schemas.microsoft.com/office/powerpoint/2010/main" val="18576795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69</a:t>
            </a:fld>
            <a:endParaRPr lang="es-ES" dirty="0"/>
          </a:p>
        </p:txBody>
      </p:sp>
    </p:spTree>
    <p:extLst>
      <p:ext uri="{BB962C8B-B14F-4D97-AF65-F5344CB8AC3E}">
        <p14:creationId xmlns:p14="http://schemas.microsoft.com/office/powerpoint/2010/main" val="34590752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70</a:t>
            </a:fld>
            <a:endParaRPr lang="es-ES" dirty="0"/>
          </a:p>
        </p:txBody>
      </p:sp>
    </p:spTree>
    <p:extLst>
      <p:ext uri="{BB962C8B-B14F-4D97-AF65-F5344CB8AC3E}">
        <p14:creationId xmlns:p14="http://schemas.microsoft.com/office/powerpoint/2010/main" val="42797934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Arboretum.-Hortensia</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71</a:t>
            </a:fld>
            <a:endParaRPr lang="es-ES" dirty="0"/>
          </a:p>
        </p:txBody>
      </p:sp>
    </p:spTree>
    <p:extLst>
      <p:ext uri="{BB962C8B-B14F-4D97-AF65-F5344CB8AC3E}">
        <p14:creationId xmlns:p14="http://schemas.microsoft.com/office/powerpoint/2010/main" val="38553970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72</a:t>
            </a:fld>
            <a:endParaRPr lang="es-ES" dirty="0"/>
          </a:p>
        </p:txBody>
      </p:sp>
    </p:spTree>
    <p:extLst>
      <p:ext uri="{BB962C8B-B14F-4D97-AF65-F5344CB8AC3E}">
        <p14:creationId xmlns:p14="http://schemas.microsoft.com/office/powerpoint/2010/main" val="4619372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73</a:t>
            </a:fld>
            <a:endParaRPr lang="es-ES" dirty="0"/>
          </a:p>
        </p:txBody>
      </p:sp>
    </p:spTree>
    <p:extLst>
      <p:ext uri="{BB962C8B-B14F-4D97-AF65-F5344CB8AC3E}">
        <p14:creationId xmlns:p14="http://schemas.microsoft.com/office/powerpoint/2010/main" val="22751879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74</a:t>
            </a:fld>
            <a:endParaRPr lang="es-ES" dirty="0"/>
          </a:p>
        </p:txBody>
      </p:sp>
    </p:spTree>
    <p:extLst>
      <p:ext uri="{BB962C8B-B14F-4D97-AF65-F5344CB8AC3E}">
        <p14:creationId xmlns:p14="http://schemas.microsoft.com/office/powerpoint/2010/main" val="4205465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75</a:t>
            </a:fld>
            <a:endParaRPr lang="es-ES" dirty="0"/>
          </a:p>
        </p:txBody>
      </p:sp>
    </p:spTree>
    <p:extLst>
      <p:ext uri="{BB962C8B-B14F-4D97-AF65-F5344CB8AC3E}">
        <p14:creationId xmlns:p14="http://schemas.microsoft.com/office/powerpoint/2010/main" val="34593282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76</a:t>
            </a:fld>
            <a:endParaRPr lang="es-ES" dirty="0"/>
          </a:p>
        </p:txBody>
      </p:sp>
    </p:spTree>
    <p:extLst>
      <p:ext uri="{BB962C8B-B14F-4D97-AF65-F5344CB8AC3E}">
        <p14:creationId xmlns:p14="http://schemas.microsoft.com/office/powerpoint/2010/main" val="28607507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77</a:t>
            </a:fld>
            <a:endParaRPr lang="es-ES" dirty="0"/>
          </a:p>
        </p:txBody>
      </p:sp>
    </p:spTree>
    <p:extLst>
      <p:ext uri="{BB962C8B-B14F-4D97-AF65-F5344CB8AC3E}">
        <p14:creationId xmlns:p14="http://schemas.microsoft.com/office/powerpoint/2010/main" val="22754398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78</a:t>
            </a:fld>
            <a:endParaRPr lang="es-ES" dirty="0"/>
          </a:p>
        </p:txBody>
      </p:sp>
    </p:spTree>
    <p:extLst>
      <p:ext uri="{BB962C8B-B14F-4D97-AF65-F5344CB8AC3E}">
        <p14:creationId xmlns:p14="http://schemas.microsoft.com/office/powerpoint/2010/main" val="17828866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79</a:t>
            </a:fld>
            <a:endParaRPr lang="es-ES" dirty="0"/>
          </a:p>
        </p:txBody>
      </p:sp>
    </p:spTree>
    <p:extLst>
      <p:ext uri="{BB962C8B-B14F-4D97-AF65-F5344CB8AC3E}">
        <p14:creationId xmlns:p14="http://schemas.microsoft.com/office/powerpoint/2010/main" val="333374072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80</a:t>
            </a:fld>
            <a:endParaRPr lang="es-ES" dirty="0"/>
          </a:p>
        </p:txBody>
      </p:sp>
    </p:spTree>
    <p:extLst>
      <p:ext uri="{BB962C8B-B14F-4D97-AF65-F5344CB8AC3E}">
        <p14:creationId xmlns:p14="http://schemas.microsoft.com/office/powerpoint/2010/main" val="11336920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81</a:t>
            </a:fld>
            <a:endParaRPr lang="es-ES" dirty="0"/>
          </a:p>
        </p:txBody>
      </p:sp>
    </p:spTree>
    <p:extLst>
      <p:ext uri="{BB962C8B-B14F-4D97-AF65-F5344CB8AC3E}">
        <p14:creationId xmlns:p14="http://schemas.microsoft.com/office/powerpoint/2010/main" val="5456940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82</a:t>
            </a:fld>
            <a:endParaRPr lang="es-ES" dirty="0"/>
          </a:p>
        </p:txBody>
      </p:sp>
    </p:spTree>
    <p:extLst>
      <p:ext uri="{BB962C8B-B14F-4D97-AF65-F5344CB8AC3E}">
        <p14:creationId xmlns:p14="http://schemas.microsoft.com/office/powerpoint/2010/main" val="118243130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83</a:t>
            </a:fld>
            <a:endParaRPr lang="es-ES" dirty="0"/>
          </a:p>
        </p:txBody>
      </p:sp>
    </p:spTree>
    <p:extLst>
      <p:ext uri="{BB962C8B-B14F-4D97-AF65-F5344CB8AC3E}">
        <p14:creationId xmlns:p14="http://schemas.microsoft.com/office/powerpoint/2010/main" val="281824629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 Perrow Arboretum</a:t>
            </a:r>
          </a:p>
          <a:p>
            <a:endParaRPr lang="es-ES" dirty="0"/>
          </a:p>
        </p:txBody>
      </p:sp>
      <p:sp>
        <p:nvSpPr>
          <p:cNvPr id="4" name="3 Marcador de número de diapositiva"/>
          <p:cNvSpPr>
            <a:spLocks noGrp="1"/>
          </p:cNvSpPr>
          <p:nvPr>
            <p:ph type="sldNum" sz="quarter" idx="10"/>
          </p:nvPr>
        </p:nvSpPr>
        <p:spPr/>
        <p:txBody>
          <a:bodyPr/>
          <a:lstStyle/>
          <a:p>
            <a:fld id="{E2065446-12EA-4FDC-8AB1-A5DB8C75EC35}" type="slidenum">
              <a:rPr lang="es-ES" smtClean="0"/>
              <a:t>84</a:t>
            </a:fld>
            <a:endParaRPr lang="es-ES" dirty="0"/>
          </a:p>
        </p:txBody>
      </p:sp>
    </p:spTree>
    <p:extLst>
      <p:ext uri="{BB962C8B-B14F-4D97-AF65-F5344CB8AC3E}">
        <p14:creationId xmlns:p14="http://schemas.microsoft.com/office/powerpoint/2010/main" val="369227281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87</a:t>
            </a:fld>
            <a:endParaRPr lang="es-ES" dirty="0"/>
          </a:p>
        </p:txBody>
      </p:sp>
    </p:spTree>
    <p:extLst>
      <p:ext uri="{BB962C8B-B14F-4D97-AF65-F5344CB8AC3E}">
        <p14:creationId xmlns:p14="http://schemas.microsoft.com/office/powerpoint/2010/main" val="30111017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88</a:t>
            </a:fld>
            <a:endParaRPr lang="es-ES" dirty="0"/>
          </a:p>
        </p:txBody>
      </p:sp>
    </p:spTree>
    <p:extLst>
      <p:ext uri="{BB962C8B-B14F-4D97-AF65-F5344CB8AC3E}">
        <p14:creationId xmlns:p14="http://schemas.microsoft.com/office/powerpoint/2010/main" val="28049514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89</a:t>
            </a:fld>
            <a:endParaRPr lang="es-ES" dirty="0"/>
          </a:p>
        </p:txBody>
      </p:sp>
    </p:spTree>
    <p:extLst>
      <p:ext uri="{BB962C8B-B14F-4D97-AF65-F5344CB8AC3E}">
        <p14:creationId xmlns:p14="http://schemas.microsoft.com/office/powerpoint/2010/main" val="38119987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90</a:t>
            </a:fld>
            <a:endParaRPr lang="es-ES" dirty="0"/>
          </a:p>
        </p:txBody>
      </p:sp>
    </p:spTree>
    <p:extLst>
      <p:ext uri="{BB962C8B-B14F-4D97-AF65-F5344CB8AC3E}">
        <p14:creationId xmlns:p14="http://schemas.microsoft.com/office/powerpoint/2010/main" val="4203679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91</a:t>
            </a:fld>
            <a:endParaRPr lang="es-ES" dirty="0"/>
          </a:p>
        </p:txBody>
      </p:sp>
    </p:spTree>
    <p:extLst>
      <p:ext uri="{BB962C8B-B14F-4D97-AF65-F5344CB8AC3E}">
        <p14:creationId xmlns:p14="http://schemas.microsoft.com/office/powerpoint/2010/main" val="22990520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92</a:t>
            </a:fld>
            <a:endParaRPr lang="es-ES" dirty="0"/>
          </a:p>
        </p:txBody>
      </p:sp>
    </p:spTree>
    <p:extLst>
      <p:ext uri="{BB962C8B-B14F-4D97-AF65-F5344CB8AC3E}">
        <p14:creationId xmlns:p14="http://schemas.microsoft.com/office/powerpoint/2010/main" val="36959175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93</a:t>
            </a:fld>
            <a:endParaRPr lang="es-ES" dirty="0"/>
          </a:p>
        </p:txBody>
      </p:sp>
    </p:spTree>
    <p:extLst>
      <p:ext uri="{BB962C8B-B14F-4D97-AF65-F5344CB8AC3E}">
        <p14:creationId xmlns:p14="http://schemas.microsoft.com/office/powerpoint/2010/main" val="25709480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94</a:t>
            </a:fld>
            <a:endParaRPr lang="es-ES" dirty="0"/>
          </a:p>
        </p:txBody>
      </p:sp>
    </p:spTree>
    <p:extLst>
      <p:ext uri="{BB962C8B-B14F-4D97-AF65-F5344CB8AC3E}">
        <p14:creationId xmlns:p14="http://schemas.microsoft.com/office/powerpoint/2010/main" val="31355867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95</a:t>
            </a:fld>
            <a:endParaRPr lang="es-ES" dirty="0"/>
          </a:p>
        </p:txBody>
      </p:sp>
    </p:spTree>
    <p:extLst>
      <p:ext uri="{BB962C8B-B14F-4D97-AF65-F5344CB8AC3E}">
        <p14:creationId xmlns:p14="http://schemas.microsoft.com/office/powerpoint/2010/main" val="184430718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96</a:t>
            </a:fld>
            <a:endParaRPr lang="es-ES" dirty="0"/>
          </a:p>
        </p:txBody>
      </p:sp>
    </p:spTree>
    <p:extLst>
      <p:ext uri="{BB962C8B-B14F-4D97-AF65-F5344CB8AC3E}">
        <p14:creationId xmlns:p14="http://schemas.microsoft.com/office/powerpoint/2010/main" val="143923184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97</a:t>
            </a:fld>
            <a:endParaRPr lang="es-ES" dirty="0"/>
          </a:p>
        </p:txBody>
      </p:sp>
    </p:spTree>
    <p:extLst>
      <p:ext uri="{BB962C8B-B14F-4D97-AF65-F5344CB8AC3E}">
        <p14:creationId xmlns:p14="http://schemas.microsoft.com/office/powerpoint/2010/main" val="7470553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98</a:t>
            </a:fld>
            <a:endParaRPr lang="es-ES" dirty="0"/>
          </a:p>
        </p:txBody>
      </p:sp>
    </p:spTree>
    <p:extLst>
      <p:ext uri="{BB962C8B-B14F-4D97-AF65-F5344CB8AC3E}">
        <p14:creationId xmlns:p14="http://schemas.microsoft.com/office/powerpoint/2010/main" val="24830084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99</a:t>
            </a:fld>
            <a:endParaRPr lang="es-ES" dirty="0"/>
          </a:p>
        </p:txBody>
      </p:sp>
    </p:spTree>
    <p:extLst>
      <p:ext uri="{BB962C8B-B14F-4D97-AF65-F5344CB8AC3E}">
        <p14:creationId xmlns:p14="http://schemas.microsoft.com/office/powerpoint/2010/main" val="23682819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100</a:t>
            </a:fld>
            <a:endParaRPr lang="es-ES" dirty="0"/>
          </a:p>
        </p:txBody>
      </p:sp>
    </p:spTree>
    <p:extLst>
      <p:ext uri="{BB962C8B-B14F-4D97-AF65-F5344CB8AC3E}">
        <p14:creationId xmlns:p14="http://schemas.microsoft.com/office/powerpoint/2010/main" val="160046922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101</a:t>
            </a:fld>
            <a:endParaRPr lang="es-ES" dirty="0"/>
          </a:p>
        </p:txBody>
      </p:sp>
    </p:spTree>
    <p:extLst>
      <p:ext uri="{BB962C8B-B14F-4D97-AF65-F5344CB8AC3E}">
        <p14:creationId xmlns:p14="http://schemas.microsoft.com/office/powerpoint/2010/main" val="197010737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102</a:t>
            </a:fld>
            <a:endParaRPr lang="es-ES" dirty="0"/>
          </a:p>
        </p:txBody>
      </p:sp>
    </p:spTree>
    <p:extLst>
      <p:ext uri="{BB962C8B-B14F-4D97-AF65-F5344CB8AC3E}">
        <p14:creationId xmlns:p14="http://schemas.microsoft.com/office/powerpoint/2010/main" val="409446377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103</a:t>
            </a:fld>
            <a:endParaRPr lang="es-ES" dirty="0"/>
          </a:p>
        </p:txBody>
      </p:sp>
    </p:spTree>
    <p:extLst>
      <p:ext uri="{BB962C8B-B14F-4D97-AF65-F5344CB8AC3E}">
        <p14:creationId xmlns:p14="http://schemas.microsoft.com/office/powerpoint/2010/main" val="214273218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Thorton Hall Gardens</a:t>
            </a:r>
          </a:p>
        </p:txBody>
      </p:sp>
      <p:sp>
        <p:nvSpPr>
          <p:cNvPr id="4" name="3 Marcador de número de diapositiva"/>
          <p:cNvSpPr>
            <a:spLocks noGrp="1"/>
          </p:cNvSpPr>
          <p:nvPr>
            <p:ph type="sldNum" sz="quarter" idx="10"/>
          </p:nvPr>
        </p:nvSpPr>
        <p:spPr/>
        <p:txBody>
          <a:bodyPr/>
          <a:lstStyle/>
          <a:p>
            <a:fld id="{E2065446-12EA-4FDC-8AB1-A5DB8C75EC35}" type="slidenum">
              <a:rPr lang="es-ES" smtClean="0"/>
              <a:t>104</a:t>
            </a:fld>
            <a:endParaRPr lang="es-ES" dirty="0"/>
          </a:p>
        </p:txBody>
      </p:sp>
    </p:spTree>
    <p:extLst>
      <p:ext uri="{BB962C8B-B14F-4D97-AF65-F5344CB8AC3E}">
        <p14:creationId xmlns:p14="http://schemas.microsoft.com/office/powerpoint/2010/main" val="3865306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86733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36187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07587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194477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285851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40562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63011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50518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92780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90979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00982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0908587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4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g"/><Relationship Id="rId4" Type="http://schemas.openxmlformats.org/officeDocument/2006/relationships/image" Target="../media/image52.jpg"/></Relationships>
</file>

<file path=ppt/slides/_rels/slide4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6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74.jpg"/><Relationship Id="rId4" Type="http://schemas.openxmlformats.org/officeDocument/2006/relationships/image" Target="../media/image73.jpg"/></Relationships>
</file>

<file path=ppt/slides/_rels/slide6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82.jpg"/><Relationship Id="rId5" Type="http://schemas.openxmlformats.org/officeDocument/2006/relationships/image" Target="../media/image81.jpg"/><Relationship Id="rId4" Type="http://schemas.openxmlformats.org/officeDocument/2006/relationships/image" Target="../media/image80.jpg"/></Relationships>
</file>

<file path=ppt/slides/_rels/slide7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image" Target="../media/image114.jpg"/><Relationship Id="rId1" Type="http://schemas.openxmlformats.org/officeDocument/2006/relationships/slideLayout" Target="../slideLayouts/slideLayout7.xml"/><Relationship Id="rId4" Type="http://schemas.openxmlformats.org/officeDocument/2006/relationships/image" Target="../media/image1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423992" cy="3168352"/>
          </a:xfrm>
        </p:spPr>
        <p:txBody>
          <a:bodyPr>
            <a:normAutofit fontScale="90000"/>
          </a:bodyPr>
          <a:lstStyle/>
          <a:p>
            <a:r>
              <a:rPr lang="es-ES" sz="3600" dirty="0"/>
              <a:t>EUROPA.-LA VUELTA AL MUNDO EN 885 JARDINES.-  INGLESES.-</a:t>
            </a:r>
            <a:r>
              <a:rPr lang="es-ES" sz="3100" dirty="0"/>
              <a:t>Walled Gardens Cannington.-The Weir Gardens..-Thorp Perrow Arboretum.-Thorton Hall .-</a:t>
            </a:r>
            <a:br>
              <a:rPr lang="es-ES" sz="3100" dirty="0"/>
            </a:br>
            <a:endParaRPr lang="es-ES" sz="3100"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366543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Walled Gardens Cannington.</a:t>
            </a:r>
          </a:p>
        </p:txBody>
      </p:sp>
      <p:sp>
        <p:nvSpPr>
          <p:cNvPr id="3" name="2 Marcador de contenido"/>
          <p:cNvSpPr>
            <a:spLocks noGrp="1"/>
          </p:cNvSpPr>
          <p:nvPr>
            <p:ph sz="quarter" idx="1"/>
          </p:nvPr>
        </p:nvSpPr>
        <p:spPr/>
        <p:txBody>
          <a:bodyPr>
            <a:normAutofit/>
          </a:bodyPr>
          <a:lstStyle/>
          <a:p>
            <a:r>
              <a:rPr lang="es-ES" dirty="0"/>
              <a:t>Propiedad del Bridgwater Colegio</a:t>
            </a:r>
          </a:p>
          <a:p>
            <a:r>
              <a:rPr lang="es-ES" dirty="0"/>
              <a:t>Situado en el pueblo de Cannington, Somerset,  Cannington Walled Gardens dentro de los terrenos de un convento medieval y muchos de sus bellos edificios, incluyendo las paredes del jardín, que permanecen. </a:t>
            </a:r>
          </a:p>
          <a:p>
            <a:r>
              <a:rPr lang="es-ES" dirty="0"/>
              <a:t>Después de una amplia renovación , los jardines fueron abiertos oficialmente por Su Alteza Real el Conde de Wessex, el príncipe Eduardo en 2009 y también se han acreditado como 'calidad asegurada atracción de visitantes "por Visit England. </a:t>
            </a:r>
          </a:p>
        </p:txBody>
      </p:sp>
    </p:spTree>
    <p:extLst>
      <p:ext uri="{BB962C8B-B14F-4D97-AF65-F5344CB8AC3E}">
        <p14:creationId xmlns:p14="http://schemas.microsoft.com/office/powerpoint/2010/main" val="4079684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260648"/>
            <a:ext cx="7467600" cy="6213304"/>
          </a:xfrm>
        </p:spPr>
        <p:txBody>
          <a:bodyPr/>
          <a:lstStyle/>
          <a:p>
            <a:r>
              <a:rPr lang="es-ES" dirty="0"/>
              <a:t>Los jardines son también un Royal Horticultural Society (RHS) de jardín recomendado.</a:t>
            </a:r>
          </a:p>
          <a:p>
            <a:r>
              <a:rPr lang="es-ES" dirty="0"/>
              <a:t>Los jardines cuentan con elementos clásicos y contemporáneos tales como; la frontera herbácea "caliente"; el jardín azul; un paseo subtropical; y un invernadero de helechos estilo victoriano, entre otros. </a:t>
            </a:r>
          </a:p>
          <a:p>
            <a:r>
              <a:rPr lang="es-ES" dirty="0"/>
              <a:t>También hay un invernadero botánico donde las plantas áridas, subtropicales y tropicales se pueden ver y dos jardines más pequeños dentro de las paredes (El Australasian Bishop Garden ) ambas son áreas de verdadera tranquilidad.</a:t>
            </a:r>
          </a:p>
          <a:p>
            <a:r>
              <a:rPr lang="es-ES" dirty="0"/>
              <a:t>Los jardines amurallados se encuentran dentro de los terrenos de un medieval Priory y muchos de sus bellos edificios, incluyendo las paredes de los jardines, permanecen.</a:t>
            </a:r>
          </a:p>
          <a:p>
            <a:endParaRPr lang="es-ES" dirty="0"/>
          </a:p>
        </p:txBody>
      </p:sp>
    </p:spTree>
    <p:extLst>
      <p:ext uri="{BB962C8B-B14F-4D97-AF65-F5344CB8AC3E}">
        <p14:creationId xmlns:p14="http://schemas.microsoft.com/office/powerpoint/2010/main" val="1927615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En los últimos años, los jardines amurallados han sufrido un dramático período de reconstrucción. Las áreas ya abiertas al público representan la primera fase del desarrollo. </a:t>
            </a:r>
          </a:p>
          <a:p>
            <a:r>
              <a:rPr lang="es-ES" dirty="0"/>
              <a:t>Otras áreas en las que el trabajo aún no se ha llevado a cabo, verán la construcción de la plantación de un Formal Rose Garden.</a:t>
            </a:r>
          </a:p>
          <a:p>
            <a:r>
              <a:rPr lang="es-ES" dirty="0"/>
              <a:t>Aparte una casa isabelina , con edificios modernos, en los terrenos de un priorato benedictino (1138AD).</a:t>
            </a:r>
          </a:p>
          <a:p>
            <a:r>
              <a:rPr lang="es-ES" dirty="0"/>
              <a:t> El jardín es utilizado por un colegio y tiene varios recintos delimitados por paredes de piedra arenisca con colecciones de plantas.</a:t>
            </a:r>
          </a:p>
        </p:txBody>
      </p:sp>
    </p:spTree>
    <p:extLst>
      <p:ext uri="{BB962C8B-B14F-4D97-AF65-F5344CB8AC3E}">
        <p14:creationId xmlns:p14="http://schemas.microsoft.com/office/powerpoint/2010/main" val="118905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Además de garantizar la continuación de un jardín en este sitio histórico, los jardines proporcionan un entorno de aprendizaje dinámico para los estudiantes, así como una zona de belleza real y de interés para los visitantes. </a:t>
            </a:r>
          </a:p>
          <a:p>
            <a:r>
              <a:rPr lang="es-ES" dirty="0"/>
              <a:t>Tenemos plena confianza en que van a seguir evolucionando y proporcionarán a ser un lugar que los visitantes con ganas de volver a una y otra vez.</a:t>
            </a:r>
          </a:p>
          <a:p>
            <a:r>
              <a:rPr lang="es-ES" dirty="0"/>
              <a:t>El Jardín Australasia; Frontera herbácea; Jardín Azul; Sub Walk Tropical; Colección Wisteria; Las zonas áridas y tropicales; Invernadero Botánico; Zona de clima mediterráneo; Fernery estilo victoriano son zonas del jardín.</a:t>
            </a:r>
          </a:p>
        </p:txBody>
      </p:sp>
    </p:spTree>
    <p:extLst>
      <p:ext uri="{BB962C8B-B14F-4D97-AF65-F5344CB8AC3E}">
        <p14:creationId xmlns:p14="http://schemas.microsoft.com/office/powerpoint/2010/main" val="2274780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3585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402233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5174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41" b="3333"/>
          <a:stretch/>
        </p:blipFill>
        <p:spPr>
          <a:xfrm>
            <a:off x="-108520" y="0"/>
            <a:ext cx="9252520" cy="6858000"/>
          </a:xfrm>
          <a:prstGeom prst="rect">
            <a:avLst/>
          </a:prstGeom>
        </p:spPr>
      </p:pic>
    </p:spTree>
    <p:extLst>
      <p:ext uri="{BB962C8B-B14F-4D97-AF65-F5344CB8AC3E}">
        <p14:creationId xmlns:p14="http://schemas.microsoft.com/office/powerpoint/2010/main" val="4176033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6594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6536" cy="6858000"/>
          </a:xfrm>
          <a:prstGeom prst="rect">
            <a:avLst/>
          </a:prstGeom>
        </p:spPr>
      </p:pic>
    </p:spTree>
    <p:extLst>
      <p:ext uri="{BB962C8B-B14F-4D97-AF65-F5344CB8AC3E}">
        <p14:creationId xmlns:p14="http://schemas.microsoft.com/office/powerpoint/2010/main" val="2895194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2584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5383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1999"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t="6796" r="360" b="7646"/>
          <a:stretch/>
        </p:blipFill>
        <p:spPr>
          <a:xfrm>
            <a:off x="4571999" y="3464718"/>
            <a:ext cx="4572001" cy="3357563"/>
          </a:xfrm>
          <a:prstGeom prst="rect">
            <a:avLst/>
          </a:prstGeom>
        </p:spPr>
      </p:pic>
    </p:spTree>
    <p:extLst>
      <p:ext uri="{BB962C8B-B14F-4D97-AF65-F5344CB8AC3E}">
        <p14:creationId xmlns:p14="http://schemas.microsoft.com/office/powerpoint/2010/main" val="1287884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998170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8650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68989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025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3837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06" b="10000"/>
          <a:stretch/>
        </p:blipFill>
        <p:spPr>
          <a:xfrm>
            <a:off x="0" y="0"/>
            <a:ext cx="9272588" cy="6858000"/>
          </a:xfrm>
          <a:prstGeom prst="rect">
            <a:avLst/>
          </a:prstGeom>
        </p:spPr>
      </p:pic>
    </p:spTree>
    <p:extLst>
      <p:ext uri="{BB962C8B-B14F-4D97-AF65-F5344CB8AC3E}">
        <p14:creationId xmlns:p14="http://schemas.microsoft.com/office/powerpoint/2010/main" val="2761395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2579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5959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5238750" cy="361230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612307"/>
            <a:ext cx="9036496" cy="324569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5752" y="3423"/>
            <a:ext cx="4518248" cy="3608884"/>
          </a:xfrm>
          <a:prstGeom prst="rect">
            <a:avLst/>
          </a:prstGeom>
        </p:spPr>
      </p:pic>
    </p:spTree>
    <p:extLst>
      <p:ext uri="{BB962C8B-B14F-4D97-AF65-F5344CB8AC3E}">
        <p14:creationId xmlns:p14="http://schemas.microsoft.com/office/powerpoint/2010/main" val="962401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946" b="5948"/>
          <a:stretch/>
        </p:blipFill>
        <p:spPr>
          <a:xfrm>
            <a:off x="0" y="0"/>
            <a:ext cx="9144000" cy="6858000"/>
          </a:xfrm>
          <a:prstGeom prst="rect">
            <a:avLst/>
          </a:prstGeom>
        </p:spPr>
      </p:pic>
    </p:spTree>
    <p:extLst>
      <p:ext uri="{BB962C8B-B14F-4D97-AF65-F5344CB8AC3E}">
        <p14:creationId xmlns:p14="http://schemas.microsoft.com/office/powerpoint/2010/main" val="432554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86629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Weir Gardens.</a:t>
            </a:r>
          </a:p>
        </p:txBody>
      </p:sp>
      <p:sp>
        <p:nvSpPr>
          <p:cNvPr id="3" name="2 Marcador de contenido"/>
          <p:cNvSpPr>
            <a:spLocks noGrp="1"/>
          </p:cNvSpPr>
          <p:nvPr>
            <p:ph sz="quarter" idx="1"/>
          </p:nvPr>
        </p:nvSpPr>
        <p:spPr/>
        <p:txBody>
          <a:bodyPr/>
          <a:lstStyle/>
          <a:p>
            <a:r>
              <a:rPr lang="es-ES" dirty="0"/>
              <a:t>El Weir Gardens es una propiedad de la National Trust cerca Swainshill , Herefordshire , tumbado junto al río Wye a  (8,0 km) al oeste de Hereford en la carretera A438. </a:t>
            </a:r>
          </a:p>
          <a:p>
            <a:r>
              <a:rPr lang="es-ES" dirty="0"/>
              <a:t>El jardín cubre (4 hectáreas), y fue obra de su propietario anterior, Roger Parr, y su jardinero jefe William Boulter. </a:t>
            </a:r>
          </a:p>
          <a:p>
            <a:r>
              <a:rPr lang="es-ES" dirty="0"/>
              <a:t>La casa contigua se utiliza como un hogar de ancianos y no está abierta al público.</a:t>
            </a:r>
          </a:p>
        </p:txBody>
      </p:sp>
    </p:spTree>
    <p:extLst>
      <p:ext uri="{BB962C8B-B14F-4D97-AF65-F5344CB8AC3E}">
        <p14:creationId xmlns:p14="http://schemas.microsoft.com/office/powerpoint/2010/main" val="1748639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aspecto orientado al sur del jardín permite una amplia variedad de plantaciones, y esto, combinado con la orilla del río, atraer una notable variedad de vida silvestre. </a:t>
            </a:r>
          </a:p>
          <a:p>
            <a:r>
              <a:rPr lang="es-ES" dirty="0"/>
              <a:t>Aves notables incluyen las currucas , cisnes , el Martín pescador , goosanders y en verano, martins de arena , mientras que cerceta menudo pasan el invierno aquí. </a:t>
            </a:r>
          </a:p>
          <a:p>
            <a:r>
              <a:rPr lang="es-ES" dirty="0"/>
              <a:t>También hay un gran número de insectos, incluyendo la rara libélula cola club , Demoiselle congregado caballitos del diablo y libélulas blancas , además de una variedad de mariposas, sírfidos y grillos.</a:t>
            </a:r>
          </a:p>
        </p:txBody>
      </p:sp>
    </p:spTree>
    <p:extLst>
      <p:ext uri="{BB962C8B-B14F-4D97-AF65-F5344CB8AC3E}">
        <p14:creationId xmlns:p14="http://schemas.microsoft.com/office/powerpoint/2010/main" val="1336769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65428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1743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0" y="0"/>
            <a:ext cx="9136509" cy="6858000"/>
          </a:xfrm>
          <a:prstGeom prst="rect">
            <a:avLst/>
          </a:prstGeom>
        </p:spPr>
      </p:pic>
    </p:spTree>
    <p:extLst>
      <p:ext uri="{BB962C8B-B14F-4D97-AF65-F5344CB8AC3E}">
        <p14:creationId xmlns:p14="http://schemas.microsoft.com/office/powerpoint/2010/main" val="2981182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4228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3634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88814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1664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635249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7456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701447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62"/>
          <a:stretch/>
        </p:blipFill>
        <p:spPr>
          <a:xfrm>
            <a:off x="0" y="-99392"/>
            <a:ext cx="9144000" cy="6957392"/>
          </a:xfrm>
          <a:prstGeom prst="rect">
            <a:avLst/>
          </a:prstGeom>
        </p:spPr>
      </p:pic>
    </p:spTree>
    <p:extLst>
      <p:ext uri="{BB962C8B-B14F-4D97-AF65-F5344CB8AC3E}">
        <p14:creationId xmlns:p14="http://schemas.microsoft.com/office/powerpoint/2010/main" val="33410742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3051447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52" y="3298118"/>
            <a:ext cx="4464496" cy="363128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0286"/>
            <a:ext cx="4577134" cy="339871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298118"/>
            <a:ext cx="4577134" cy="3524436"/>
          </a:xfrm>
          <a:prstGeom prst="rect">
            <a:avLst/>
          </a:prstGeom>
        </p:spPr>
      </p:pic>
    </p:spTree>
    <p:extLst>
      <p:ext uri="{BB962C8B-B14F-4D97-AF65-F5344CB8AC3E}">
        <p14:creationId xmlns:p14="http://schemas.microsoft.com/office/powerpoint/2010/main" val="28904885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1896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76641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84005"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1999" y="3429000"/>
            <a:ext cx="4590281" cy="3429000"/>
          </a:xfrm>
          <a:prstGeom prst="rect">
            <a:avLst/>
          </a:prstGeom>
        </p:spPr>
      </p:pic>
    </p:spTree>
    <p:extLst>
      <p:ext uri="{BB962C8B-B14F-4D97-AF65-F5344CB8AC3E}">
        <p14:creationId xmlns:p14="http://schemas.microsoft.com/office/powerpoint/2010/main" val="27533600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83476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6136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0100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8" y="3501009"/>
            <a:ext cx="4581128"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501009"/>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501009"/>
            <a:ext cx="4572000" cy="3356992"/>
          </a:xfrm>
          <a:prstGeom prst="rect">
            <a:avLst/>
          </a:prstGeom>
        </p:spPr>
      </p:pic>
    </p:spTree>
    <p:extLst>
      <p:ext uri="{BB962C8B-B14F-4D97-AF65-F5344CB8AC3E}">
        <p14:creationId xmlns:p14="http://schemas.microsoft.com/office/powerpoint/2010/main" val="25196926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8803730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
            <a:ext cx="9144000" cy="6819900"/>
          </a:xfrm>
          <a:prstGeom prst="rect">
            <a:avLst/>
          </a:prstGeom>
        </p:spPr>
      </p:pic>
    </p:spTree>
    <p:extLst>
      <p:ext uri="{BB962C8B-B14F-4D97-AF65-F5344CB8AC3E}">
        <p14:creationId xmlns:p14="http://schemas.microsoft.com/office/powerpoint/2010/main" val="32757147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38846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7445833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Thorp Perrow Arboretum</a:t>
            </a:r>
          </a:p>
        </p:txBody>
      </p:sp>
      <p:sp>
        <p:nvSpPr>
          <p:cNvPr id="5" name="4 Marcador de contenido"/>
          <p:cNvSpPr>
            <a:spLocks noGrp="1"/>
          </p:cNvSpPr>
          <p:nvPr>
            <p:ph sz="quarter" idx="1"/>
          </p:nvPr>
        </p:nvSpPr>
        <p:spPr/>
        <p:txBody>
          <a:bodyPr>
            <a:normAutofit lnSpcReduction="10000"/>
          </a:bodyPr>
          <a:lstStyle/>
          <a:p>
            <a:r>
              <a:rPr lang="es-ES" dirty="0"/>
              <a:t>Thorp Perrow Arboretum es un  (34 hectáreas) de bosque jardín cerca de Bedale en North Yorkshire , Inglaterra .</a:t>
            </a:r>
          </a:p>
          <a:p>
            <a:r>
              <a:rPr lang="es-ES" dirty="0"/>
              <a:t>Originalmente conocido como Thorp , Helewise de Perrow , cerca Ditchingham en Norfolk , era un terrateniente temprano. </a:t>
            </a:r>
          </a:p>
          <a:p>
            <a:r>
              <a:rPr lang="es-ES" dirty="0"/>
              <a:t>Thorp Perrow es considerada como una de las mejores colecciones de árboles y arbustos en el Reino Unido . </a:t>
            </a:r>
          </a:p>
          <a:p>
            <a:r>
              <a:rPr lang="es-ES" dirty="0"/>
              <a:t>El arboreto fue creado por el coronel Sir Leonard Ropner (1895-1977).  Comenzó el Arboretum en 1931 y en julio de 2006 los jardines celebraron su 75 aniversario con la plantación del árbol 1750a.</a:t>
            </a:r>
          </a:p>
        </p:txBody>
      </p:sp>
    </p:spTree>
    <p:extLst>
      <p:ext uri="{BB962C8B-B14F-4D97-AF65-F5344CB8AC3E}">
        <p14:creationId xmlns:p14="http://schemas.microsoft.com/office/powerpoint/2010/main" val="26519066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Además de los jardines, fundados por Leonard Ropner, Thorp Perrow también incluye Milbank Pinetum plantado por Lady Augusta Milbank en el siglo XIX y el siglo XVI la primavera de madera.</a:t>
            </a:r>
          </a:p>
          <a:p>
            <a:r>
              <a:rPr lang="es-ES" dirty="0"/>
              <a:t>Thorp Perrow es el hogar de cinco Colecciones de Plantas Nacionales; Tilia (Tilo), Fraxinus (fresno), Cotinus (Arbol de las pelucas), Laburnum ( Luvia de Oro ) y Juglans (nuez).</a:t>
            </a:r>
          </a:p>
          <a:p>
            <a:r>
              <a:rPr lang="es-ES" dirty="0"/>
              <a:t>Thorp Perrow también cuenta con 66 árboles de campeón en su colección.</a:t>
            </a:r>
          </a:p>
          <a:p>
            <a:r>
              <a:rPr lang="es-ES" dirty="0"/>
              <a:t>Thorp Perrow ofrece interés durante todo el año.</a:t>
            </a:r>
          </a:p>
          <a:p>
            <a:r>
              <a:rPr lang="es-ES" dirty="0"/>
              <a:t> En invierno una espectacular exhibición de Hamamelis (hamamelis) y Galanthus (Campanillas) se puede ver. </a:t>
            </a:r>
          </a:p>
        </p:txBody>
      </p:sp>
    </p:spTree>
    <p:extLst>
      <p:ext uri="{BB962C8B-B14F-4D97-AF65-F5344CB8AC3E}">
        <p14:creationId xmlns:p14="http://schemas.microsoft.com/office/powerpoint/2010/main" val="9744154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En la primavera se puede presenciar una de las plantaciones más finos y más extensas de Narciso (narcisos) en el norte de Inglaterra, incluyendo algunas variedades antiguas e inusuales</a:t>
            </a:r>
          </a:p>
          <a:p>
            <a:endParaRPr lang="es-ES" dirty="0"/>
          </a:p>
        </p:txBody>
      </p:sp>
    </p:spTree>
    <p:extLst>
      <p:ext uri="{BB962C8B-B14F-4D97-AF65-F5344CB8AC3E}">
        <p14:creationId xmlns:p14="http://schemas.microsoft.com/office/powerpoint/2010/main" val="38296339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7173416"/>
          </a:xfrm>
          <a:prstGeom prst="rect">
            <a:avLst/>
          </a:prstGeom>
        </p:spPr>
      </p:pic>
    </p:spTree>
    <p:extLst>
      <p:ext uri="{BB962C8B-B14F-4D97-AF65-F5344CB8AC3E}">
        <p14:creationId xmlns:p14="http://schemas.microsoft.com/office/powerpoint/2010/main" val="26448045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87643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575"/>
            <a:ext cx="9144000" cy="6800850"/>
          </a:xfrm>
          <a:prstGeom prst="rect">
            <a:avLst/>
          </a:prstGeom>
        </p:spPr>
      </p:pic>
    </p:spTree>
    <p:extLst>
      <p:ext uri="{BB962C8B-B14F-4D97-AF65-F5344CB8AC3E}">
        <p14:creationId xmlns:p14="http://schemas.microsoft.com/office/powerpoint/2010/main" val="17337676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32358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00059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597210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78819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97543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432573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946" t="9091" r="3418" b="8431"/>
          <a:stretch/>
        </p:blipFill>
        <p:spPr>
          <a:xfrm>
            <a:off x="0" y="3286125"/>
            <a:ext cx="9143999" cy="35718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5" y="-315415"/>
            <a:ext cx="9144000" cy="4104456"/>
          </a:xfrm>
          <a:prstGeom prst="rect">
            <a:avLst/>
          </a:prstGeom>
        </p:spPr>
      </p:pic>
    </p:spTree>
    <p:extLst>
      <p:ext uri="{BB962C8B-B14F-4D97-AF65-F5344CB8AC3E}">
        <p14:creationId xmlns:p14="http://schemas.microsoft.com/office/powerpoint/2010/main" val="11944870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55156"/>
          </a:xfrm>
          <a:prstGeom prst="rect">
            <a:avLst/>
          </a:prstGeom>
        </p:spPr>
      </p:pic>
    </p:spTree>
    <p:extLst>
      <p:ext uri="{BB962C8B-B14F-4D97-AF65-F5344CB8AC3E}">
        <p14:creationId xmlns:p14="http://schemas.microsoft.com/office/powerpoint/2010/main" val="22521071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91009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667250" cy="340384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7250" y="41522"/>
            <a:ext cx="4476750" cy="336232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03847"/>
            <a:ext cx="9144000" cy="3452416"/>
          </a:xfrm>
          <a:prstGeom prst="rect">
            <a:avLst/>
          </a:prstGeom>
        </p:spPr>
      </p:pic>
    </p:spTree>
    <p:extLst>
      <p:ext uri="{BB962C8B-B14F-4D97-AF65-F5344CB8AC3E}">
        <p14:creationId xmlns:p14="http://schemas.microsoft.com/office/powerpoint/2010/main" val="35547259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17952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82139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7226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32680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0" y="3429000"/>
            <a:ext cx="4714255" cy="3500437"/>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429000"/>
            <a:ext cx="4427984" cy="3429000"/>
          </a:xfrm>
          <a:prstGeom prst="rect">
            <a:avLst/>
          </a:prstGeom>
        </p:spPr>
      </p:pic>
    </p:spTree>
    <p:extLst>
      <p:ext uri="{BB962C8B-B14F-4D97-AF65-F5344CB8AC3E}">
        <p14:creationId xmlns:p14="http://schemas.microsoft.com/office/powerpoint/2010/main" val="38139115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58936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174677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61048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4480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4810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70144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81840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87749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44553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13997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83491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252520" cy="6858000"/>
          </a:xfrm>
          <a:prstGeom prst="rect">
            <a:avLst/>
          </a:prstGeom>
        </p:spPr>
      </p:pic>
    </p:spTree>
    <p:extLst>
      <p:ext uri="{BB962C8B-B14F-4D97-AF65-F5344CB8AC3E}">
        <p14:creationId xmlns:p14="http://schemas.microsoft.com/office/powerpoint/2010/main" val="38063713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03427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Thorton Hall Gardens.</a:t>
            </a:r>
          </a:p>
        </p:txBody>
      </p:sp>
      <p:sp>
        <p:nvSpPr>
          <p:cNvPr id="3" name="2 Marcador de contenido"/>
          <p:cNvSpPr>
            <a:spLocks noGrp="1"/>
          </p:cNvSpPr>
          <p:nvPr>
            <p:ph sz="quarter" idx="1"/>
          </p:nvPr>
        </p:nvSpPr>
        <p:spPr/>
        <p:txBody>
          <a:bodyPr>
            <a:normAutofit/>
          </a:bodyPr>
          <a:lstStyle/>
          <a:p>
            <a:r>
              <a:rPr lang="es-ES" dirty="0"/>
              <a:t>Thornton Hall es una casa señorial de propiedad privada del siglo XVI (ahora una casa de campo) en la High Coniscliffe, cerca de Darlington , Condado de Durham. Se trata de un antiguo edificio .</a:t>
            </a:r>
          </a:p>
          <a:p>
            <a:r>
              <a:rPr lang="es-ES" dirty="0"/>
              <a:t>La casa fue construida en 1550 por Ralph Talbois. El bloque central a dos aguas de dos plantas más áticos estaba flanqueada originalmente por crosswings dos aguas. El ala derecha se mantiene. El ala izquierda se ha eliminado. Un porche de entrada de dos pisos lleva off centre un parapeto asediado.</a:t>
            </a:r>
          </a:p>
        </p:txBody>
      </p:sp>
    </p:spTree>
    <p:extLst>
      <p:ext uri="{BB962C8B-B14F-4D97-AF65-F5344CB8AC3E}">
        <p14:creationId xmlns:p14="http://schemas.microsoft.com/office/powerpoint/2010/main" val="21628822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último de los Talbois murió en 1606. </a:t>
            </a:r>
          </a:p>
          <a:p>
            <a:r>
              <a:rPr lang="es-ES" dirty="0"/>
              <a:t>Hacia 1630 la mansión había pasado a Henry Bowes, el sheriff de Newcastle. </a:t>
            </a:r>
          </a:p>
          <a:p>
            <a:r>
              <a:rPr lang="es-ES" dirty="0"/>
              <a:t>Se añadió el rango trasero en 1630 por Sir Francis Bowes que era alto sheriff de Northumberland en 1664 y que fue condenado por su parte en la Guerra Civil inglesa y fue obligado a componer para la devolución de sus bienes confiscados. Elizabeth Bowes heredera de la propiedad se casó Rev Robert Croft que era el dueño en 1834.</a:t>
            </a:r>
          </a:p>
          <a:p>
            <a:r>
              <a:rPr lang="es-ES" dirty="0"/>
              <a:t>Los actuales propietarios de Miss y Mister Manners de modales Farms Ltd han restaurado el jardín medieval dos acres que se ha abierto al público.</a:t>
            </a:r>
          </a:p>
        </p:txBody>
      </p:sp>
    </p:spTree>
    <p:extLst>
      <p:ext uri="{BB962C8B-B14F-4D97-AF65-F5344CB8AC3E}">
        <p14:creationId xmlns:p14="http://schemas.microsoft.com/office/powerpoint/2010/main" val="39567601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42090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29960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41023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64775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01472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5112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2554378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7201424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96790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90271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434868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784165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8183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85190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557496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842864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78648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916270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4493" y="0"/>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004493" cy="353362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18" y="3533626"/>
            <a:ext cx="3914775" cy="3324374"/>
          </a:xfrm>
          <a:prstGeom prst="rect">
            <a:avLst/>
          </a:prstGeom>
        </p:spPr>
      </p:pic>
    </p:spTree>
    <p:extLst>
      <p:ext uri="{BB962C8B-B14F-4D97-AF65-F5344CB8AC3E}">
        <p14:creationId xmlns:p14="http://schemas.microsoft.com/office/powerpoint/2010/main" val="40103463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99</TotalTime>
  <Words>1526</Words>
  <Application>Microsoft Office PowerPoint</Application>
  <PresentationFormat>Presentación en pantalla (4:3)</PresentationFormat>
  <Paragraphs>227</Paragraphs>
  <Slides>105</Slides>
  <Notes>92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105</vt:i4>
      </vt:variant>
    </vt:vector>
  </HeadingPairs>
  <TitlesOfParts>
    <vt:vector size="110" baseType="lpstr">
      <vt:lpstr>Calibri</vt:lpstr>
      <vt:lpstr>Century Schoolbook</vt:lpstr>
      <vt:lpstr>Wingdings</vt:lpstr>
      <vt:lpstr>Wingdings 2</vt:lpstr>
      <vt:lpstr>1_Default Theme</vt:lpstr>
      <vt:lpstr>EUROPA.-LA VUELTA AL MUNDO EN 885 JARDINES.-  INGLESES.-Walled Gardens Cannington.-The Weir Gardens..-Thorp Perrow Arboretum.-Thorton Hall .- </vt:lpstr>
      <vt:lpstr>The Walled Gardens Cannington.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Weir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Thorp Perrow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Thorton Hall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 JARDINES INGLESES.-</dc:title>
  <dc:creator>Josep</dc:creator>
  <cp:lastModifiedBy>Usuario</cp:lastModifiedBy>
  <cp:revision>11</cp:revision>
  <dcterms:created xsi:type="dcterms:W3CDTF">2015-01-16T07:30:22Z</dcterms:created>
  <dcterms:modified xsi:type="dcterms:W3CDTF">2018-03-07T12:36:39Z</dcterms:modified>
</cp:coreProperties>
</file>