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 id="2147483696" r:id="rId2"/>
  </p:sldMasterIdLst>
  <p:notesMasterIdLst>
    <p:notesMasterId r:id="rId99"/>
  </p:notesMasterIdLst>
  <p:sldIdLst>
    <p:sldId id="368"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6" r:id="rId22"/>
    <p:sldId id="275"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2" r:id="rId38"/>
    <p:sldId id="293" r:id="rId39"/>
    <p:sldId id="294" r:id="rId40"/>
    <p:sldId id="295" r:id="rId41"/>
    <p:sldId id="296" r:id="rId42"/>
    <p:sldId id="297" r:id="rId43"/>
    <p:sldId id="369" r:id="rId44"/>
    <p:sldId id="433" r:id="rId45"/>
    <p:sldId id="434" r:id="rId46"/>
    <p:sldId id="435" r:id="rId47"/>
    <p:sldId id="436" r:id="rId48"/>
    <p:sldId id="391" r:id="rId49"/>
    <p:sldId id="385" r:id="rId50"/>
    <p:sldId id="386" r:id="rId51"/>
    <p:sldId id="389" r:id="rId52"/>
    <p:sldId id="387" r:id="rId53"/>
    <p:sldId id="377" r:id="rId54"/>
    <p:sldId id="372" r:id="rId55"/>
    <p:sldId id="374" r:id="rId56"/>
    <p:sldId id="376" r:id="rId57"/>
    <p:sldId id="375" r:id="rId58"/>
    <p:sldId id="371" r:id="rId59"/>
    <p:sldId id="378" r:id="rId60"/>
    <p:sldId id="381" r:id="rId61"/>
    <p:sldId id="370" r:id="rId62"/>
    <p:sldId id="393" r:id="rId63"/>
    <p:sldId id="373" r:id="rId64"/>
    <p:sldId id="379" r:id="rId65"/>
    <p:sldId id="380" r:id="rId66"/>
    <p:sldId id="382" r:id="rId67"/>
    <p:sldId id="383" r:id="rId68"/>
    <p:sldId id="384" r:id="rId69"/>
    <p:sldId id="388" r:id="rId70"/>
    <p:sldId id="394" r:id="rId71"/>
    <p:sldId id="395" r:id="rId72"/>
    <p:sldId id="396" r:id="rId73"/>
    <p:sldId id="397" r:id="rId74"/>
    <p:sldId id="398" r:id="rId75"/>
    <p:sldId id="437" r:id="rId76"/>
    <p:sldId id="438" r:id="rId77"/>
    <p:sldId id="439" r:id="rId78"/>
    <p:sldId id="440" r:id="rId79"/>
    <p:sldId id="415" r:id="rId80"/>
    <p:sldId id="416" r:id="rId81"/>
    <p:sldId id="399" r:id="rId82"/>
    <p:sldId id="402" r:id="rId83"/>
    <p:sldId id="405" r:id="rId84"/>
    <p:sldId id="401" r:id="rId85"/>
    <p:sldId id="406" r:id="rId86"/>
    <p:sldId id="400" r:id="rId87"/>
    <p:sldId id="403" r:id="rId88"/>
    <p:sldId id="404" r:id="rId89"/>
    <p:sldId id="407" r:id="rId90"/>
    <p:sldId id="408" r:id="rId91"/>
    <p:sldId id="409" r:id="rId92"/>
    <p:sldId id="410" r:id="rId93"/>
    <p:sldId id="411" r:id="rId94"/>
    <p:sldId id="412" r:id="rId95"/>
    <p:sldId id="413" r:id="rId96"/>
    <p:sldId id="414" r:id="rId97"/>
    <p:sldId id="392" r:id="rId98"/>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04" d="100"/>
          <a:sy n="104" d="100"/>
        </p:scale>
        <p:origin x="1746" y="114"/>
      </p:cViewPr>
      <p:guideLst>
        <p:guide orient="horz" pos="2160"/>
        <p:guide pos="2880"/>
      </p:guideLst>
    </p:cSldViewPr>
  </p:slideViewPr>
  <p:notesTextViewPr>
    <p:cViewPr>
      <p:scale>
        <a:sx n="1" d="1"/>
        <a:sy n="1" d="1"/>
      </p:scale>
      <p:origin x="0" y="0"/>
    </p:cViewPr>
  </p:notesTextViewPr>
  <p:sorterViewPr>
    <p:cViewPr varScale="1">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4.xml"/><Relationship Id="rId21" Type="http://schemas.openxmlformats.org/officeDocument/2006/relationships/slide" Target="slides/slide19.xml"/><Relationship Id="rId42" Type="http://schemas.openxmlformats.org/officeDocument/2006/relationships/slide" Target="slides/slide40.xml"/><Relationship Id="rId47" Type="http://schemas.openxmlformats.org/officeDocument/2006/relationships/slide" Target="slides/slide45.xml"/><Relationship Id="rId63" Type="http://schemas.openxmlformats.org/officeDocument/2006/relationships/slide" Target="slides/slide61.xml"/><Relationship Id="rId68" Type="http://schemas.openxmlformats.org/officeDocument/2006/relationships/slide" Target="slides/slide66.xml"/><Relationship Id="rId84" Type="http://schemas.openxmlformats.org/officeDocument/2006/relationships/slide" Target="slides/slide82.xml"/><Relationship Id="rId89" Type="http://schemas.openxmlformats.org/officeDocument/2006/relationships/slide" Target="slides/slide87.xml"/><Relationship Id="rId16" Type="http://schemas.openxmlformats.org/officeDocument/2006/relationships/slide" Target="slides/slide14.xml"/><Relationship Id="rId11" Type="http://schemas.openxmlformats.org/officeDocument/2006/relationships/slide" Target="slides/slide9.xml"/><Relationship Id="rId32" Type="http://schemas.openxmlformats.org/officeDocument/2006/relationships/slide" Target="slides/slide30.xml"/><Relationship Id="rId37" Type="http://schemas.openxmlformats.org/officeDocument/2006/relationships/slide" Target="slides/slide35.xml"/><Relationship Id="rId53" Type="http://schemas.openxmlformats.org/officeDocument/2006/relationships/slide" Target="slides/slide51.xml"/><Relationship Id="rId58" Type="http://schemas.openxmlformats.org/officeDocument/2006/relationships/slide" Target="slides/slide56.xml"/><Relationship Id="rId74" Type="http://schemas.openxmlformats.org/officeDocument/2006/relationships/slide" Target="slides/slide72.xml"/><Relationship Id="rId79" Type="http://schemas.openxmlformats.org/officeDocument/2006/relationships/slide" Target="slides/slide77.xml"/><Relationship Id="rId102" Type="http://schemas.openxmlformats.org/officeDocument/2006/relationships/theme" Target="theme/theme1.xml"/><Relationship Id="rId5" Type="http://schemas.openxmlformats.org/officeDocument/2006/relationships/slide" Target="slides/slide3.xml"/><Relationship Id="rId90" Type="http://schemas.openxmlformats.org/officeDocument/2006/relationships/slide" Target="slides/slide88.xml"/><Relationship Id="rId95" Type="http://schemas.openxmlformats.org/officeDocument/2006/relationships/slide" Target="slides/slide93.xml"/><Relationship Id="rId22" Type="http://schemas.openxmlformats.org/officeDocument/2006/relationships/slide" Target="slides/slide20.xml"/><Relationship Id="rId27" Type="http://schemas.openxmlformats.org/officeDocument/2006/relationships/slide" Target="slides/slide25.xml"/><Relationship Id="rId43" Type="http://schemas.openxmlformats.org/officeDocument/2006/relationships/slide" Target="slides/slide41.xml"/><Relationship Id="rId48" Type="http://schemas.openxmlformats.org/officeDocument/2006/relationships/slide" Target="slides/slide46.xml"/><Relationship Id="rId64" Type="http://schemas.openxmlformats.org/officeDocument/2006/relationships/slide" Target="slides/slide62.xml"/><Relationship Id="rId69" Type="http://schemas.openxmlformats.org/officeDocument/2006/relationships/slide" Target="slides/slide67.xml"/><Relationship Id="rId80" Type="http://schemas.openxmlformats.org/officeDocument/2006/relationships/slide" Target="slides/slide78.xml"/><Relationship Id="rId85" Type="http://schemas.openxmlformats.org/officeDocument/2006/relationships/slide" Target="slides/slide83.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59" Type="http://schemas.openxmlformats.org/officeDocument/2006/relationships/slide" Target="slides/slide57.xml"/><Relationship Id="rId67" Type="http://schemas.openxmlformats.org/officeDocument/2006/relationships/slide" Target="slides/slide65.xml"/><Relationship Id="rId103" Type="http://schemas.openxmlformats.org/officeDocument/2006/relationships/tableStyles" Target="tableStyles.xml"/><Relationship Id="rId20" Type="http://schemas.openxmlformats.org/officeDocument/2006/relationships/slide" Target="slides/slide18.xml"/><Relationship Id="rId41" Type="http://schemas.openxmlformats.org/officeDocument/2006/relationships/slide" Target="slides/slide39.xml"/><Relationship Id="rId54" Type="http://schemas.openxmlformats.org/officeDocument/2006/relationships/slide" Target="slides/slide52.xml"/><Relationship Id="rId62" Type="http://schemas.openxmlformats.org/officeDocument/2006/relationships/slide" Target="slides/slide60.xml"/><Relationship Id="rId70" Type="http://schemas.openxmlformats.org/officeDocument/2006/relationships/slide" Target="slides/slide68.xml"/><Relationship Id="rId75" Type="http://schemas.openxmlformats.org/officeDocument/2006/relationships/slide" Target="slides/slide73.xml"/><Relationship Id="rId83" Type="http://schemas.openxmlformats.org/officeDocument/2006/relationships/slide" Target="slides/slide81.xml"/><Relationship Id="rId88" Type="http://schemas.openxmlformats.org/officeDocument/2006/relationships/slide" Target="slides/slide86.xml"/><Relationship Id="rId91" Type="http://schemas.openxmlformats.org/officeDocument/2006/relationships/slide" Target="slides/slide89.xml"/><Relationship Id="rId96" Type="http://schemas.openxmlformats.org/officeDocument/2006/relationships/slide" Target="slides/slide94.xml"/><Relationship Id="rId1" Type="http://schemas.openxmlformats.org/officeDocument/2006/relationships/slideMaster" Target="slideMasters/slideMaster1.xml"/><Relationship Id="rId6" Type="http://schemas.openxmlformats.org/officeDocument/2006/relationships/slide" Target="slides/slide4.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slide" Target="slides/slide55.xml"/><Relationship Id="rId10" Type="http://schemas.openxmlformats.org/officeDocument/2006/relationships/slide" Target="slides/slide8.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slide" Target="slides/slide58.xml"/><Relationship Id="rId65" Type="http://schemas.openxmlformats.org/officeDocument/2006/relationships/slide" Target="slides/slide63.xml"/><Relationship Id="rId73" Type="http://schemas.openxmlformats.org/officeDocument/2006/relationships/slide" Target="slides/slide71.xml"/><Relationship Id="rId78" Type="http://schemas.openxmlformats.org/officeDocument/2006/relationships/slide" Target="slides/slide76.xml"/><Relationship Id="rId81" Type="http://schemas.openxmlformats.org/officeDocument/2006/relationships/slide" Target="slides/slide79.xml"/><Relationship Id="rId86" Type="http://schemas.openxmlformats.org/officeDocument/2006/relationships/slide" Target="slides/slide84.xml"/><Relationship Id="rId94" Type="http://schemas.openxmlformats.org/officeDocument/2006/relationships/slide" Target="slides/slide92.xml"/><Relationship Id="rId99" Type="http://schemas.openxmlformats.org/officeDocument/2006/relationships/notesMaster" Target="notesMasters/notesMaster1.xml"/><Relationship Id="rId101" Type="http://schemas.openxmlformats.org/officeDocument/2006/relationships/viewProps" Target="viewProps.xml"/><Relationship Id="rId4" Type="http://schemas.openxmlformats.org/officeDocument/2006/relationships/slide" Target="slides/slide2.xml"/><Relationship Id="rId9" Type="http://schemas.openxmlformats.org/officeDocument/2006/relationships/slide" Target="slides/slide7.xml"/><Relationship Id="rId13" Type="http://schemas.openxmlformats.org/officeDocument/2006/relationships/slide" Target="slides/slide11.xml"/><Relationship Id="rId18" Type="http://schemas.openxmlformats.org/officeDocument/2006/relationships/slide" Target="slides/slide16.xml"/><Relationship Id="rId39" Type="http://schemas.openxmlformats.org/officeDocument/2006/relationships/slide" Target="slides/slide37.xml"/><Relationship Id="rId34" Type="http://schemas.openxmlformats.org/officeDocument/2006/relationships/slide" Target="slides/slide32.xml"/><Relationship Id="rId50" Type="http://schemas.openxmlformats.org/officeDocument/2006/relationships/slide" Target="slides/slide48.xml"/><Relationship Id="rId55" Type="http://schemas.openxmlformats.org/officeDocument/2006/relationships/slide" Target="slides/slide53.xml"/><Relationship Id="rId76" Type="http://schemas.openxmlformats.org/officeDocument/2006/relationships/slide" Target="slides/slide74.xml"/><Relationship Id="rId97" Type="http://schemas.openxmlformats.org/officeDocument/2006/relationships/slide" Target="slides/slide95.xml"/><Relationship Id="rId7" Type="http://schemas.openxmlformats.org/officeDocument/2006/relationships/slide" Target="slides/slide5.xml"/><Relationship Id="rId71" Type="http://schemas.openxmlformats.org/officeDocument/2006/relationships/slide" Target="slides/slide69.xml"/><Relationship Id="rId92" Type="http://schemas.openxmlformats.org/officeDocument/2006/relationships/slide" Target="slides/slide90.xml"/><Relationship Id="rId2" Type="http://schemas.openxmlformats.org/officeDocument/2006/relationships/slideMaster" Target="slideMasters/slideMaster2.xml"/><Relationship Id="rId29" Type="http://schemas.openxmlformats.org/officeDocument/2006/relationships/slide" Target="slides/slide27.xml"/><Relationship Id="rId24" Type="http://schemas.openxmlformats.org/officeDocument/2006/relationships/slide" Target="slides/slide22.xml"/><Relationship Id="rId40" Type="http://schemas.openxmlformats.org/officeDocument/2006/relationships/slide" Target="slides/slide38.xml"/><Relationship Id="rId45" Type="http://schemas.openxmlformats.org/officeDocument/2006/relationships/slide" Target="slides/slide43.xml"/><Relationship Id="rId66" Type="http://schemas.openxmlformats.org/officeDocument/2006/relationships/slide" Target="slides/slide64.xml"/><Relationship Id="rId87" Type="http://schemas.openxmlformats.org/officeDocument/2006/relationships/slide" Target="slides/slide85.xml"/><Relationship Id="rId61" Type="http://schemas.openxmlformats.org/officeDocument/2006/relationships/slide" Target="slides/slide59.xml"/><Relationship Id="rId82" Type="http://schemas.openxmlformats.org/officeDocument/2006/relationships/slide" Target="slides/slide80.xml"/><Relationship Id="rId19" Type="http://schemas.openxmlformats.org/officeDocument/2006/relationships/slide" Target="slides/slide17.xml"/><Relationship Id="rId14" Type="http://schemas.openxmlformats.org/officeDocument/2006/relationships/slide" Target="slides/slide12.xml"/><Relationship Id="rId30" Type="http://schemas.openxmlformats.org/officeDocument/2006/relationships/slide" Target="slides/slide28.xml"/><Relationship Id="rId35" Type="http://schemas.openxmlformats.org/officeDocument/2006/relationships/slide" Target="slides/slide33.xml"/><Relationship Id="rId56" Type="http://schemas.openxmlformats.org/officeDocument/2006/relationships/slide" Target="slides/slide54.xml"/><Relationship Id="rId77" Type="http://schemas.openxmlformats.org/officeDocument/2006/relationships/slide" Target="slides/slide75.xml"/><Relationship Id="rId100" Type="http://schemas.openxmlformats.org/officeDocument/2006/relationships/presProps" Target="presProps.xml"/><Relationship Id="rId8" Type="http://schemas.openxmlformats.org/officeDocument/2006/relationships/slide" Target="slides/slide6.xml"/><Relationship Id="rId51" Type="http://schemas.openxmlformats.org/officeDocument/2006/relationships/slide" Target="slides/slide49.xml"/><Relationship Id="rId72" Type="http://schemas.openxmlformats.org/officeDocument/2006/relationships/slide" Target="slides/slide70.xml"/><Relationship Id="rId93" Type="http://schemas.openxmlformats.org/officeDocument/2006/relationships/slide" Target="slides/slide91.xml"/><Relationship Id="rId98" Type="http://schemas.openxmlformats.org/officeDocument/2006/relationships/slide" Target="slides/slide96.xml"/><Relationship Id="rId3" Type="http://schemas.openxmlformats.org/officeDocument/2006/relationships/slide" Target="slides/slid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s-ES" dirty="0"/>
          </a:p>
        </p:txBody>
      </p:sp>
      <p:sp>
        <p:nvSpPr>
          <p:cNvPr id="3" name="2 Marcador de fecha"/>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3AD4E9EA-68B4-4EFF-96AA-2E4F9EC6B74F}" type="datetimeFigureOut">
              <a:rPr lang="es-ES" smtClean="0"/>
              <a:t>12/03/2018</a:t>
            </a:fld>
            <a:endParaRPr lang="es-ES" dirty="0"/>
          </a:p>
        </p:txBody>
      </p:sp>
      <p:sp>
        <p:nvSpPr>
          <p:cNvPr id="4" name="3 Marcador de imagen de diapositiva"/>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s-ES" dirty="0"/>
          </a:p>
        </p:txBody>
      </p:sp>
      <p:sp>
        <p:nvSpPr>
          <p:cNvPr id="5" name="4 Marcador de notas"/>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6" name="5 Marcador de pie de página"/>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s-ES" dirty="0"/>
          </a:p>
        </p:txBody>
      </p:sp>
      <p:sp>
        <p:nvSpPr>
          <p:cNvPr id="7" name="6 Marcador de número de diapositiva"/>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8812595-F00B-4473-B313-E87A2007B304}" type="slidenum">
              <a:rPr lang="es-ES" smtClean="0"/>
              <a:t>‹Nº›</a:t>
            </a:fld>
            <a:endParaRPr lang="es-ES" dirty="0"/>
          </a:p>
        </p:txBody>
      </p:sp>
    </p:spTree>
    <p:extLst>
      <p:ext uri="{BB962C8B-B14F-4D97-AF65-F5344CB8AC3E}">
        <p14:creationId xmlns:p14="http://schemas.microsoft.com/office/powerpoint/2010/main" val="23632088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8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528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St.Stephens Green</a:t>
            </a:r>
          </a:p>
        </p:txBody>
      </p:sp>
      <p:sp>
        <p:nvSpPr>
          <p:cNvPr id="14336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08EEE444-28EF-46FD-83F1-4C03F12BB106}" type="slidenum">
              <a:rPr lang="es-ES">
                <a:solidFill>
                  <a:prstClr val="black"/>
                </a:solidFill>
              </a:rPr>
              <a:pPr>
                <a:defRPr/>
              </a:pPr>
              <a:t>4</a:t>
            </a:fld>
            <a:endParaRPr lang="es-ES" dirty="0">
              <a:solidFill>
                <a:prstClr val="black"/>
              </a:solidFill>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630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630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St.Stephens Park</a:t>
            </a:r>
          </a:p>
        </p:txBody>
      </p:sp>
      <p:sp>
        <p:nvSpPr>
          <p:cNvPr id="14438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19B8C284-0EDF-49FB-B7F9-FC49F7AABE35}" type="slidenum">
              <a:rPr lang="es-ES">
                <a:solidFill>
                  <a:prstClr val="black"/>
                </a:solidFill>
              </a:rPr>
              <a:pPr>
                <a:defRPr/>
              </a:pPr>
              <a:t>5</a:t>
            </a:fld>
            <a:endParaRPr lang="es-ES" dirty="0">
              <a:solidFill>
                <a:prstClr val="black"/>
              </a:solidFill>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733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733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St.Stephen Green</a:t>
            </a:r>
          </a:p>
        </p:txBody>
      </p:sp>
      <p:sp>
        <p:nvSpPr>
          <p:cNvPr id="14541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E4C2E9AD-254A-413C-ADEA-45175136562C}" type="slidenum">
              <a:rPr lang="es-ES">
                <a:solidFill>
                  <a:prstClr val="black"/>
                </a:solidFill>
              </a:rPr>
              <a:pPr>
                <a:defRPr/>
              </a:pPr>
              <a:t>6</a:t>
            </a:fld>
            <a:endParaRPr lang="es-ES" dirty="0">
              <a:solidFill>
                <a:prstClr val="black"/>
              </a:solidFill>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835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835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St.Stephens Green</a:t>
            </a:r>
          </a:p>
        </p:txBody>
      </p:sp>
      <p:sp>
        <p:nvSpPr>
          <p:cNvPr id="14643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94ECAE3B-BD91-4A21-B91A-E70E6A662772}" type="slidenum">
              <a:rPr lang="es-ES">
                <a:solidFill>
                  <a:prstClr val="black"/>
                </a:solidFill>
              </a:rPr>
              <a:pPr>
                <a:defRPr/>
              </a:pPr>
              <a:t>7</a:t>
            </a:fld>
            <a:endParaRPr lang="es-ES" dirty="0">
              <a:solidFill>
                <a:prstClr val="black"/>
              </a:solidFill>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937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937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St.Stephens Green</a:t>
            </a:r>
          </a:p>
        </p:txBody>
      </p:sp>
      <p:sp>
        <p:nvSpPr>
          <p:cNvPr id="14746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E300ACEC-042E-4131-8D13-FD30590CCBC7}" type="slidenum">
              <a:rPr lang="es-ES">
                <a:solidFill>
                  <a:prstClr val="black"/>
                </a:solidFill>
              </a:rPr>
              <a:pPr>
                <a:defRPr/>
              </a:pPr>
              <a:t>8</a:t>
            </a:fld>
            <a:endParaRPr lang="es-ES" dirty="0">
              <a:solidFill>
                <a:prstClr val="black"/>
              </a:solidFill>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040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3040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St. Stephens Green</a:t>
            </a:r>
          </a:p>
        </p:txBody>
      </p:sp>
      <p:sp>
        <p:nvSpPr>
          <p:cNvPr id="14848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FBE7CBB5-9A0A-40CA-90C5-8C1ED0F65684}" type="slidenum">
              <a:rPr lang="es-ES">
                <a:solidFill>
                  <a:prstClr val="black"/>
                </a:solidFill>
              </a:rPr>
              <a:pPr>
                <a:defRPr/>
              </a:pPr>
              <a:t>9</a:t>
            </a:fld>
            <a:endParaRPr lang="es-ES" dirty="0">
              <a:solidFill>
                <a:prstClr val="black"/>
              </a:solidFill>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142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3142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St.Stephens Green</a:t>
            </a:r>
          </a:p>
        </p:txBody>
      </p:sp>
      <p:sp>
        <p:nvSpPr>
          <p:cNvPr id="14950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284AEAB7-F2BA-4E15-9C39-3D076FCD72DA}" type="slidenum">
              <a:rPr lang="es-ES">
                <a:solidFill>
                  <a:prstClr val="black"/>
                </a:solidFill>
              </a:rPr>
              <a:pPr>
                <a:defRPr/>
              </a:pPr>
              <a:t>10</a:t>
            </a:fld>
            <a:endParaRPr lang="es-ES" dirty="0">
              <a:solidFill>
                <a:prstClr val="black"/>
              </a:solidFill>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245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3245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St.Stephens Green</a:t>
            </a:r>
          </a:p>
        </p:txBody>
      </p:sp>
      <p:sp>
        <p:nvSpPr>
          <p:cNvPr id="15053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859068C2-4566-44E7-A725-7FDEE9601560}" type="slidenum">
              <a:rPr lang="es-ES">
                <a:solidFill>
                  <a:prstClr val="black"/>
                </a:solidFill>
              </a:rPr>
              <a:pPr>
                <a:defRPr/>
              </a:pPr>
              <a:t>11</a:t>
            </a:fld>
            <a:endParaRPr lang="es-ES" dirty="0">
              <a:solidFill>
                <a:prstClr val="black"/>
              </a:solidFill>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347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3347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St.Stephens Green</a:t>
            </a:r>
          </a:p>
        </p:txBody>
      </p:sp>
      <p:sp>
        <p:nvSpPr>
          <p:cNvPr id="15155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F5C208A6-37D3-40CA-A8D6-E91CAE5472D4}" type="slidenum">
              <a:rPr lang="es-ES">
                <a:solidFill>
                  <a:prstClr val="black"/>
                </a:solidFill>
              </a:rPr>
              <a:pPr>
                <a:defRPr/>
              </a:pPr>
              <a:t>12</a:t>
            </a:fld>
            <a:endParaRPr lang="es-ES" dirty="0">
              <a:solidFill>
                <a:prstClr val="black"/>
              </a:solidFill>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449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3449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St.Stephens Green</a:t>
            </a:r>
          </a:p>
        </p:txBody>
      </p:sp>
      <p:sp>
        <p:nvSpPr>
          <p:cNvPr id="15258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BDBA5B21-8DDD-449D-9A4B-8F4A5BCE176C}" type="slidenum">
              <a:rPr lang="es-ES">
                <a:solidFill>
                  <a:prstClr val="black"/>
                </a:solidFill>
              </a:rPr>
              <a:pPr>
                <a:defRPr/>
              </a:pPr>
              <a:t>13</a:t>
            </a:fld>
            <a:endParaRPr lang="es-ES" dirty="0">
              <a:solidFill>
                <a:prstClr val="black"/>
              </a:solidFill>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2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3552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St.Stephen Green</a:t>
            </a:r>
          </a:p>
        </p:txBody>
      </p:sp>
      <p:sp>
        <p:nvSpPr>
          <p:cNvPr id="15360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DBCA2973-8A85-4280-9006-06533D7C6C97}" type="slidenum">
              <a:rPr lang="es-ES">
                <a:solidFill>
                  <a:prstClr val="black"/>
                </a:solidFill>
              </a:rPr>
              <a:pPr>
                <a:defRPr/>
              </a:pPr>
              <a:t>14</a:t>
            </a:fld>
            <a:endParaRPr lang="es-ES" dirty="0">
              <a:solidFill>
                <a:prstClr val="black"/>
              </a:solidFill>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654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3654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St.Stephen Green</a:t>
            </a:r>
          </a:p>
        </p:txBody>
      </p:sp>
      <p:sp>
        <p:nvSpPr>
          <p:cNvPr id="15462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F29876BF-DFD3-4C3F-BBCA-136773940E44}" type="slidenum">
              <a:rPr lang="es-ES">
                <a:solidFill>
                  <a:prstClr val="black"/>
                </a:solidFill>
              </a:rPr>
              <a:pPr>
                <a:defRPr/>
              </a:pPr>
              <a:t>15</a:t>
            </a:fld>
            <a:endParaRPr lang="es-ES" dirty="0">
              <a:solidFill>
                <a:prstClr val="black"/>
              </a:solidFill>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757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3757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St.Stephen Green</a:t>
            </a:r>
          </a:p>
        </p:txBody>
      </p:sp>
      <p:sp>
        <p:nvSpPr>
          <p:cNvPr id="15565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B97D9D69-95E3-4725-A91B-E3C13D2D01C8}" type="slidenum">
              <a:rPr lang="es-ES">
                <a:solidFill>
                  <a:prstClr val="black"/>
                </a:solidFill>
              </a:rPr>
              <a:pPr>
                <a:defRPr/>
              </a:pPr>
              <a:t>16</a:t>
            </a:fld>
            <a:endParaRPr lang="es-ES" dirty="0">
              <a:solidFill>
                <a:prstClr val="black"/>
              </a:solidFill>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859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3859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St.Stephen Green</a:t>
            </a:r>
          </a:p>
        </p:txBody>
      </p:sp>
      <p:sp>
        <p:nvSpPr>
          <p:cNvPr id="15667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C3BCF28C-38D7-4FC9-84DA-CF99DD55ACF1}" type="slidenum">
              <a:rPr lang="es-ES">
                <a:solidFill>
                  <a:prstClr val="black"/>
                </a:solidFill>
              </a:rPr>
              <a:pPr>
                <a:defRPr/>
              </a:pPr>
              <a:t>17</a:t>
            </a:fld>
            <a:endParaRPr lang="es-ES" dirty="0">
              <a:solidFill>
                <a:prstClr val="black"/>
              </a:solidFill>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961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3961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St.Stephen Green</a:t>
            </a:r>
          </a:p>
        </p:txBody>
      </p:sp>
      <p:sp>
        <p:nvSpPr>
          <p:cNvPr id="15770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56ABBDB9-B7C7-48F7-AB91-DCCFD1541651}" type="slidenum">
              <a:rPr lang="es-ES">
                <a:solidFill>
                  <a:prstClr val="black"/>
                </a:solidFill>
              </a:rPr>
              <a:pPr>
                <a:defRPr/>
              </a:pPr>
              <a:t>18</a:t>
            </a:fld>
            <a:endParaRPr lang="es-ES" dirty="0">
              <a:solidFill>
                <a:prstClr val="black"/>
              </a:solidFill>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064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4064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St.Stephen Green</a:t>
            </a:r>
          </a:p>
        </p:txBody>
      </p:sp>
      <p:sp>
        <p:nvSpPr>
          <p:cNvPr id="15872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8F099BA2-5878-4835-AEF9-649D0159008E}" type="slidenum">
              <a:rPr lang="es-ES">
                <a:solidFill>
                  <a:prstClr val="black"/>
                </a:solidFill>
              </a:rPr>
              <a:pPr>
                <a:defRPr/>
              </a:pPr>
              <a:t>19</a:t>
            </a:fld>
            <a:endParaRPr lang="es-ES" dirty="0">
              <a:solidFill>
                <a:prstClr val="black"/>
              </a:solidFill>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269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4269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St.Stephen Green</a:t>
            </a:r>
          </a:p>
        </p:txBody>
      </p:sp>
      <p:sp>
        <p:nvSpPr>
          <p:cNvPr id="16077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C92F17D0-84D0-45B8-B6A2-278823CB42E8}" type="slidenum">
              <a:rPr lang="es-ES">
                <a:solidFill>
                  <a:prstClr val="black"/>
                </a:solidFill>
              </a:rPr>
              <a:pPr>
                <a:defRPr/>
              </a:pPr>
              <a:t>20</a:t>
            </a:fld>
            <a:endParaRPr lang="es-ES" dirty="0">
              <a:solidFill>
                <a:prstClr val="black"/>
              </a:solidFill>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166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4166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St.Stephens Green</a:t>
            </a:r>
          </a:p>
        </p:txBody>
      </p:sp>
      <p:sp>
        <p:nvSpPr>
          <p:cNvPr id="15974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E0EAA849-64AE-471B-A4AC-C2AF0C741B66}" type="slidenum">
              <a:rPr lang="es-ES">
                <a:solidFill>
                  <a:prstClr val="black"/>
                </a:solidFill>
              </a:rPr>
              <a:pPr>
                <a:defRPr/>
              </a:pPr>
              <a:t>21</a:t>
            </a:fld>
            <a:endParaRPr lang="es-ES" dirty="0">
              <a:solidFill>
                <a:prstClr val="black"/>
              </a:solidFill>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371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4371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St. Stephen Green</a:t>
            </a:r>
          </a:p>
        </p:txBody>
      </p:sp>
      <p:sp>
        <p:nvSpPr>
          <p:cNvPr id="16179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9710191F-A884-48C4-BE87-9B60A9393121}" type="slidenum">
              <a:rPr lang="es-ES">
                <a:solidFill>
                  <a:prstClr val="black"/>
                </a:solidFill>
              </a:rPr>
              <a:pPr>
                <a:defRPr/>
              </a:pPr>
              <a:t>22</a:t>
            </a:fld>
            <a:endParaRPr lang="es-ES" dirty="0">
              <a:solidFill>
                <a:prstClr val="black"/>
              </a:solidFill>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473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4473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St.Stephens Green</a:t>
            </a:r>
          </a:p>
        </p:txBody>
      </p:sp>
      <p:sp>
        <p:nvSpPr>
          <p:cNvPr id="16282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6B3F8459-C482-4892-993E-97D8500BC92A}" type="slidenum">
              <a:rPr lang="es-ES">
                <a:solidFill>
                  <a:prstClr val="black"/>
                </a:solidFill>
              </a:rPr>
              <a:pPr>
                <a:defRPr/>
              </a:pPr>
              <a:t>23</a:t>
            </a:fld>
            <a:endParaRPr lang="es-ES" dirty="0">
              <a:solidFill>
                <a:prstClr val="black"/>
              </a:solidFill>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6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4576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St.Stephens Green</a:t>
            </a:r>
          </a:p>
        </p:txBody>
      </p:sp>
      <p:sp>
        <p:nvSpPr>
          <p:cNvPr id="16384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361B2E4E-F3A6-460F-9430-3DDEF87D1936}" type="slidenum">
              <a:rPr lang="es-ES">
                <a:solidFill>
                  <a:prstClr val="black"/>
                </a:solidFill>
              </a:rPr>
              <a:pPr>
                <a:defRPr/>
              </a:pPr>
              <a:t>24</a:t>
            </a:fld>
            <a:endParaRPr lang="es-ES" dirty="0">
              <a:solidFill>
                <a:prstClr val="black"/>
              </a:solidFill>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678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4678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St.Stephens Green</a:t>
            </a:r>
          </a:p>
        </p:txBody>
      </p:sp>
      <p:sp>
        <p:nvSpPr>
          <p:cNvPr id="16486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4CD98396-591E-4F76-9E2D-6B7543137ED0}" type="slidenum">
              <a:rPr lang="es-ES">
                <a:solidFill>
                  <a:prstClr val="black"/>
                </a:solidFill>
              </a:rPr>
              <a:pPr>
                <a:defRPr/>
              </a:pPr>
              <a:t>25</a:t>
            </a:fld>
            <a:endParaRPr lang="es-ES" dirty="0">
              <a:solidFill>
                <a:prstClr val="black"/>
              </a:solidFill>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781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4781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St.Stephens Green</a:t>
            </a:r>
          </a:p>
        </p:txBody>
      </p:sp>
      <p:sp>
        <p:nvSpPr>
          <p:cNvPr id="16589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421AC42A-538E-4A82-A905-2BFF6EC519E1}" type="slidenum">
              <a:rPr lang="es-ES">
                <a:solidFill>
                  <a:prstClr val="black"/>
                </a:solidFill>
              </a:rPr>
              <a:pPr>
                <a:defRPr/>
              </a:pPr>
              <a:t>26</a:t>
            </a:fld>
            <a:endParaRPr lang="es-ES" dirty="0">
              <a:solidFill>
                <a:prstClr val="black"/>
              </a:solidFill>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883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4883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St.Stephens Green</a:t>
            </a:r>
          </a:p>
        </p:txBody>
      </p:sp>
      <p:sp>
        <p:nvSpPr>
          <p:cNvPr id="16691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30330289-2115-4F43-9980-C1E7016B783D}" type="slidenum">
              <a:rPr lang="es-ES">
                <a:solidFill>
                  <a:prstClr val="black"/>
                </a:solidFill>
              </a:rPr>
              <a:pPr>
                <a:defRPr/>
              </a:pPr>
              <a:t>27</a:t>
            </a:fld>
            <a:endParaRPr lang="es-ES" dirty="0">
              <a:solidFill>
                <a:prstClr val="black"/>
              </a:solidFill>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985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4985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St.Stephens Green</a:t>
            </a:r>
          </a:p>
        </p:txBody>
      </p:sp>
      <p:sp>
        <p:nvSpPr>
          <p:cNvPr id="16794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DFE21F40-1241-43B8-A7B6-EF470814045C}" type="slidenum">
              <a:rPr lang="es-ES">
                <a:solidFill>
                  <a:prstClr val="black"/>
                </a:solidFill>
              </a:rPr>
              <a:pPr>
                <a:defRPr/>
              </a:pPr>
              <a:t>28</a:t>
            </a:fld>
            <a:endParaRPr lang="es-ES" dirty="0">
              <a:solidFill>
                <a:prstClr val="black"/>
              </a:solidFill>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088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5088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St.Stephens Green</a:t>
            </a:r>
          </a:p>
        </p:txBody>
      </p:sp>
      <p:sp>
        <p:nvSpPr>
          <p:cNvPr id="16896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8311BBB4-7E93-4F60-932A-441240334DED}" type="slidenum">
              <a:rPr lang="es-ES">
                <a:solidFill>
                  <a:prstClr val="black"/>
                </a:solidFill>
              </a:rPr>
              <a:pPr>
                <a:defRPr/>
              </a:pPr>
              <a:t>29</a:t>
            </a:fld>
            <a:endParaRPr lang="es-ES" dirty="0">
              <a:solidFill>
                <a:prstClr val="black"/>
              </a:solidFill>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190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5190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St.Stephens Green</a:t>
            </a:r>
          </a:p>
        </p:txBody>
      </p:sp>
      <p:sp>
        <p:nvSpPr>
          <p:cNvPr id="16998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A7D2206C-CDE8-418C-85A9-CC6C0BCC0329}" type="slidenum">
              <a:rPr lang="es-ES">
                <a:solidFill>
                  <a:prstClr val="black"/>
                </a:solidFill>
              </a:rPr>
              <a:pPr>
                <a:defRPr/>
              </a:pPr>
              <a:t>30</a:t>
            </a:fld>
            <a:endParaRPr lang="es-ES" dirty="0">
              <a:solidFill>
                <a:prstClr val="black"/>
              </a:solidFill>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293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5293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St.Stephens Green</a:t>
            </a:r>
          </a:p>
        </p:txBody>
      </p:sp>
      <p:sp>
        <p:nvSpPr>
          <p:cNvPr id="17101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70187F2F-73F4-4E27-AF25-28CB2F970A29}" type="slidenum">
              <a:rPr lang="es-ES">
                <a:solidFill>
                  <a:prstClr val="black"/>
                </a:solidFill>
              </a:rPr>
              <a:pPr>
                <a:defRPr/>
              </a:pPr>
              <a:t>31</a:t>
            </a:fld>
            <a:endParaRPr lang="es-ES" dirty="0">
              <a:solidFill>
                <a:prstClr val="black"/>
              </a:solidFill>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395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5395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St. Stephens Green</a:t>
            </a:r>
          </a:p>
        </p:txBody>
      </p:sp>
      <p:sp>
        <p:nvSpPr>
          <p:cNvPr id="17203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A03D2AB6-0D38-4D79-AFB8-D388E9002430}" type="slidenum">
              <a:rPr lang="es-ES">
                <a:solidFill>
                  <a:prstClr val="black"/>
                </a:solidFill>
              </a:rPr>
              <a:pPr>
                <a:defRPr/>
              </a:pPr>
              <a:t>32</a:t>
            </a:fld>
            <a:endParaRPr lang="es-ES" dirty="0">
              <a:solidFill>
                <a:prstClr val="black"/>
              </a:solidFill>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497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5497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St.Stephens Green</a:t>
            </a:r>
          </a:p>
        </p:txBody>
      </p:sp>
      <p:sp>
        <p:nvSpPr>
          <p:cNvPr id="17306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47825A9A-C116-4417-A57F-848D8C55DF09}" type="slidenum">
              <a:rPr lang="es-ES">
                <a:solidFill>
                  <a:prstClr val="black"/>
                </a:solidFill>
              </a:rPr>
              <a:pPr>
                <a:defRPr/>
              </a:pPr>
              <a:t>33</a:t>
            </a:fld>
            <a:endParaRPr lang="es-ES" dirty="0">
              <a:solidFill>
                <a:prstClr val="black"/>
              </a:solidFill>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0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5600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St.Stephens Green</a:t>
            </a:r>
          </a:p>
        </p:txBody>
      </p:sp>
      <p:sp>
        <p:nvSpPr>
          <p:cNvPr id="17408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76B7981C-F754-4410-A4EB-BCB207911AA5}" type="slidenum">
              <a:rPr lang="es-ES">
                <a:solidFill>
                  <a:prstClr val="black"/>
                </a:solidFill>
              </a:rPr>
              <a:pPr>
                <a:defRPr/>
              </a:pPr>
              <a:t>34</a:t>
            </a:fld>
            <a:endParaRPr lang="es-ES" dirty="0">
              <a:solidFill>
                <a:prstClr val="black"/>
              </a:solidFill>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702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5702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St.Stephens Green</a:t>
            </a:r>
          </a:p>
        </p:txBody>
      </p:sp>
      <p:sp>
        <p:nvSpPr>
          <p:cNvPr id="17510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C7ACDBEA-2F3F-4441-8247-78B59B697358}" type="slidenum">
              <a:rPr lang="es-ES">
                <a:solidFill>
                  <a:prstClr val="black"/>
                </a:solidFill>
              </a:rPr>
              <a:pPr>
                <a:defRPr/>
              </a:pPr>
              <a:t>35</a:t>
            </a:fld>
            <a:endParaRPr lang="es-ES" dirty="0">
              <a:solidFill>
                <a:prstClr val="black"/>
              </a:solidFill>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32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E189C3E5-B162-4709-A28E-4E221F4B93E7}" type="slidenum">
              <a:rPr lang="es-ES_tradnl">
                <a:solidFill>
                  <a:prstClr val="black"/>
                </a:solidFill>
                <a:latin typeface="Times New Roman" pitchFamily="18" charset="0"/>
              </a:rPr>
              <a:pPr eaLnBrk="1" hangingPunct="1"/>
              <a:t>36</a:t>
            </a:fld>
            <a:endParaRPr lang="es-ES_tradnl" dirty="0">
              <a:solidFill>
                <a:prstClr val="black"/>
              </a:solidFill>
              <a:latin typeface="Times New Roman" pitchFamily="18" charset="0"/>
            </a:endParaRPr>
          </a:p>
        </p:txBody>
      </p:sp>
      <p:sp>
        <p:nvSpPr>
          <p:cNvPr id="183299" name="Rectangle 2"/>
          <p:cNvSpPr>
            <a:spLocks noGrp="1" noRot="1" noChangeAspect="1" noChangeArrowheads="1" noTextEdit="1"/>
          </p:cNvSpPr>
          <p:nvPr>
            <p:ph type="sldImg"/>
          </p:nvPr>
        </p:nvSpPr>
        <p:spPr>
          <a:ln/>
        </p:spPr>
      </p:sp>
      <p:sp>
        <p:nvSpPr>
          <p:cNvPr id="1833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s-ES_tradnl" dirty="0"/>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69D1F963-5ECE-47AE-99A3-4413538D711E}" type="slidenum">
              <a:rPr lang="es-ES_tradnl">
                <a:solidFill>
                  <a:prstClr val="black"/>
                </a:solidFill>
                <a:latin typeface="Times New Roman" pitchFamily="18" charset="0"/>
              </a:rPr>
              <a:pPr eaLnBrk="1" hangingPunct="1"/>
              <a:t>37</a:t>
            </a:fld>
            <a:endParaRPr lang="es-ES_tradnl" dirty="0">
              <a:solidFill>
                <a:prstClr val="black"/>
              </a:solidFill>
              <a:latin typeface="Times New Roman" pitchFamily="18" charset="0"/>
            </a:endParaRPr>
          </a:p>
        </p:txBody>
      </p:sp>
      <p:sp>
        <p:nvSpPr>
          <p:cNvPr id="184323" name="Rectangle 2"/>
          <p:cNvSpPr>
            <a:spLocks noGrp="1" noRot="1" noChangeAspect="1" noChangeArrowheads="1" noTextEdit="1"/>
          </p:cNvSpPr>
          <p:nvPr>
            <p:ph type="sldImg"/>
          </p:nvPr>
        </p:nvSpPr>
        <p:spPr>
          <a:ln/>
        </p:spPr>
      </p:sp>
      <p:sp>
        <p:nvSpPr>
          <p:cNvPr id="1843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Belfast Castle</a:t>
            </a: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53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52B117E8-543C-4C92-B181-09DE45FFA3DE}" type="slidenum">
              <a:rPr lang="es-ES_tradnl">
                <a:solidFill>
                  <a:prstClr val="black"/>
                </a:solidFill>
                <a:latin typeface="Times New Roman" pitchFamily="18" charset="0"/>
              </a:rPr>
              <a:pPr eaLnBrk="1" hangingPunct="1"/>
              <a:t>38</a:t>
            </a:fld>
            <a:endParaRPr lang="es-ES_tradnl" dirty="0">
              <a:solidFill>
                <a:prstClr val="black"/>
              </a:solidFill>
              <a:latin typeface="Times New Roman" pitchFamily="18" charset="0"/>
            </a:endParaRPr>
          </a:p>
        </p:txBody>
      </p:sp>
      <p:sp>
        <p:nvSpPr>
          <p:cNvPr id="185347" name="Rectangle 2"/>
          <p:cNvSpPr>
            <a:spLocks noGrp="1" noRot="1" noChangeAspect="1" noChangeArrowheads="1" noTextEdit="1"/>
          </p:cNvSpPr>
          <p:nvPr>
            <p:ph type="sldImg"/>
          </p:nvPr>
        </p:nvSpPr>
        <p:spPr>
          <a:ln/>
        </p:spPr>
      </p:sp>
      <p:sp>
        <p:nvSpPr>
          <p:cNvPr id="1853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Belfast Garden</a:t>
            </a: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6370" name="1 Marcador de imagen de diapositiva"/>
          <p:cNvSpPr>
            <a:spLocks noGrp="1" noRot="1" noChangeAspect="1" noTextEdit="1"/>
          </p:cNvSpPr>
          <p:nvPr>
            <p:ph type="sldImg"/>
          </p:nvPr>
        </p:nvSpPr>
        <p:spPr>
          <a:ln/>
        </p:spPr>
      </p:sp>
      <p:sp>
        <p:nvSpPr>
          <p:cNvPr id="186371"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dirty="0"/>
              <a:t>Belfast Castle  Garden</a:t>
            </a:r>
          </a:p>
          <a:p>
            <a:endParaRPr lang="es-ES" dirty="0"/>
          </a:p>
        </p:txBody>
      </p:sp>
      <p:sp>
        <p:nvSpPr>
          <p:cNvPr id="186372"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FC4044A3-DAEF-4B69-8831-EF3323449C2B}" type="slidenum">
              <a:rPr lang="es-ES_tradnl">
                <a:solidFill>
                  <a:prstClr val="black"/>
                </a:solidFill>
                <a:latin typeface="Times New Roman" pitchFamily="18" charset="0"/>
              </a:rPr>
              <a:pPr eaLnBrk="1" hangingPunct="1"/>
              <a:t>39</a:t>
            </a:fld>
            <a:endParaRPr lang="es-ES_tradnl" dirty="0">
              <a:solidFill>
                <a:prstClr val="black"/>
              </a:solidFill>
              <a:latin typeface="Times New Roman" pitchFamily="18" charset="0"/>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7394" name="1 Marcador de imagen de diapositiva"/>
          <p:cNvSpPr>
            <a:spLocks noGrp="1" noRot="1" noChangeAspect="1" noTextEdit="1"/>
          </p:cNvSpPr>
          <p:nvPr>
            <p:ph type="sldImg"/>
          </p:nvPr>
        </p:nvSpPr>
        <p:spPr>
          <a:ln/>
        </p:spPr>
      </p:sp>
      <p:sp>
        <p:nvSpPr>
          <p:cNvPr id="187395"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dirty="0"/>
              <a:t>Belfast Castle  Garden</a:t>
            </a:r>
          </a:p>
          <a:p>
            <a:endParaRPr lang="es-ES" dirty="0"/>
          </a:p>
        </p:txBody>
      </p:sp>
      <p:sp>
        <p:nvSpPr>
          <p:cNvPr id="187396"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B6203504-8AC4-41E7-A7BA-533FC79D862B}" type="slidenum">
              <a:rPr lang="es-ES_tradnl">
                <a:solidFill>
                  <a:prstClr val="black"/>
                </a:solidFill>
                <a:latin typeface="Times New Roman" pitchFamily="18" charset="0"/>
              </a:rPr>
              <a:pPr eaLnBrk="1" hangingPunct="1"/>
              <a:t>40</a:t>
            </a:fld>
            <a:endParaRPr lang="es-ES_tradnl" dirty="0">
              <a:solidFill>
                <a:prstClr val="black"/>
              </a:solidFill>
              <a:latin typeface="Times New Roman" pitchFamily="18" charset="0"/>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8418" name="1 Marcador de imagen de diapositiva"/>
          <p:cNvSpPr>
            <a:spLocks noGrp="1" noRot="1" noChangeAspect="1" noTextEdit="1"/>
          </p:cNvSpPr>
          <p:nvPr>
            <p:ph type="sldImg"/>
          </p:nvPr>
        </p:nvSpPr>
        <p:spPr>
          <a:ln/>
        </p:spPr>
      </p:sp>
      <p:sp>
        <p:nvSpPr>
          <p:cNvPr id="188419"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dirty="0"/>
              <a:t>Belfast Castle  Garden</a:t>
            </a:r>
          </a:p>
        </p:txBody>
      </p:sp>
      <p:sp>
        <p:nvSpPr>
          <p:cNvPr id="188420"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0D2D98BD-A85B-4FAC-B1AF-2FD6A71748B9}" type="slidenum">
              <a:rPr lang="es-ES_tradnl">
                <a:solidFill>
                  <a:prstClr val="black"/>
                </a:solidFill>
                <a:latin typeface="Times New Roman" pitchFamily="18" charset="0"/>
              </a:rPr>
              <a:pPr eaLnBrk="1" hangingPunct="1"/>
              <a:t>41</a:t>
            </a:fld>
            <a:endParaRPr lang="es-ES_tradnl" dirty="0">
              <a:solidFill>
                <a:prstClr val="black"/>
              </a:solidFill>
              <a:latin typeface="Times New Roman" pitchFamily="18" charset="0"/>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 Blarney Castle, Ireland</a:t>
            </a:r>
          </a:p>
          <a:p>
            <a:endParaRPr lang="es-ES" dirty="0"/>
          </a:p>
        </p:txBody>
      </p:sp>
      <p:sp>
        <p:nvSpPr>
          <p:cNvPr id="4" name="3 Marcador de número de diapositiva"/>
          <p:cNvSpPr>
            <a:spLocks noGrp="1"/>
          </p:cNvSpPr>
          <p:nvPr>
            <p:ph type="sldNum" sz="quarter" idx="10"/>
          </p:nvPr>
        </p:nvSpPr>
        <p:spPr/>
        <p:txBody>
          <a:bodyPr/>
          <a:lstStyle/>
          <a:p>
            <a:fld id="{B8812595-F00B-4473-B313-E87A2007B304}" type="slidenum">
              <a:rPr lang="es-ES" smtClean="0"/>
              <a:t>47</a:t>
            </a:fld>
            <a:endParaRPr lang="es-ES" dirty="0"/>
          </a:p>
        </p:txBody>
      </p:sp>
    </p:spTree>
    <p:extLst>
      <p:ext uri="{BB962C8B-B14F-4D97-AF65-F5344CB8AC3E}">
        <p14:creationId xmlns:p14="http://schemas.microsoft.com/office/powerpoint/2010/main" val="844082854"/>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 Blarney Castle, Ireland</a:t>
            </a:r>
          </a:p>
          <a:p>
            <a:endParaRPr lang="es-ES" dirty="0"/>
          </a:p>
        </p:txBody>
      </p:sp>
      <p:sp>
        <p:nvSpPr>
          <p:cNvPr id="4" name="3 Marcador de número de diapositiva"/>
          <p:cNvSpPr>
            <a:spLocks noGrp="1"/>
          </p:cNvSpPr>
          <p:nvPr>
            <p:ph type="sldNum" sz="quarter" idx="10"/>
          </p:nvPr>
        </p:nvSpPr>
        <p:spPr/>
        <p:txBody>
          <a:bodyPr/>
          <a:lstStyle/>
          <a:p>
            <a:fld id="{B8812595-F00B-4473-B313-E87A2007B304}" type="slidenum">
              <a:rPr lang="es-ES" smtClean="0"/>
              <a:t>48</a:t>
            </a:fld>
            <a:endParaRPr lang="es-ES" dirty="0"/>
          </a:p>
        </p:txBody>
      </p:sp>
    </p:spTree>
    <p:extLst>
      <p:ext uri="{BB962C8B-B14F-4D97-AF65-F5344CB8AC3E}">
        <p14:creationId xmlns:p14="http://schemas.microsoft.com/office/powerpoint/2010/main" val="3301185791"/>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 Blarney Castle, Ireland</a:t>
            </a:r>
          </a:p>
          <a:p>
            <a:endParaRPr lang="es-ES" dirty="0"/>
          </a:p>
        </p:txBody>
      </p:sp>
      <p:sp>
        <p:nvSpPr>
          <p:cNvPr id="4" name="3 Marcador de número de diapositiva"/>
          <p:cNvSpPr>
            <a:spLocks noGrp="1"/>
          </p:cNvSpPr>
          <p:nvPr>
            <p:ph type="sldNum" sz="quarter" idx="10"/>
          </p:nvPr>
        </p:nvSpPr>
        <p:spPr/>
        <p:txBody>
          <a:bodyPr/>
          <a:lstStyle/>
          <a:p>
            <a:fld id="{B8812595-F00B-4473-B313-E87A2007B304}" type="slidenum">
              <a:rPr lang="es-ES" smtClean="0"/>
              <a:t>49</a:t>
            </a:fld>
            <a:endParaRPr lang="es-ES" dirty="0"/>
          </a:p>
        </p:txBody>
      </p:sp>
    </p:spTree>
    <p:extLst>
      <p:ext uri="{BB962C8B-B14F-4D97-AF65-F5344CB8AC3E}">
        <p14:creationId xmlns:p14="http://schemas.microsoft.com/office/powerpoint/2010/main" val="2707527385"/>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 Blarney Castle, Ireland</a:t>
            </a:r>
          </a:p>
          <a:p>
            <a:endParaRPr lang="es-ES" dirty="0"/>
          </a:p>
        </p:txBody>
      </p:sp>
      <p:sp>
        <p:nvSpPr>
          <p:cNvPr id="4" name="3 Marcador de número de diapositiva"/>
          <p:cNvSpPr>
            <a:spLocks noGrp="1"/>
          </p:cNvSpPr>
          <p:nvPr>
            <p:ph type="sldNum" sz="quarter" idx="10"/>
          </p:nvPr>
        </p:nvSpPr>
        <p:spPr/>
        <p:txBody>
          <a:bodyPr/>
          <a:lstStyle/>
          <a:p>
            <a:fld id="{B8812595-F00B-4473-B313-E87A2007B304}" type="slidenum">
              <a:rPr lang="es-ES" smtClean="0"/>
              <a:t>50</a:t>
            </a:fld>
            <a:endParaRPr lang="es-ES" dirty="0"/>
          </a:p>
        </p:txBody>
      </p:sp>
    </p:spTree>
    <p:extLst>
      <p:ext uri="{BB962C8B-B14F-4D97-AF65-F5344CB8AC3E}">
        <p14:creationId xmlns:p14="http://schemas.microsoft.com/office/powerpoint/2010/main" val="2763135094"/>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 Blarney Castle, Ireland</a:t>
            </a:r>
          </a:p>
          <a:p>
            <a:endParaRPr lang="es-ES" dirty="0"/>
          </a:p>
        </p:txBody>
      </p:sp>
      <p:sp>
        <p:nvSpPr>
          <p:cNvPr id="4" name="3 Marcador de número de diapositiva"/>
          <p:cNvSpPr>
            <a:spLocks noGrp="1"/>
          </p:cNvSpPr>
          <p:nvPr>
            <p:ph type="sldNum" sz="quarter" idx="10"/>
          </p:nvPr>
        </p:nvSpPr>
        <p:spPr/>
        <p:txBody>
          <a:bodyPr/>
          <a:lstStyle/>
          <a:p>
            <a:fld id="{B8812595-F00B-4473-B313-E87A2007B304}" type="slidenum">
              <a:rPr lang="es-ES" smtClean="0"/>
              <a:t>51</a:t>
            </a:fld>
            <a:endParaRPr lang="es-ES" dirty="0"/>
          </a:p>
        </p:txBody>
      </p:sp>
    </p:spTree>
    <p:extLst>
      <p:ext uri="{BB962C8B-B14F-4D97-AF65-F5344CB8AC3E}">
        <p14:creationId xmlns:p14="http://schemas.microsoft.com/office/powerpoint/2010/main" val="3163576001"/>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 Blarney Castle, Ireland</a:t>
            </a:r>
          </a:p>
          <a:p>
            <a:endParaRPr lang="es-ES" dirty="0"/>
          </a:p>
        </p:txBody>
      </p:sp>
      <p:sp>
        <p:nvSpPr>
          <p:cNvPr id="4" name="3 Marcador de número de diapositiva"/>
          <p:cNvSpPr>
            <a:spLocks noGrp="1"/>
          </p:cNvSpPr>
          <p:nvPr>
            <p:ph type="sldNum" sz="quarter" idx="10"/>
          </p:nvPr>
        </p:nvSpPr>
        <p:spPr/>
        <p:txBody>
          <a:bodyPr/>
          <a:lstStyle/>
          <a:p>
            <a:fld id="{B8812595-F00B-4473-B313-E87A2007B304}" type="slidenum">
              <a:rPr lang="es-ES" smtClean="0"/>
              <a:t>52</a:t>
            </a:fld>
            <a:endParaRPr lang="es-ES" dirty="0"/>
          </a:p>
        </p:txBody>
      </p:sp>
    </p:spTree>
    <p:extLst>
      <p:ext uri="{BB962C8B-B14F-4D97-AF65-F5344CB8AC3E}">
        <p14:creationId xmlns:p14="http://schemas.microsoft.com/office/powerpoint/2010/main" val="1548229154"/>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Blarney Castle, Ireland</a:t>
            </a:r>
          </a:p>
          <a:p>
            <a:endParaRPr lang="es-ES" dirty="0"/>
          </a:p>
        </p:txBody>
      </p:sp>
      <p:sp>
        <p:nvSpPr>
          <p:cNvPr id="4" name="3 Marcador de número de diapositiva"/>
          <p:cNvSpPr>
            <a:spLocks noGrp="1"/>
          </p:cNvSpPr>
          <p:nvPr>
            <p:ph type="sldNum" sz="quarter" idx="10"/>
          </p:nvPr>
        </p:nvSpPr>
        <p:spPr/>
        <p:txBody>
          <a:bodyPr/>
          <a:lstStyle/>
          <a:p>
            <a:fld id="{B8812595-F00B-4473-B313-E87A2007B304}" type="slidenum">
              <a:rPr lang="es-ES" smtClean="0"/>
              <a:t>53</a:t>
            </a:fld>
            <a:endParaRPr lang="es-ES" dirty="0"/>
          </a:p>
        </p:txBody>
      </p:sp>
    </p:spTree>
    <p:extLst>
      <p:ext uri="{BB962C8B-B14F-4D97-AF65-F5344CB8AC3E}">
        <p14:creationId xmlns:p14="http://schemas.microsoft.com/office/powerpoint/2010/main" val="4013520606"/>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 Blarney Castle, Ireland</a:t>
            </a:r>
          </a:p>
          <a:p>
            <a:endParaRPr lang="es-ES" dirty="0"/>
          </a:p>
        </p:txBody>
      </p:sp>
      <p:sp>
        <p:nvSpPr>
          <p:cNvPr id="4" name="3 Marcador de número de diapositiva"/>
          <p:cNvSpPr>
            <a:spLocks noGrp="1"/>
          </p:cNvSpPr>
          <p:nvPr>
            <p:ph type="sldNum" sz="quarter" idx="10"/>
          </p:nvPr>
        </p:nvSpPr>
        <p:spPr/>
        <p:txBody>
          <a:bodyPr/>
          <a:lstStyle/>
          <a:p>
            <a:fld id="{B8812595-F00B-4473-B313-E87A2007B304}" type="slidenum">
              <a:rPr lang="es-ES" smtClean="0"/>
              <a:t>54</a:t>
            </a:fld>
            <a:endParaRPr lang="es-ES" dirty="0"/>
          </a:p>
        </p:txBody>
      </p:sp>
    </p:spTree>
    <p:extLst>
      <p:ext uri="{BB962C8B-B14F-4D97-AF65-F5344CB8AC3E}">
        <p14:creationId xmlns:p14="http://schemas.microsoft.com/office/powerpoint/2010/main" val="2245256979"/>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 Blarney Castle, Ireland</a:t>
            </a:r>
          </a:p>
          <a:p>
            <a:endParaRPr lang="es-ES" dirty="0"/>
          </a:p>
        </p:txBody>
      </p:sp>
      <p:sp>
        <p:nvSpPr>
          <p:cNvPr id="4" name="3 Marcador de número de diapositiva"/>
          <p:cNvSpPr>
            <a:spLocks noGrp="1"/>
          </p:cNvSpPr>
          <p:nvPr>
            <p:ph type="sldNum" sz="quarter" idx="10"/>
          </p:nvPr>
        </p:nvSpPr>
        <p:spPr/>
        <p:txBody>
          <a:bodyPr/>
          <a:lstStyle/>
          <a:p>
            <a:fld id="{B8812595-F00B-4473-B313-E87A2007B304}" type="slidenum">
              <a:rPr lang="es-ES" smtClean="0"/>
              <a:t>55</a:t>
            </a:fld>
            <a:endParaRPr lang="es-ES" dirty="0"/>
          </a:p>
        </p:txBody>
      </p:sp>
    </p:spTree>
    <p:extLst>
      <p:ext uri="{BB962C8B-B14F-4D97-AF65-F5344CB8AC3E}">
        <p14:creationId xmlns:p14="http://schemas.microsoft.com/office/powerpoint/2010/main" val="3481446770"/>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 Blarney Castle, Ireland</a:t>
            </a:r>
          </a:p>
          <a:p>
            <a:endParaRPr lang="es-ES" dirty="0"/>
          </a:p>
        </p:txBody>
      </p:sp>
      <p:sp>
        <p:nvSpPr>
          <p:cNvPr id="4" name="3 Marcador de número de diapositiva"/>
          <p:cNvSpPr>
            <a:spLocks noGrp="1"/>
          </p:cNvSpPr>
          <p:nvPr>
            <p:ph type="sldNum" sz="quarter" idx="10"/>
          </p:nvPr>
        </p:nvSpPr>
        <p:spPr/>
        <p:txBody>
          <a:bodyPr/>
          <a:lstStyle/>
          <a:p>
            <a:fld id="{B8812595-F00B-4473-B313-E87A2007B304}" type="slidenum">
              <a:rPr lang="es-ES" smtClean="0"/>
              <a:t>56</a:t>
            </a:fld>
            <a:endParaRPr lang="es-ES" dirty="0"/>
          </a:p>
        </p:txBody>
      </p:sp>
    </p:spTree>
    <p:extLst>
      <p:ext uri="{BB962C8B-B14F-4D97-AF65-F5344CB8AC3E}">
        <p14:creationId xmlns:p14="http://schemas.microsoft.com/office/powerpoint/2010/main" val="978464265"/>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Blarney Castle, Ireland</a:t>
            </a:r>
          </a:p>
        </p:txBody>
      </p:sp>
      <p:sp>
        <p:nvSpPr>
          <p:cNvPr id="4" name="3 Marcador de número de diapositiva"/>
          <p:cNvSpPr>
            <a:spLocks noGrp="1"/>
          </p:cNvSpPr>
          <p:nvPr>
            <p:ph type="sldNum" sz="quarter" idx="10"/>
          </p:nvPr>
        </p:nvSpPr>
        <p:spPr/>
        <p:txBody>
          <a:bodyPr/>
          <a:lstStyle/>
          <a:p>
            <a:fld id="{B8812595-F00B-4473-B313-E87A2007B304}" type="slidenum">
              <a:rPr lang="es-ES" smtClean="0"/>
              <a:t>57</a:t>
            </a:fld>
            <a:endParaRPr lang="es-ES" dirty="0"/>
          </a:p>
        </p:txBody>
      </p:sp>
    </p:spTree>
    <p:extLst>
      <p:ext uri="{BB962C8B-B14F-4D97-AF65-F5344CB8AC3E}">
        <p14:creationId xmlns:p14="http://schemas.microsoft.com/office/powerpoint/2010/main" val="1076441003"/>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 Blarney Castle, Ireland</a:t>
            </a:r>
          </a:p>
          <a:p>
            <a:endParaRPr lang="es-ES" dirty="0"/>
          </a:p>
        </p:txBody>
      </p:sp>
      <p:sp>
        <p:nvSpPr>
          <p:cNvPr id="4" name="3 Marcador de número de diapositiva"/>
          <p:cNvSpPr>
            <a:spLocks noGrp="1"/>
          </p:cNvSpPr>
          <p:nvPr>
            <p:ph type="sldNum" sz="quarter" idx="10"/>
          </p:nvPr>
        </p:nvSpPr>
        <p:spPr/>
        <p:txBody>
          <a:bodyPr/>
          <a:lstStyle/>
          <a:p>
            <a:fld id="{B8812595-F00B-4473-B313-E87A2007B304}" type="slidenum">
              <a:rPr lang="es-ES" smtClean="0"/>
              <a:t>58</a:t>
            </a:fld>
            <a:endParaRPr lang="es-ES" dirty="0"/>
          </a:p>
        </p:txBody>
      </p:sp>
    </p:spTree>
    <p:extLst>
      <p:ext uri="{BB962C8B-B14F-4D97-AF65-F5344CB8AC3E}">
        <p14:creationId xmlns:p14="http://schemas.microsoft.com/office/powerpoint/2010/main" val="1869165366"/>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 Blarney Castle, Ireland</a:t>
            </a:r>
          </a:p>
          <a:p>
            <a:endParaRPr lang="es-ES" dirty="0"/>
          </a:p>
        </p:txBody>
      </p:sp>
      <p:sp>
        <p:nvSpPr>
          <p:cNvPr id="4" name="3 Marcador de número de diapositiva"/>
          <p:cNvSpPr>
            <a:spLocks noGrp="1"/>
          </p:cNvSpPr>
          <p:nvPr>
            <p:ph type="sldNum" sz="quarter" idx="10"/>
          </p:nvPr>
        </p:nvSpPr>
        <p:spPr/>
        <p:txBody>
          <a:bodyPr/>
          <a:lstStyle/>
          <a:p>
            <a:fld id="{B8812595-F00B-4473-B313-E87A2007B304}" type="slidenum">
              <a:rPr lang="es-ES" smtClean="0"/>
              <a:t>59</a:t>
            </a:fld>
            <a:endParaRPr lang="es-ES" dirty="0"/>
          </a:p>
        </p:txBody>
      </p:sp>
    </p:spTree>
    <p:extLst>
      <p:ext uri="{BB962C8B-B14F-4D97-AF65-F5344CB8AC3E}">
        <p14:creationId xmlns:p14="http://schemas.microsoft.com/office/powerpoint/2010/main" val="3177659943"/>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Blarney Castle, Ireland</a:t>
            </a:r>
          </a:p>
        </p:txBody>
      </p:sp>
      <p:sp>
        <p:nvSpPr>
          <p:cNvPr id="4" name="3 Marcador de número de diapositiva"/>
          <p:cNvSpPr>
            <a:spLocks noGrp="1"/>
          </p:cNvSpPr>
          <p:nvPr>
            <p:ph type="sldNum" sz="quarter" idx="10"/>
          </p:nvPr>
        </p:nvSpPr>
        <p:spPr/>
        <p:txBody>
          <a:bodyPr/>
          <a:lstStyle/>
          <a:p>
            <a:fld id="{B8812595-F00B-4473-B313-E87A2007B304}" type="slidenum">
              <a:rPr lang="es-ES" smtClean="0"/>
              <a:t>60</a:t>
            </a:fld>
            <a:endParaRPr lang="es-ES" dirty="0"/>
          </a:p>
        </p:txBody>
      </p:sp>
    </p:spTree>
    <p:extLst>
      <p:ext uri="{BB962C8B-B14F-4D97-AF65-F5344CB8AC3E}">
        <p14:creationId xmlns:p14="http://schemas.microsoft.com/office/powerpoint/2010/main" val="4235869126"/>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 Blarney Castle, Ireland</a:t>
            </a:r>
          </a:p>
          <a:p>
            <a:endParaRPr lang="es-ES" dirty="0"/>
          </a:p>
        </p:txBody>
      </p:sp>
      <p:sp>
        <p:nvSpPr>
          <p:cNvPr id="4" name="3 Marcador de número de diapositiva"/>
          <p:cNvSpPr>
            <a:spLocks noGrp="1"/>
          </p:cNvSpPr>
          <p:nvPr>
            <p:ph type="sldNum" sz="quarter" idx="10"/>
          </p:nvPr>
        </p:nvSpPr>
        <p:spPr/>
        <p:txBody>
          <a:bodyPr/>
          <a:lstStyle/>
          <a:p>
            <a:fld id="{B8812595-F00B-4473-B313-E87A2007B304}" type="slidenum">
              <a:rPr lang="es-ES" smtClean="0"/>
              <a:t>61</a:t>
            </a:fld>
            <a:endParaRPr lang="es-ES" dirty="0"/>
          </a:p>
        </p:txBody>
      </p:sp>
    </p:spTree>
    <p:extLst>
      <p:ext uri="{BB962C8B-B14F-4D97-AF65-F5344CB8AC3E}">
        <p14:creationId xmlns:p14="http://schemas.microsoft.com/office/powerpoint/2010/main" val="804712999"/>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 Blarney Castle, Ireland</a:t>
            </a:r>
          </a:p>
          <a:p>
            <a:endParaRPr lang="es-ES" dirty="0"/>
          </a:p>
        </p:txBody>
      </p:sp>
      <p:sp>
        <p:nvSpPr>
          <p:cNvPr id="4" name="3 Marcador de número de diapositiva"/>
          <p:cNvSpPr>
            <a:spLocks noGrp="1"/>
          </p:cNvSpPr>
          <p:nvPr>
            <p:ph type="sldNum" sz="quarter" idx="10"/>
          </p:nvPr>
        </p:nvSpPr>
        <p:spPr/>
        <p:txBody>
          <a:bodyPr/>
          <a:lstStyle/>
          <a:p>
            <a:fld id="{B8812595-F00B-4473-B313-E87A2007B304}" type="slidenum">
              <a:rPr lang="es-ES" smtClean="0"/>
              <a:t>62</a:t>
            </a:fld>
            <a:endParaRPr lang="es-ES" dirty="0"/>
          </a:p>
        </p:txBody>
      </p:sp>
    </p:spTree>
    <p:extLst>
      <p:ext uri="{BB962C8B-B14F-4D97-AF65-F5344CB8AC3E}">
        <p14:creationId xmlns:p14="http://schemas.microsoft.com/office/powerpoint/2010/main" val="2576692986"/>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 Blarney Castle, Ireland</a:t>
            </a:r>
          </a:p>
          <a:p>
            <a:endParaRPr lang="es-ES" dirty="0"/>
          </a:p>
        </p:txBody>
      </p:sp>
      <p:sp>
        <p:nvSpPr>
          <p:cNvPr id="4" name="3 Marcador de número de diapositiva"/>
          <p:cNvSpPr>
            <a:spLocks noGrp="1"/>
          </p:cNvSpPr>
          <p:nvPr>
            <p:ph type="sldNum" sz="quarter" idx="10"/>
          </p:nvPr>
        </p:nvSpPr>
        <p:spPr/>
        <p:txBody>
          <a:bodyPr/>
          <a:lstStyle/>
          <a:p>
            <a:fld id="{B8812595-F00B-4473-B313-E87A2007B304}" type="slidenum">
              <a:rPr lang="es-ES" smtClean="0"/>
              <a:t>63</a:t>
            </a:fld>
            <a:endParaRPr lang="es-ES" dirty="0"/>
          </a:p>
        </p:txBody>
      </p:sp>
    </p:spTree>
    <p:extLst>
      <p:ext uri="{BB962C8B-B14F-4D97-AF65-F5344CB8AC3E}">
        <p14:creationId xmlns:p14="http://schemas.microsoft.com/office/powerpoint/2010/main" val="1170120351"/>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 Blarney Castle, Ireland</a:t>
            </a:r>
          </a:p>
          <a:p>
            <a:endParaRPr lang="es-ES" dirty="0"/>
          </a:p>
        </p:txBody>
      </p:sp>
      <p:sp>
        <p:nvSpPr>
          <p:cNvPr id="4" name="3 Marcador de número de diapositiva"/>
          <p:cNvSpPr>
            <a:spLocks noGrp="1"/>
          </p:cNvSpPr>
          <p:nvPr>
            <p:ph type="sldNum" sz="quarter" idx="10"/>
          </p:nvPr>
        </p:nvSpPr>
        <p:spPr/>
        <p:txBody>
          <a:bodyPr/>
          <a:lstStyle/>
          <a:p>
            <a:fld id="{B8812595-F00B-4473-B313-E87A2007B304}" type="slidenum">
              <a:rPr lang="es-ES" smtClean="0"/>
              <a:t>64</a:t>
            </a:fld>
            <a:endParaRPr lang="es-ES" dirty="0"/>
          </a:p>
        </p:txBody>
      </p:sp>
    </p:spTree>
    <p:extLst>
      <p:ext uri="{BB962C8B-B14F-4D97-AF65-F5344CB8AC3E}">
        <p14:creationId xmlns:p14="http://schemas.microsoft.com/office/powerpoint/2010/main" val="258860258"/>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 Blarney Castle, Ireland</a:t>
            </a:r>
          </a:p>
          <a:p>
            <a:endParaRPr lang="es-ES" dirty="0"/>
          </a:p>
        </p:txBody>
      </p:sp>
      <p:sp>
        <p:nvSpPr>
          <p:cNvPr id="4" name="3 Marcador de número de diapositiva"/>
          <p:cNvSpPr>
            <a:spLocks noGrp="1"/>
          </p:cNvSpPr>
          <p:nvPr>
            <p:ph type="sldNum" sz="quarter" idx="10"/>
          </p:nvPr>
        </p:nvSpPr>
        <p:spPr/>
        <p:txBody>
          <a:bodyPr/>
          <a:lstStyle/>
          <a:p>
            <a:fld id="{B8812595-F00B-4473-B313-E87A2007B304}" type="slidenum">
              <a:rPr lang="es-ES" smtClean="0"/>
              <a:t>65</a:t>
            </a:fld>
            <a:endParaRPr lang="es-ES" dirty="0"/>
          </a:p>
        </p:txBody>
      </p:sp>
    </p:spTree>
    <p:extLst>
      <p:ext uri="{BB962C8B-B14F-4D97-AF65-F5344CB8AC3E}">
        <p14:creationId xmlns:p14="http://schemas.microsoft.com/office/powerpoint/2010/main" val="1053166127"/>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 Blarney Castle, Ireland</a:t>
            </a:r>
          </a:p>
          <a:p>
            <a:endParaRPr lang="es-ES" dirty="0"/>
          </a:p>
        </p:txBody>
      </p:sp>
      <p:sp>
        <p:nvSpPr>
          <p:cNvPr id="4" name="3 Marcador de número de diapositiva"/>
          <p:cNvSpPr>
            <a:spLocks noGrp="1"/>
          </p:cNvSpPr>
          <p:nvPr>
            <p:ph type="sldNum" sz="quarter" idx="10"/>
          </p:nvPr>
        </p:nvSpPr>
        <p:spPr/>
        <p:txBody>
          <a:bodyPr/>
          <a:lstStyle/>
          <a:p>
            <a:fld id="{B8812595-F00B-4473-B313-E87A2007B304}" type="slidenum">
              <a:rPr lang="es-ES" smtClean="0"/>
              <a:t>66</a:t>
            </a:fld>
            <a:endParaRPr lang="es-ES" dirty="0"/>
          </a:p>
        </p:txBody>
      </p:sp>
    </p:spTree>
    <p:extLst>
      <p:ext uri="{BB962C8B-B14F-4D97-AF65-F5344CB8AC3E}">
        <p14:creationId xmlns:p14="http://schemas.microsoft.com/office/powerpoint/2010/main" val="3836199000"/>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 Blarney Castle, Ireland</a:t>
            </a:r>
          </a:p>
          <a:p>
            <a:endParaRPr lang="es-ES" dirty="0"/>
          </a:p>
        </p:txBody>
      </p:sp>
      <p:sp>
        <p:nvSpPr>
          <p:cNvPr id="4" name="3 Marcador de número de diapositiva"/>
          <p:cNvSpPr>
            <a:spLocks noGrp="1"/>
          </p:cNvSpPr>
          <p:nvPr>
            <p:ph type="sldNum" sz="quarter" idx="10"/>
          </p:nvPr>
        </p:nvSpPr>
        <p:spPr/>
        <p:txBody>
          <a:bodyPr/>
          <a:lstStyle/>
          <a:p>
            <a:fld id="{B8812595-F00B-4473-B313-E87A2007B304}" type="slidenum">
              <a:rPr lang="es-ES" smtClean="0"/>
              <a:t>67</a:t>
            </a:fld>
            <a:endParaRPr lang="es-ES" dirty="0"/>
          </a:p>
        </p:txBody>
      </p:sp>
    </p:spTree>
    <p:extLst>
      <p:ext uri="{BB962C8B-B14F-4D97-AF65-F5344CB8AC3E}">
        <p14:creationId xmlns:p14="http://schemas.microsoft.com/office/powerpoint/2010/main" val="1449855593"/>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 Blarney Castle, Ireland</a:t>
            </a:r>
          </a:p>
          <a:p>
            <a:endParaRPr lang="es-ES" dirty="0"/>
          </a:p>
        </p:txBody>
      </p:sp>
      <p:sp>
        <p:nvSpPr>
          <p:cNvPr id="4" name="3 Marcador de número de diapositiva"/>
          <p:cNvSpPr>
            <a:spLocks noGrp="1"/>
          </p:cNvSpPr>
          <p:nvPr>
            <p:ph type="sldNum" sz="quarter" idx="10"/>
          </p:nvPr>
        </p:nvSpPr>
        <p:spPr/>
        <p:txBody>
          <a:bodyPr/>
          <a:lstStyle/>
          <a:p>
            <a:fld id="{B8812595-F00B-4473-B313-E87A2007B304}" type="slidenum">
              <a:rPr lang="es-ES" smtClean="0"/>
              <a:t>68</a:t>
            </a:fld>
            <a:endParaRPr lang="es-ES" dirty="0"/>
          </a:p>
        </p:txBody>
      </p:sp>
    </p:spTree>
    <p:extLst>
      <p:ext uri="{BB962C8B-B14F-4D97-AF65-F5344CB8AC3E}">
        <p14:creationId xmlns:p14="http://schemas.microsoft.com/office/powerpoint/2010/main" val="754309102"/>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 Blarney Castle, Ireland</a:t>
            </a:r>
          </a:p>
          <a:p>
            <a:endParaRPr lang="es-ES" dirty="0"/>
          </a:p>
        </p:txBody>
      </p:sp>
      <p:sp>
        <p:nvSpPr>
          <p:cNvPr id="4" name="3 Marcador de número de diapositiva"/>
          <p:cNvSpPr>
            <a:spLocks noGrp="1"/>
          </p:cNvSpPr>
          <p:nvPr>
            <p:ph type="sldNum" sz="quarter" idx="10"/>
          </p:nvPr>
        </p:nvSpPr>
        <p:spPr/>
        <p:txBody>
          <a:bodyPr/>
          <a:lstStyle/>
          <a:p>
            <a:fld id="{B8812595-F00B-4473-B313-E87A2007B304}" type="slidenum">
              <a:rPr lang="es-ES" smtClean="0"/>
              <a:t>69</a:t>
            </a:fld>
            <a:endParaRPr lang="es-ES" dirty="0"/>
          </a:p>
        </p:txBody>
      </p:sp>
    </p:spTree>
    <p:extLst>
      <p:ext uri="{BB962C8B-B14F-4D97-AF65-F5344CB8AC3E}">
        <p14:creationId xmlns:p14="http://schemas.microsoft.com/office/powerpoint/2010/main" val="3720844026"/>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 Blarney Castle, Ireland</a:t>
            </a:r>
          </a:p>
          <a:p>
            <a:endParaRPr lang="es-ES" dirty="0"/>
          </a:p>
        </p:txBody>
      </p:sp>
      <p:sp>
        <p:nvSpPr>
          <p:cNvPr id="4" name="3 Marcador de número de diapositiva"/>
          <p:cNvSpPr>
            <a:spLocks noGrp="1"/>
          </p:cNvSpPr>
          <p:nvPr>
            <p:ph type="sldNum" sz="quarter" idx="10"/>
          </p:nvPr>
        </p:nvSpPr>
        <p:spPr/>
        <p:txBody>
          <a:bodyPr/>
          <a:lstStyle/>
          <a:p>
            <a:fld id="{B8812595-F00B-4473-B313-E87A2007B304}" type="slidenum">
              <a:rPr lang="es-ES" smtClean="0"/>
              <a:t>70</a:t>
            </a:fld>
            <a:endParaRPr lang="es-ES" dirty="0"/>
          </a:p>
        </p:txBody>
      </p:sp>
    </p:spTree>
    <p:extLst>
      <p:ext uri="{BB962C8B-B14F-4D97-AF65-F5344CB8AC3E}">
        <p14:creationId xmlns:p14="http://schemas.microsoft.com/office/powerpoint/2010/main" val="2035170205"/>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 Blarney Castle, Ireland</a:t>
            </a:r>
          </a:p>
          <a:p>
            <a:endParaRPr lang="es-ES" dirty="0"/>
          </a:p>
        </p:txBody>
      </p:sp>
      <p:sp>
        <p:nvSpPr>
          <p:cNvPr id="4" name="3 Marcador de número de diapositiva"/>
          <p:cNvSpPr>
            <a:spLocks noGrp="1"/>
          </p:cNvSpPr>
          <p:nvPr>
            <p:ph type="sldNum" sz="quarter" idx="10"/>
          </p:nvPr>
        </p:nvSpPr>
        <p:spPr/>
        <p:txBody>
          <a:bodyPr/>
          <a:lstStyle/>
          <a:p>
            <a:fld id="{B8812595-F00B-4473-B313-E87A2007B304}" type="slidenum">
              <a:rPr lang="es-ES" smtClean="0"/>
              <a:t>71</a:t>
            </a:fld>
            <a:endParaRPr lang="es-ES" dirty="0"/>
          </a:p>
        </p:txBody>
      </p:sp>
    </p:spTree>
    <p:extLst>
      <p:ext uri="{BB962C8B-B14F-4D97-AF65-F5344CB8AC3E}">
        <p14:creationId xmlns:p14="http://schemas.microsoft.com/office/powerpoint/2010/main" val="2765315516"/>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 Blarney Castle, Ireland</a:t>
            </a:r>
          </a:p>
          <a:p>
            <a:endParaRPr lang="es-ES" dirty="0"/>
          </a:p>
        </p:txBody>
      </p:sp>
      <p:sp>
        <p:nvSpPr>
          <p:cNvPr id="4" name="3 Marcador de número de diapositiva"/>
          <p:cNvSpPr>
            <a:spLocks noGrp="1"/>
          </p:cNvSpPr>
          <p:nvPr>
            <p:ph type="sldNum" sz="quarter" idx="10"/>
          </p:nvPr>
        </p:nvSpPr>
        <p:spPr/>
        <p:txBody>
          <a:bodyPr/>
          <a:lstStyle/>
          <a:p>
            <a:fld id="{B8812595-F00B-4473-B313-E87A2007B304}" type="slidenum">
              <a:rPr lang="es-ES" smtClean="0"/>
              <a:t>72</a:t>
            </a:fld>
            <a:endParaRPr lang="es-ES" dirty="0"/>
          </a:p>
        </p:txBody>
      </p:sp>
    </p:spTree>
    <p:extLst>
      <p:ext uri="{BB962C8B-B14F-4D97-AF65-F5344CB8AC3E}">
        <p14:creationId xmlns:p14="http://schemas.microsoft.com/office/powerpoint/2010/main" val="3062841284"/>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Castle Ward Gardens.-1</a:t>
            </a:r>
          </a:p>
        </p:txBody>
      </p:sp>
      <p:sp>
        <p:nvSpPr>
          <p:cNvPr id="4" name="3 Marcador de número de diapositiva"/>
          <p:cNvSpPr>
            <a:spLocks noGrp="1"/>
          </p:cNvSpPr>
          <p:nvPr>
            <p:ph type="sldNum" sz="quarter" idx="10"/>
          </p:nvPr>
        </p:nvSpPr>
        <p:spPr/>
        <p:txBody>
          <a:bodyPr/>
          <a:lstStyle/>
          <a:p>
            <a:fld id="{B8812595-F00B-4473-B313-E87A2007B304}" type="slidenum">
              <a:rPr lang="es-ES" smtClean="0"/>
              <a:t>78</a:t>
            </a:fld>
            <a:endParaRPr lang="es-ES" dirty="0"/>
          </a:p>
        </p:txBody>
      </p:sp>
    </p:spTree>
    <p:extLst>
      <p:ext uri="{BB962C8B-B14F-4D97-AF65-F5344CB8AC3E}">
        <p14:creationId xmlns:p14="http://schemas.microsoft.com/office/powerpoint/2010/main" val="3484286377"/>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Castle Ward Gardens.-</a:t>
            </a:r>
          </a:p>
        </p:txBody>
      </p:sp>
      <p:sp>
        <p:nvSpPr>
          <p:cNvPr id="4" name="3 Marcador de número de diapositiva"/>
          <p:cNvSpPr>
            <a:spLocks noGrp="1"/>
          </p:cNvSpPr>
          <p:nvPr>
            <p:ph type="sldNum" sz="quarter" idx="10"/>
          </p:nvPr>
        </p:nvSpPr>
        <p:spPr/>
        <p:txBody>
          <a:bodyPr/>
          <a:lstStyle/>
          <a:p>
            <a:fld id="{B8812595-F00B-4473-B313-E87A2007B304}" type="slidenum">
              <a:rPr lang="es-ES" smtClean="0"/>
              <a:t>80</a:t>
            </a:fld>
            <a:endParaRPr lang="es-ES" dirty="0"/>
          </a:p>
        </p:txBody>
      </p:sp>
    </p:spTree>
    <p:extLst>
      <p:ext uri="{BB962C8B-B14F-4D97-AF65-F5344CB8AC3E}">
        <p14:creationId xmlns:p14="http://schemas.microsoft.com/office/powerpoint/2010/main" val="546553959"/>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Castle Ward Gardens.-</a:t>
            </a:r>
          </a:p>
        </p:txBody>
      </p:sp>
      <p:sp>
        <p:nvSpPr>
          <p:cNvPr id="4" name="3 Marcador de número de diapositiva"/>
          <p:cNvSpPr>
            <a:spLocks noGrp="1"/>
          </p:cNvSpPr>
          <p:nvPr>
            <p:ph type="sldNum" sz="quarter" idx="10"/>
          </p:nvPr>
        </p:nvSpPr>
        <p:spPr/>
        <p:txBody>
          <a:bodyPr/>
          <a:lstStyle/>
          <a:p>
            <a:fld id="{B8812595-F00B-4473-B313-E87A2007B304}" type="slidenum">
              <a:rPr lang="es-ES" smtClean="0"/>
              <a:t>82</a:t>
            </a:fld>
            <a:endParaRPr lang="es-ES" dirty="0"/>
          </a:p>
        </p:txBody>
      </p:sp>
    </p:spTree>
    <p:extLst>
      <p:ext uri="{BB962C8B-B14F-4D97-AF65-F5344CB8AC3E}">
        <p14:creationId xmlns:p14="http://schemas.microsoft.com/office/powerpoint/2010/main" val="3784889584"/>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Castle Ward Gardens.-1</a:t>
            </a:r>
          </a:p>
        </p:txBody>
      </p:sp>
      <p:sp>
        <p:nvSpPr>
          <p:cNvPr id="4" name="3 Marcador de número de diapositiva"/>
          <p:cNvSpPr>
            <a:spLocks noGrp="1"/>
          </p:cNvSpPr>
          <p:nvPr>
            <p:ph type="sldNum" sz="quarter" idx="10"/>
          </p:nvPr>
        </p:nvSpPr>
        <p:spPr/>
        <p:txBody>
          <a:bodyPr/>
          <a:lstStyle/>
          <a:p>
            <a:fld id="{B8812595-F00B-4473-B313-E87A2007B304}" type="slidenum">
              <a:rPr lang="es-ES" smtClean="0"/>
              <a:t>83</a:t>
            </a:fld>
            <a:endParaRPr lang="es-ES" dirty="0"/>
          </a:p>
        </p:txBody>
      </p:sp>
    </p:spTree>
    <p:extLst>
      <p:ext uri="{BB962C8B-B14F-4D97-AF65-F5344CB8AC3E}">
        <p14:creationId xmlns:p14="http://schemas.microsoft.com/office/powerpoint/2010/main" val="508287515"/>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Castle Ward Gardens.-</a:t>
            </a:r>
          </a:p>
        </p:txBody>
      </p:sp>
      <p:sp>
        <p:nvSpPr>
          <p:cNvPr id="4" name="3 Marcador de número de diapositiva"/>
          <p:cNvSpPr>
            <a:spLocks noGrp="1"/>
          </p:cNvSpPr>
          <p:nvPr>
            <p:ph type="sldNum" sz="quarter" idx="10"/>
          </p:nvPr>
        </p:nvSpPr>
        <p:spPr/>
        <p:txBody>
          <a:bodyPr/>
          <a:lstStyle/>
          <a:p>
            <a:fld id="{B8812595-F00B-4473-B313-E87A2007B304}" type="slidenum">
              <a:rPr lang="es-ES" smtClean="0"/>
              <a:t>84</a:t>
            </a:fld>
            <a:endParaRPr lang="es-ES" dirty="0"/>
          </a:p>
        </p:txBody>
      </p:sp>
    </p:spTree>
    <p:extLst>
      <p:ext uri="{BB962C8B-B14F-4D97-AF65-F5344CB8AC3E}">
        <p14:creationId xmlns:p14="http://schemas.microsoft.com/office/powerpoint/2010/main" val="1074279108"/>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Castle Ward Gardens.-1</a:t>
            </a:r>
          </a:p>
        </p:txBody>
      </p:sp>
      <p:sp>
        <p:nvSpPr>
          <p:cNvPr id="4" name="3 Marcador de número de diapositiva"/>
          <p:cNvSpPr>
            <a:spLocks noGrp="1"/>
          </p:cNvSpPr>
          <p:nvPr>
            <p:ph type="sldNum" sz="quarter" idx="10"/>
          </p:nvPr>
        </p:nvSpPr>
        <p:spPr/>
        <p:txBody>
          <a:bodyPr/>
          <a:lstStyle/>
          <a:p>
            <a:fld id="{B8812595-F00B-4473-B313-E87A2007B304}" type="slidenum">
              <a:rPr lang="es-ES" smtClean="0"/>
              <a:t>85</a:t>
            </a:fld>
            <a:endParaRPr lang="es-ES" dirty="0"/>
          </a:p>
        </p:txBody>
      </p:sp>
    </p:spTree>
    <p:extLst>
      <p:ext uri="{BB962C8B-B14F-4D97-AF65-F5344CB8AC3E}">
        <p14:creationId xmlns:p14="http://schemas.microsoft.com/office/powerpoint/2010/main" val="3715135260"/>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Castle Ward Gardens.-1</a:t>
            </a:r>
          </a:p>
        </p:txBody>
      </p:sp>
      <p:sp>
        <p:nvSpPr>
          <p:cNvPr id="4" name="3 Marcador de número de diapositiva"/>
          <p:cNvSpPr>
            <a:spLocks noGrp="1"/>
          </p:cNvSpPr>
          <p:nvPr>
            <p:ph type="sldNum" sz="quarter" idx="10"/>
          </p:nvPr>
        </p:nvSpPr>
        <p:spPr/>
        <p:txBody>
          <a:bodyPr/>
          <a:lstStyle/>
          <a:p>
            <a:fld id="{B8812595-F00B-4473-B313-E87A2007B304}" type="slidenum">
              <a:rPr lang="es-ES" smtClean="0"/>
              <a:t>86</a:t>
            </a:fld>
            <a:endParaRPr lang="es-ES" dirty="0"/>
          </a:p>
        </p:txBody>
      </p:sp>
    </p:spTree>
    <p:extLst>
      <p:ext uri="{BB962C8B-B14F-4D97-AF65-F5344CB8AC3E}">
        <p14:creationId xmlns:p14="http://schemas.microsoft.com/office/powerpoint/2010/main" val="3085398267"/>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Castle Ward Gardens.-</a:t>
            </a:r>
          </a:p>
        </p:txBody>
      </p:sp>
      <p:sp>
        <p:nvSpPr>
          <p:cNvPr id="4" name="3 Marcador de número de diapositiva"/>
          <p:cNvSpPr>
            <a:spLocks noGrp="1"/>
          </p:cNvSpPr>
          <p:nvPr>
            <p:ph type="sldNum" sz="quarter" idx="10"/>
          </p:nvPr>
        </p:nvSpPr>
        <p:spPr/>
        <p:txBody>
          <a:bodyPr/>
          <a:lstStyle/>
          <a:p>
            <a:fld id="{B8812595-F00B-4473-B313-E87A2007B304}" type="slidenum">
              <a:rPr lang="es-ES" smtClean="0"/>
              <a:t>87</a:t>
            </a:fld>
            <a:endParaRPr lang="es-ES" dirty="0"/>
          </a:p>
        </p:txBody>
      </p:sp>
    </p:spTree>
    <p:extLst>
      <p:ext uri="{BB962C8B-B14F-4D97-AF65-F5344CB8AC3E}">
        <p14:creationId xmlns:p14="http://schemas.microsoft.com/office/powerpoint/2010/main" val="1910401642"/>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Castle Ward Gardens.-1</a:t>
            </a:r>
          </a:p>
        </p:txBody>
      </p:sp>
      <p:sp>
        <p:nvSpPr>
          <p:cNvPr id="4" name="3 Marcador de número de diapositiva"/>
          <p:cNvSpPr>
            <a:spLocks noGrp="1"/>
          </p:cNvSpPr>
          <p:nvPr>
            <p:ph type="sldNum" sz="quarter" idx="10"/>
          </p:nvPr>
        </p:nvSpPr>
        <p:spPr/>
        <p:txBody>
          <a:bodyPr/>
          <a:lstStyle/>
          <a:p>
            <a:fld id="{B8812595-F00B-4473-B313-E87A2007B304}" type="slidenum">
              <a:rPr lang="es-ES" smtClean="0"/>
              <a:t>88</a:t>
            </a:fld>
            <a:endParaRPr lang="es-ES" dirty="0"/>
          </a:p>
        </p:txBody>
      </p:sp>
    </p:spTree>
    <p:extLst>
      <p:ext uri="{BB962C8B-B14F-4D97-AF65-F5344CB8AC3E}">
        <p14:creationId xmlns:p14="http://schemas.microsoft.com/office/powerpoint/2010/main" val="445068554"/>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Castle Ward Gardens.-1</a:t>
            </a:r>
          </a:p>
        </p:txBody>
      </p:sp>
      <p:sp>
        <p:nvSpPr>
          <p:cNvPr id="4" name="3 Marcador de número de diapositiva"/>
          <p:cNvSpPr>
            <a:spLocks noGrp="1"/>
          </p:cNvSpPr>
          <p:nvPr>
            <p:ph type="sldNum" sz="quarter" idx="10"/>
          </p:nvPr>
        </p:nvSpPr>
        <p:spPr/>
        <p:txBody>
          <a:bodyPr/>
          <a:lstStyle/>
          <a:p>
            <a:fld id="{B8812595-F00B-4473-B313-E87A2007B304}" type="slidenum">
              <a:rPr lang="es-ES" smtClean="0"/>
              <a:t>89</a:t>
            </a:fld>
            <a:endParaRPr lang="es-ES" dirty="0"/>
          </a:p>
        </p:txBody>
      </p:sp>
    </p:spTree>
    <p:extLst>
      <p:ext uri="{BB962C8B-B14F-4D97-AF65-F5344CB8AC3E}">
        <p14:creationId xmlns:p14="http://schemas.microsoft.com/office/powerpoint/2010/main" val="1064938953"/>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Castle Ward Gardens.-</a:t>
            </a:r>
          </a:p>
        </p:txBody>
      </p:sp>
      <p:sp>
        <p:nvSpPr>
          <p:cNvPr id="4" name="3 Marcador de número de diapositiva"/>
          <p:cNvSpPr>
            <a:spLocks noGrp="1"/>
          </p:cNvSpPr>
          <p:nvPr>
            <p:ph type="sldNum" sz="quarter" idx="10"/>
          </p:nvPr>
        </p:nvSpPr>
        <p:spPr/>
        <p:txBody>
          <a:bodyPr/>
          <a:lstStyle/>
          <a:p>
            <a:fld id="{B8812595-F00B-4473-B313-E87A2007B304}" type="slidenum">
              <a:rPr lang="es-ES" smtClean="0"/>
              <a:t>90</a:t>
            </a:fld>
            <a:endParaRPr lang="es-ES" dirty="0"/>
          </a:p>
        </p:txBody>
      </p:sp>
    </p:spTree>
    <p:extLst>
      <p:ext uri="{BB962C8B-B14F-4D97-AF65-F5344CB8AC3E}">
        <p14:creationId xmlns:p14="http://schemas.microsoft.com/office/powerpoint/2010/main" val="3480865019"/>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Castle Ward Gardens.-</a:t>
            </a:r>
          </a:p>
        </p:txBody>
      </p:sp>
      <p:sp>
        <p:nvSpPr>
          <p:cNvPr id="4" name="3 Marcador de número de diapositiva"/>
          <p:cNvSpPr>
            <a:spLocks noGrp="1"/>
          </p:cNvSpPr>
          <p:nvPr>
            <p:ph type="sldNum" sz="quarter" idx="10"/>
          </p:nvPr>
        </p:nvSpPr>
        <p:spPr/>
        <p:txBody>
          <a:bodyPr/>
          <a:lstStyle/>
          <a:p>
            <a:fld id="{B8812595-F00B-4473-B313-E87A2007B304}" type="slidenum">
              <a:rPr lang="es-ES" smtClean="0"/>
              <a:t>91</a:t>
            </a:fld>
            <a:endParaRPr lang="es-ES" dirty="0"/>
          </a:p>
        </p:txBody>
      </p:sp>
    </p:spTree>
    <p:extLst>
      <p:ext uri="{BB962C8B-B14F-4D97-AF65-F5344CB8AC3E}">
        <p14:creationId xmlns:p14="http://schemas.microsoft.com/office/powerpoint/2010/main" val="3433145862"/>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Castle Ward Gardens.-1</a:t>
            </a:r>
          </a:p>
        </p:txBody>
      </p:sp>
      <p:sp>
        <p:nvSpPr>
          <p:cNvPr id="4" name="3 Marcador de número de diapositiva"/>
          <p:cNvSpPr>
            <a:spLocks noGrp="1"/>
          </p:cNvSpPr>
          <p:nvPr>
            <p:ph type="sldNum" sz="quarter" idx="10"/>
          </p:nvPr>
        </p:nvSpPr>
        <p:spPr/>
        <p:txBody>
          <a:bodyPr/>
          <a:lstStyle/>
          <a:p>
            <a:fld id="{B8812595-F00B-4473-B313-E87A2007B304}" type="slidenum">
              <a:rPr lang="es-ES" smtClean="0"/>
              <a:t>92</a:t>
            </a:fld>
            <a:endParaRPr lang="es-ES" dirty="0"/>
          </a:p>
        </p:txBody>
      </p:sp>
    </p:spTree>
    <p:extLst>
      <p:ext uri="{BB962C8B-B14F-4D97-AF65-F5344CB8AC3E}">
        <p14:creationId xmlns:p14="http://schemas.microsoft.com/office/powerpoint/2010/main" val="3136470870"/>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Castle Ward Gardens.-1</a:t>
            </a:r>
          </a:p>
        </p:txBody>
      </p:sp>
      <p:sp>
        <p:nvSpPr>
          <p:cNvPr id="4" name="3 Marcador de número de diapositiva"/>
          <p:cNvSpPr>
            <a:spLocks noGrp="1"/>
          </p:cNvSpPr>
          <p:nvPr>
            <p:ph type="sldNum" sz="quarter" idx="10"/>
          </p:nvPr>
        </p:nvSpPr>
        <p:spPr/>
        <p:txBody>
          <a:bodyPr/>
          <a:lstStyle/>
          <a:p>
            <a:fld id="{B8812595-F00B-4473-B313-E87A2007B304}" type="slidenum">
              <a:rPr lang="es-ES" smtClean="0"/>
              <a:t>93</a:t>
            </a:fld>
            <a:endParaRPr lang="es-ES" dirty="0"/>
          </a:p>
        </p:txBody>
      </p:sp>
    </p:spTree>
    <p:extLst>
      <p:ext uri="{BB962C8B-B14F-4D97-AF65-F5344CB8AC3E}">
        <p14:creationId xmlns:p14="http://schemas.microsoft.com/office/powerpoint/2010/main" val="3589385869"/>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Castle Ward Gardens.-1</a:t>
            </a:r>
          </a:p>
        </p:txBody>
      </p:sp>
      <p:sp>
        <p:nvSpPr>
          <p:cNvPr id="4" name="3 Marcador de número de diapositiva"/>
          <p:cNvSpPr>
            <a:spLocks noGrp="1"/>
          </p:cNvSpPr>
          <p:nvPr>
            <p:ph type="sldNum" sz="quarter" idx="10"/>
          </p:nvPr>
        </p:nvSpPr>
        <p:spPr/>
        <p:txBody>
          <a:bodyPr/>
          <a:lstStyle/>
          <a:p>
            <a:fld id="{B8812595-F00B-4473-B313-E87A2007B304}" type="slidenum">
              <a:rPr lang="es-ES" smtClean="0"/>
              <a:t>94</a:t>
            </a:fld>
            <a:endParaRPr lang="es-ES" dirty="0"/>
          </a:p>
        </p:txBody>
      </p:sp>
    </p:spTree>
    <p:extLst>
      <p:ext uri="{BB962C8B-B14F-4D97-AF65-F5344CB8AC3E}">
        <p14:creationId xmlns:p14="http://schemas.microsoft.com/office/powerpoint/2010/main" val="4053860492"/>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Castle Ward Gardens.-1</a:t>
            </a:r>
          </a:p>
        </p:txBody>
      </p:sp>
      <p:sp>
        <p:nvSpPr>
          <p:cNvPr id="4" name="3 Marcador de número de diapositiva"/>
          <p:cNvSpPr>
            <a:spLocks noGrp="1"/>
          </p:cNvSpPr>
          <p:nvPr>
            <p:ph type="sldNum" sz="quarter" idx="10"/>
          </p:nvPr>
        </p:nvSpPr>
        <p:spPr/>
        <p:txBody>
          <a:bodyPr/>
          <a:lstStyle/>
          <a:p>
            <a:fld id="{B8812595-F00B-4473-B313-E87A2007B304}" type="slidenum">
              <a:rPr lang="es-ES" smtClean="0"/>
              <a:t>95</a:t>
            </a:fld>
            <a:endParaRPr lang="es-ES" dirty="0"/>
          </a:p>
        </p:txBody>
      </p:sp>
    </p:spTree>
    <p:extLst>
      <p:ext uri="{BB962C8B-B14F-4D97-AF65-F5344CB8AC3E}">
        <p14:creationId xmlns:p14="http://schemas.microsoft.com/office/powerpoint/2010/main" val="2540515314"/>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 Blarney Castle, Ireland</a:t>
            </a:r>
          </a:p>
          <a:p>
            <a:endParaRPr lang="es-ES" dirty="0"/>
          </a:p>
        </p:txBody>
      </p:sp>
      <p:sp>
        <p:nvSpPr>
          <p:cNvPr id="4" name="3 Marcador de número de diapositiva"/>
          <p:cNvSpPr>
            <a:spLocks noGrp="1"/>
          </p:cNvSpPr>
          <p:nvPr>
            <p:ph type="sldNum" sz="quarter" idx="10"/>
          </p:nvPr>
        </p:nvSpPr>
        <p:spPr/>
        <p:txBody>
          <a:bodyPr/>
          <a:lstStyle/>
          <a:p>
            <a:fld id="{B8812595-F00B-4473-B313-E87A2007B304}" type="slidenum">
              <a:rPr lang="es-ES" smtClean="0"/>
              <a:t>96</a:t>
            </a:fld>
            <a:endParaRPr lang="es-ES" dirty="0"/>
          </a:p>
        </p:txBody>
      </p:sp>
    </p:spTree>
    <p:extLst>
      <p:ext uri="{BB962C8B-B14F-4D97-AF65-F5344CB8AC3E}">
        <p14:creationId xmlns:p14="http://schemas.microsoft.com/office/powerpoint/2010/main" val="331573443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sp>
        <p:nvSpPr>
          <p:cNvPr id="8" name="7 Título"/>
          <p:cNvSpPr>
            <a:spLocks noGrp="1"/>
          </p:cNvSpPr>
          <p:nvPr>
            <p:ph type="ctrTitle"/>
          </p:nvPr>
        </p:nvSpPr>
        <p:spPr>
          <a:xfrm>
            <a:off x="2286000" y="3124200"/>
            <a:ext cx="6172200" cy="1894362"/>
          </a:xfrm>
        </p:spPr>
        <p:txBody>
          <a:bodyPr/>
          <a:lstStyle>
            <a:lvl1pPr>
              <a:defRPr b="1"/>
            </a:lvl1pPr>
          </a:lstStyle>
          <a:p>
            <a:r>
              <a:rPr kumimoji="0" lang="es-ES"/>
              <a:t>Haga clic para modificar el estilo de título del patrón</a:t>
            </a:r>
            <a:endParaRPr kumimoji="0" lang="en-US"/>
          </a:p>
        </p:txBody>
      </p:sp>
      <p:sp>
        <p:nvSpPr>
          <p:cNvPr id="9" name="8 Subtítulo"/>
          <p:cNvSpPr>
            <a:spLocks noGrp="1"/>
          </p:cNvSpPr>
          <p:nvPr>
            <p:ph type="subTitle" idx="1"/>
          </p:nvPr>
        </p:nvSpPr>
        <p:spPr>
          <a:xfrm>
            <a:off x="2286000" y="5003322"/>
            <a:ext cx="61722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s-ES"/>
              <a:t>Haga clic para modificar el estilo de subtítulo del patrón</a:t>
            </a:r>
            <a:endParaRPr kumimoji="0" lang="en-US"/>
          </a:p>
        </p:txBody>
      </p:sp>
      <p:sp>
        <p:nvSpPr>
          <p:cNvPr id="28" name="27 Marcador de fecha"/>
          <p:cNvSpPr>
            <a:spLocks noGrp="1"/>
          </p:cNvSpPr>
          <p:nvPr>
            <p:ph type="dt" sz="half" idx="10"/>
          </p:nvPr>
        </p:nvSpPr>
        <p:spPr bwMode="auto">
          <a:xfrm rot="5400000">
            <a:off x="7764621" y="1174097"/>
            <a:ext cx="2286000" cy="381000"/>
          </a:xfrm>
        </p:spPr>
        <p:txBody>
          <a:bodyPr/>
          <a:lstStyle/>
          <a:p>
            <a:pPr eaLnBrk="1" latinLnBrk="0" hangingPunct="1"/>
            <a:fld id="{E6F9B8CD-342D-4579-98EC-A8FD6B7370E1}" type="datetimeFigureOut">
              <a:rPr lang="en-US" smtClean="0"/>
              <a:pPr eaLnBrk="1" latinLnBrk="0" hangingPunct="1"/>
              <a:t>3/12/2018</a:t>
            </a:fld>
            <a:endParaRPr lang="en-US" dirty="0"/>
          </a:p>
        </p:txBody>
      </p:sp>
      <p:sp>
        <p:nvSpPr>
          <p:cNvPr id="17" name="16 Marcador de pie de página"/>
          <p:cNvSpPr>
            <a:spLocks noGrp="1"/>
          </p:cNvSpPr>
          <p:nvPr>
            <p:ph type="ftr" sz="quarter" idx="11"/>
          </p:nvPr>
        </p:nvSpPr>
        <p:spPr bwMode="auto">
          <a:xfrm rot="5400000">
            <a:off x="7077269" y="4181669"/>
            <a:ext cx="3657600" cy="384048"/>
          </a:xfrm>
        </p:spPr>
        <p:txBody>
          <a:bodyPr/>
          <a:lstStyle/>
          <a:p>
            <a:endParaRPr kumimoji="0" lang="en-US" dirty="0"/>
          </a:p>
        </p:txBody>
      </p:sp>
      <p:sp>
        <p:nvSpPr>
          <p:cNvPr id="10" name="9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4" name="13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18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8" name="17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19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5" name="14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21 Conector recto"/>
          <p:cNvSpPr>
            <a:spLocks noChangeShapeType="1"/>
          </p:cNvSpPr>
          <p:nvPr/>
        </p:nvSpPr>
        <p:spPr bwMode="auto">
          <a:xfrm>
            <a:off x="9113856"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7" name="26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20 Elipse"/>
          <p:cNvSpPr/>
          <p:nvPr/>
        </p:nvSpPr>
        <p:spPr bwMode="auto">
          <a:xfrm>
            <a:off x="609600" y="3429000"/>
            <a:ext cx="12954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Elipse"/>
          <p:cNvSpPr/>
          <p:nvPr/>
        </p:nvSpPr>
        <p:spPr bwMode="auto">
          <a:xfrm>
            <a:off x="1309632"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4" name="23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25 Elipse"/>
          <p:cNvSpPr/>
          <p:nvPr/>
        </p:nvSpPr>
        <p:spPr bwMode="auto">
          <a:xfrm>
            <a:off x="1664208" y="5788152"/>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5" name="24 Elipse"/>
          <p:cNvSpPr/>
          <p:nvPr/>
        </p:nvSpPr>
        <p:spPr>
          <a:xfrm>
            <a:off x="1905000" y="4495800"/>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9" name="28 Marcador de número de diapositiva"/>
          <p:cNvSpPr>
            <a:spLocks noGrp="1"/>
          </p:cNvSpPr>
          <p:nvPr>
            <p:ph type="sldNum" sz="quarter" idx="12"/>
          </p:nvPr>
        </p:nvSpPr>
        <p:spPr bwMode="auto">
          <a:xfrm>
            <a:off x="1325544" y="4928702"/>
            <a:ext cx="609600" cy="517524"/>
          </a:xfrm>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8" name="7 Marcador de contenido"/>
          <p:cNvSpPr>
            <a:spLocks noGrp="1"/>
          </p:cNvSpPr>
          <p:nvPr>
            <p:ph sz="quarter" idx="1"/>
          </p:nvPr>
        </p:nvSpPr>
        <p:spPr>
          <a:xfrm>
            <a:off x="457200" y="1600200"/>
            <a:ext cx="7467600" cy="4873752"/>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7" name="6 Marcador de fecha"/>
          <p:cNvSpPr>
            <a:spLocks noGrp="1"/>
          </p:cNvSpPr>
          <p:nvPr>
            <p:ph type="dt" sz="half" idx="14"/>
          </p:nvPr>
        </p:nvSpPr>
        <p:spPr/>
        <p:txBody>
          <a:bodyPr rtlCol="0"/>
          <a:lstStyle/>
          <a:p>
            <a:pPr algn="r" eaLnBrk="1" latinLnBrk="0" hangingPunct="1"/>
            <a:fld id="{E6F9B8CD-342D-4579-98EC-A8FD6B7370E1}" type="datetimeFigureOut">
              <a:rPr lang="en-US" smtClean="0"/>
              <a:pPr algn="r" eaLnBrk="1" latinLnBrk="0" hangingPunct="1"/>
              <a:t>3/12/2018</a:t>
            </a:fld>
            <a:endParaRPr lang="en-US" dirty="0"/>
          </a:p>
        </p:txBody>
      </p:sp>
      <p:sp>
        <p:nvSpPr>
          <p:cNvPr id="9" name="8 Marcador de número de diapositiva"/>
          <p:cNvSpPr>
            <a:spLocks noGrp="1"/>
          </p:cNvSpPr>
          <p:nvPr>
            <p:ph type="sldNum" sz="quarter" idx="15"/>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10" name="9 Marcador de pie de página"/>
          <p:cNvSpPr>
            <a:spLocks noGrp="1"/>
          </p:cNvSpPr>
          <p:nvPr>
            <p:ph type="ftr" sz="quarter" idx="16"/>
          </p:nvPr>
        </p:nvSpPr>
        <p:spPr/>
        <p:txBody>
          <a:bodyPr rtlCol="0"/>
          <a:lstStyle/>
          <a:p>
            <a:endParaRPr kumimoji="0"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2286000" y="2895600"/>
            <a:ext cx="6172200" cy="2053590"/>
          </a:xfrm>
        </p:spPr>
        <p:txBody>
          <a:bodyPr/>
          <a:lstStyle>
            <a:lvl1pPr algn="l">
              <a:buNone/>
              <a:defRPr sz="3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1"/>
          </p:nvPr>
        </p:nvSpPr>
        <p:spPr>
          <a:xfrm>
            <a:off x="2286000" y="5010150"/>
            <a:ext cx="6172200" cy="1371600"/>
          </a:xfrm>
        </p:spPr>
        <p:txBody>
          <a:bodyPr anchor="t"/>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s-ES"/>
              <a:t>Haga clic para modificar el estilo de texto del patrón</a:t>
            </a:r>
          </a:p>
        </p:txBody>
      </p:sp>
      <p:sp>
        <p:nvSpPr>
          <p:cNvPr id="4" name="3 Marcador de fecha"/>
          <p:cNvSpPr>
            <a:spLocks noGrp="1"/>
          </p:cNvSpPr>
          <p:nvPr>
            <p:ph type="dt" sz="half" idx="10"/>
          </p:nvPr>
        </p:nvSpPr>
        <p:spPr bwMode="auto">
          <a:xfrm rot="5400000">
            <a:off x="7763256" y="1170432"/>
            <a:ext cx="2286000" cy="381000"/>
          </a:xfrm>
        </p:spPr>
        <p:txBody>
          <a:bodyPr/>
          <a:lstStyle/>
          <a:p>
            <a:pPr eaLnBrk="1" latinLnBrk="0" hangingPunct="1"/>
            <a:fld id="{E6F9B8CD-342D-4579-98EC-A8FD6B7370E1}" type="datetimeFigureOut">
              <a:rPr lang="en-US" smtClean="0"/>
              <a:pPr eaLnBrk="1" latinLnBrk="0" hangingPunct="1"/>
              <a:t>3/12/2018</a:t>
            </a:fld>
            <a:endParaRPr lang="en-US" dirty="0"/>
          </a:p>
        </p:txBody>
      </p:sp>
      <p:sp>
        <p:nvSpPr>
          <p:cNvPr id="5" name="4 Marcador de pie de página"/>
          <p:cNvSpPr>
            <a:spLocks noGrp="1"/>
          </p:cNvSpPr>
          <p:nvPr>
            <p:ph type="ftr" sz="quarter" idx="11"/>
          </p:nvPr>
        </p:nvSpPr>
        <p:spPr bwMode="auto">
          <a:xfrm rot="5400000">
            <a:off x="7077456" y="4178808"/>
            <a:ext cx="3657600" cy="384048"/>
          </a:xfrm>
        </p:spPr>
        <p:txBody>
          <a:bodyPr/>
          <a:lstStyle/>
          <a:p>
            <a:endParaRPr kumimoji="0" lang="en-US" dirty="0"/>
          </a:p>
        </p:txBody>
      </p:sp>
      <p:sp>
        <p:nvSpPr>
          <p:cNvPr id="9" name="8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0" name="9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3" name="12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4" name="13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5" name="14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16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8" name="17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18 Elipse"/>
          <p:cNvSpPr/>
          <p:nvPr/>
        </p:nvSpPr>
        <p:spPr bwMode="auto">
          <a:xfrm>
            <a:off x="609600" y="3429000"/>
            <a:ext cx="12954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0" name="19 Elipse"/>
          <p:cNvSpPr/>
          <p:nvPr/>
        </p:nvSpPr>
        <p:spPr bwMode="auto">
          <a:xfrm>
            <a:off x="1324704"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20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2" name="21 Elipse"/>
          <p:cNvSpPr/>
          <p:nvPr/>
        </p:nvSpPr>
        <p:spPr bwMode="auto">
          <a:xfrm>
            <a:off x="1664208" y="5791200"/>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Elipse"/>
          <p:cNvSpPr/>
          <p:nvPr/>
        </p:nvSpPr>
        <p:spPr bwMode="auto">
          <a:xfrm>
            <a:off x="1879040" y="4479888"/>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25 Conector recto"/>
          <p:cNvSpPr>
            <a:spLocks noChangeShapeType="1"/>
          </p:cNvSpPr>
          <p:nvPr/>
        </p:nvSpPr>
        <p:spPr bwMode="auto">
          <a:xfrm>
            <a:off x="9097944"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6" name="5 Marcador de número de diapositiva"/>
          <p:cNvSpPr>
            <a:spLocks noGrp="1"/>
          </p:cNvSpPr>
          <p:nvPr>
            <p:ph type="sldNum" sz="quarter" idx="12"/>
          </p:nvPr>
        </p:nvSpPr>
        <p:spPr bwMode="auto">
          <a:xfrm>
            <a:off x="1340616" y="4928702"/>
            <a:ext cx="609600" cy="517524"/>
          </a:xfrm>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5" name="4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3/12/2018</a:t>
            </a:fld>
            <a:endParaRPr lang="en-US" dirty="0"/>
          </a:p>
        </p:txBody>
      </p:sp>
      <p:sp>
        <p:nvSpPr>
          <p:cNvPr id="6" name="5 Marcador de pie de página"/>
          <p:cNvSpPr>
            <a:spLocks noGrp="1"/>
          </p:cNvSpPr>
          <p:nvPr>
            <p:ph type="ftr" sz="quarter" idx="11"/>
          </p:nvPr>
        </p:nvSpPr>
        <p:spPr/>
        <p:txBody>
          <a:bodyPr/>
          <a:lstStyle/>
          <a:p>
            <a:endParaRPr kumimoji="0" lang="en-US" dirty="0"/>
          </a:p>
        </p:txBody>
      </p:sp>
      <p:sp>
        <p:nvSpPr>
          <p:cNvPr id="7" name="6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
        <p:nvSpPr>
          <p:cNvPr id="9" name="8 Marcador de contenido"/>
          <p:cNvSpPr>
            <a:spLocks noGrp="1"/>
          </p:cNvSpPr>
          <p:nvPr>
            <p:ph sz="quarter" idx="1"/>
          </p:nvPr>
        </p:nvSpPr>
        <p:spPr>
          <a:xfrm>
            <a:off x="457200"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1" name="10 Marcador de contenido"/>
          <p:cNvSpPr>
            <a:spLocks noGrp="1"/>
          </p:cNvSpPr>
          <p:nvPr>
            <p:ph sz="quarter" idx="2"/>
          </p:nvPr>
        </p:nvSpPr>
        <p:spPr>
          <a:xfrm>
            <a:off x="4270248"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7543800" cy="1143000"/>
          </a:xfrm>
        </p:spPr>
        <p:txBody>
          <a:bodyPr anchor="b"/>
          <a:lstStyle>
            <a:lvl1pPr>
              <a:defRPr/>
            </a:lvl1pPr>
          </a:lstStyle>
          <a:p>
            <a:r>
              <a:rPr kumimoji="0" lang="es-ES"/>
              <a:t>Haga clic para modificar el estilo de título del patrón</a:t>
            </a:r>
            <a:endParaRPr kumimoji="0" lang="en-US"/>
          </a:p>
        </p:txBody>
      </p:sp>
      <p:sp>
        <p:nvSpPr>
          <p:cNvPr id="7" name="6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3/12/2018</a:t>
            </a:fld>
            <a:endParaRPr lang="en-US" dirty="0"/>
          </a:p>
        </p:txBody>
      </p:sp>
      <p:sp>
        <p:nvSpPr>
          <p:cNvPr id="8" name="7 Marcador de pie de página"/>
          <p:cNvSpPr>
            <a:spLocks noGrp="1"/>
          </p:cNvSpPr>
          <p:nvPr>
            <p:ph type="ftr" sz="quarter" idx="11"/>
          </p:nvPr>
        </p:nvSpPr>
        <p:spPr/>
        <p:txBody>
          <a:bodyPr/>
          <a:lstStyle/>
          <a:p>
            <a:endParaRPr kumimoji="0" lang="en-US" dirty="0"/>
          </a:p>
        </p:txBody>
      </p:sp>
      <p:sp>
        <p:nvSpPr>
          <p:cNvPr id="9" name="8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
        <p:nvSpPr>
          <p:cNvPr id="11" name="10 Marcador de contenido"/>
          <p:cNvSpPr>
            <a:spLocks noGrp="1"/>
          </p:cNvSpPr>
          <p:nvPr>
            <p:ph sz="quarter" idx="2"/>
          </p:nvPr>
        </p:nvSpPr>
        <p:spPr>
          <a:xfrm>
            <a:off x="457200"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3" name="12 Marcador de contenido"/>
          <p:cNvSpPr>
            <a:spLocks noGrp="1"/>
          </p:cNvSpPr>
          <p:nvPr>
            <p:ph sz="quarter" idx="4"/>
          </p:nvPr>
        </p:nvSpPr>
        <p:spPr>
          <a:xfrm>
            <a:off x="4371975"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2" name="11 Marcador de texto"/>
          <p:cNvSpPr>
            <a:spLocks noGrp="1"/>
          </p:cNvSpPr>
          <p:nvPr>
            <p:ph type="body" sz="quarter" idx="1"/>
          </p:nvPr>
        </p:nvSpPr>
        <p:spPr>
          <a:xfrm>
            <a:off x="4572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
        <p:nvSpPr>
          <p:cNvPr id="14" name="13 Marcador de texto"/>
          <p:cNvSpPr>
            <a:spLocks noGrp="1"/>
          </p:cNvSpPr>
          <p:nvPr>
            <p:ph type="body" sz="quarter" idx="3"/>
          </p:nvPr>
        </p:nvSpPr>
        <p:spPr>
          <a:xfrm>
            <a:off x="43434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6" name="5 Marcador de fecha"/>
          <p:cNvSpPr>
            <a:spLocks noGrp="1"/>
          </p:cNvSpPr>
          <p:nvPr>
            <p:ph type="dt" sz="half" idx="10"/>
          </p:nvPr>
        </p:nvSpPr>
        <p:spPr/>
        <p:txBody>
          <a:bodyPr rtlCol="0"/>
          <a:lstStyle/>
          <a:p>
            <a:pPr algn="r" eaLnBrk="1" latinLnBrk="0" hangingPunct="1"/>
            <a:fld id="{E6F9B8CD-342D-4579-98EC-A8FD6B7370E1}" type="datetimeFigureOut">
              <a:rPr lang="en-US" smtClean="0"/>
              <a:pPr algn="r" eaLnBrk="1" latinLnBrk="0" hangingPunct="1"/>
              <a:t>3/12/2018</a:t>
            </a:fld>
            <a:endParaRPr lang="en-US" dirty="0"/>
          </a:p>
        </p:txBody>
      </p:sp>
      <p:sp>
        <p:nvSpPr>
          <p:cNvPr id="7" name="6 Marcador de número de diapositiva"/>
          <p:cNvSpPr>
            <a:spLocks noGrp="1"/>
          </p:cNvSpPr>
          <p:nvPr>
            <p:ph type="sldNum" sz="quarter" idx="11"/>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8" name="7 Marcador de pie de página"/>
          <p:cNvSpPr>
            <a:spLocks noGrp="1"/>
          </p:cNvSpPr>
          <p:nvPr>
            <p:ph type="ftr" sz="quarter" idx="12"/>
          </p:nvPr>
        </p:nvSpPr>
        <p:spPr/>
        <p:txBody>
          <a:bodyPr rtlCol="0"/>
          <a:lstStyle/>
          <a:p>
            <a:endParaRPr kumimoji="0"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3/12/2018</a:t>
            </a:fld>
            <a:endParaRPr lang="en-US" dirty="0"/>
          </a:p>
        </p:txBody>
      </p:sp>
      <p:sp>
        <p:nvSpPr>
          <p:cNvPr id="3" name="2 Marcador de pie de página"/>
          <p:cNvSpPr>
            <a:spLocks noGrp="1"/>
          </p:cNvSpPr>
          <p:nvPr>
            <p:ph type="ftr" sz="quarter" idx="11"/>
          </p:nvPr>
        </p:nvSpPr>
        <p:spPr/>
        <p:txBody>
          <a:bodyPr/>
          <a:lstStyle/>
          <a:p>
            <a:endParaRPr kumimoji="0" lang="en-US" dirty="0"/>
          </a:p>
        </p:txBody>
      </p:sp>
      <p:sp>
        <p:nvSpPr>
          <p:cNvPr id="4" name="3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ido con título">
    <p:spTree>
      <p:nvGrpSpPr>
        <p:cNvPr id="1" name=""/>
        <p:cNvGrpSpPr/>
        <p:nvPr/>
      </p:nvGrpSpPr>
      <p:grpSpPr>
        <a:xfrm>
          <a:off x="0" y="0"/>
          <a:ext cx="0" cy="0"/>
          <a:chOff x="0" y="0"/>
          <a:chExt cx="0" cy="0"/>
        </a:xfrm>
      </p:grpSpPr>
      <p:sp>
        <p:nvSpPr>
          <p:cNvPr id="10" name="9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 name="1 Título"/>
          <p:cNvSpPr>
            <a:spLocks noGrp="1"/>
          </p:cNvSpPr>
          <p:nvPr>
            <p:ph type="title"/>
          </p:nvPr>
        </p:nvSpPr>
        <p:spPr>
          <a:xfrm rot="5400000">
            <a:off x="3371850" y="3200400"/>
            <a:ext cx="6309360" cy="457200"/>
          </a:xfrm>
        </p:spPr>
        <p:txBody>
          <a:bodyPr anchor="b"/>
          <a:lstStyle>
            <a:lvl1pPr algn="l">
              <a:buNone/>
              <a:defRPr sz="2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2"/>
          </p:nvPr>
        </p:nvSpPr>
        <p:spPr>
          <a:xfrm>
            <a:off x="6812280" y="274320"/>
            <a:ext cx="1527048"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eaLnBrk="1" latinLnBrk="0" hangingPunct="1"/>
            <a:r>
              <a:rPr kumimoji="0" lang="es-ES"/>
              <a:t>Haga clic para modificar el estilo de texto del patrón</a:t>
            </a:r>
          </a:p>
        </p:txBody>
      </p:sp>
      <p:sp>
        <p:nvSpPr>
          <p:cNvPr id="8" name="7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8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10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2" name="11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3" name="12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4" name="13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8" name="17 Marcador de contenido"/>
          <p:cNvSpPr>
            <a:spLocks noGrp="1"/>
          </p:cNvSpPr>
          <p:nvPr>
            <p:ph sz="quarter" idx="1"/>
          </p:nvPr>
        </p:nvSpPr>
        <p:spPr>
          <a:xfrm>
            <a:off x="304800" y="274320"/>
            <a:ext cx="5638800" cy="6327648"/>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21" name="20 Marcador de fecha"/>
          <p:cNvSpPr>
            <a:spLocks noGrp="1"/>
          </p:cNvSpPr>
          <p:nvPr>
            <p:ph type="dt" sz="half" idx="14"/>
          </p:nvPr>
        </p:nvSpPr>
        <p:spPr/>
        <p:txBody>
          <a:bodyPr rtlCol="0"/>
          <a:lstStyle/>
          <a:p>
            <a:pPr algn="r" eaLnBrk="1" latinLnBrk="0" hangingPunct="1"/>
            <a:fld id="{E6F9B8CD-342D-4579-98EC-A8FD6B7370E1}" type="datetimeFigureOut">
              <a:rPr lang="en-US" smtClean="0"/>
              <a:pPr algn="r" eaLnBrk="1" latinLnBrk="0" hangingPunct="1"/>
              <a:t>3/12/2018</a:t>
            </a:fld>
            <a:endParaRPr lang="en-US" dirty="0"/>
          </a:p>
        </p:txBody>
      </p:sp>
      <p:sp>
        <p:nvSpPr>
          <p:cNvPr id="22" name="21 Marcador de número de diapositiva"/>
          <p:cNvSpPr>
            <a:spLocks noGrp="1"/>
          </p:cNvSpPr>
          <p:nvPr>
            <p:ph type="sldNum" sz="quarter" idx="15"/>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23" name="22 Marcador de pie de página"/>
          <p:cNvSpPr>
            <a:spLocks noGrp="1"/>
          </p:cNvSpPr>
          <p:nvPr>
            <p:ph type="ftr" sz="quarter" idx="16"/>
          </p:nvPr>
        </p:nvSpPr>
        <p:spPr/>
        <p:txBody>
          <a:bodyPr rtlCol="0"/>
          <a:lstStyle/>
          <a:p>
            <a:endParaRPr kumimoji="0"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spTree>
      <p:nvGrpSpPr>
        <p:cNvPr id="1" name=""/>
        <p:cNvGrpSpPr/>
        <p:nvPr/>
      </p:nvGrpSpPr>
      <p:grpSpPr>
        <a:xfrm>
          <a:off x="0" y="0"/>
          <a:ext cx="0" cy="0"/>
          <a:chOff x="0" y="0"/>
          <a:chExt cx="0" cy="0"/>
        </a:xfrm>
      </p:grpSpPr>
      <p:sp>
        <p:nvSpPr>
          <p:cNvPr id="9" name="8 Conector recto"/>
          <p:cNvSpPr>
            <a:spLocks noChangeShapeType="1"/>
          </p:cNvSpPr>
          <p:nvPr/>
        </p:nvSpPr>
        <p:spPr bwMode="auto">
          <a:xfrm>
            <a:off x="8763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3" name="12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 name="1 Título"/>
          <p:cNvSpPr>
            <a:spLocks noGrp="1"/>
          </p:cNvSpPr>
          <p:nvPr>
            <p:ph type="title"/>
          </p:nvPr>
        </p:nvSpPr>
        <p:spPr>
          <a:xfrm rot="5400000">
            <a:off x="3350133" y="3200400"/>
            <a:ext cx="6309360" cy="457200"/>
          </a:xfrm>
        </p:spPr>
        <p:txBody>
          <a:bodyPr anchor="b"/>
          <a:lstStyle>
            <a:lvl1pPr algn="l">
              <a:buNone/>
              <a:defRPr sz="2000" b="1"/>
            </a:lvl1pPr>
          </a:lstStyle>
          <a:p>
            <a:r>
              <a:rPr kumimoji="0" lang="es-ES"/>
              <a:t>Haga clic para modificar el estilo de título del patrón</a:t>
            </a:r>
            <a:endParaRPr kumimoji="0" lang="en-US"/>
          </a:p>
        </p:txBody>
      </p:sp>
      <p:sp>
        <p:nvSpPr>
          <p:cNvPr id="3" name="2 Marcador de posición de imagen"/>
          <p:cNvSpPr>
            <a:spLocks noGrp="1"/>
          </p:cNvSpPr>
          <p:nvPr>
            <p:ph type="pic" idx="1"/>
          </p:nvPr>
        </p:nvSpPr>
        <p:spPr>
          <a:xfrm>
            <a:off x="0" y="0"/>
            <a:ext cx="61722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lstStyle>
            <a:lvl1pPr marL="0" indent="0">
              <a:buNone/>
              <a:defRPr sz="3200"/>
            </a:lvl1pPr>
          </a:lstStyle>
          <a:p>
            <a:pPr algn="ctr" eaLnBrk="1" latinLnBrk="0" hangingPunct="1">
              <a:buFontTx/>
              <a:buNone/>
            </a:pPr>
            <a:r>
              <a:rPr kumimoji="0" lang="es-ES" dirty="0"/>
              <a:t>Haga clic en el icono para agregar una imagen</a:t>
            </a:r>
            <a:endParaRPr kumimoji="0" lang="en-US" dirty="0"/>
          </a:p>
        </p:txBody>
      </p:sp>
      <p:sp>
        <p:nvSpPr>
          <p:cNvPr id="4" name="3 Marcador de texto"/>
          <p:cNvSpPr>
            <a:spLocks noGrp="1"/>
          </p:cNvSpPr>
          <p:nvPr>
            <p:ph type="body" sz="half" idx="2"/>
          </p:nvPr>
        </p:nvSpPr>
        <p:spPr>
          <a:xfrm>
            <a:off x="6765798" y="264795"/>
            <a:ext cx="1524000" cy="4956048"/>
          </a:xfrm>
        </p:spPr>
        <p:txBody>
          <a:bodyPr rot="0" spcFirstLastPara="0" vertOverflow="overflow" horzOverflow="overflow" vert="horz" wrap="square" lIns="91440" tIns="45720" rIns="91440" bIns="45720" numCol="1" spcCol="274320" rtlCol="0" fromWordArt="0" anchor="t" anchorCtr="0" forceAA="0" compatLnSpc="1">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eaLnBrk="1" latinLnBrk="0" hangingPunct="1"/>
            <a:r>
              <a:rPr kumimoji="0" lang="es-ES"/>
              <a:t>Haga clic para modificar el estilo de texto del patrón</a:t>
            </a:r>
          </a:p>
        </p:txBody>
      </p:sp>
      <p:sp>
        <p:nvSpPr>
          <p:cNvPr id="10" name="9 Conector recto"/>
          <p:cNvSpPr>
            <a:spLocks noChangeShapeType="1"/>
          </p:cNvSpPr>
          <p:nvPr/>
        </p:nvSpPr>
        <p:spPr bwMode="auto">
          <a:xfrm>
            <a:off x="8991600" y="0"/>
            <a:ext cx="0" cy="6858000"/>
          </a:xfrm>
          <a:prstGeom prst="lin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10 Rectángulo"/>
          <p:cNvSpPr/>
          <p:nvPr/>
        </p:nvSpPr>
        <p:spPr bwMode="auto">
          <a:xfrm>
            <a:off x="8839200" y="0"/>
            <a:ext cx="3048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9" name="18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19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16 Marcador de fecha"/>
          <p:cNvSpPr>
            <a:spLocks noGrp="1"/>
          </p:cNvSpPr>
          <p:nvPr>
            <p:ph type="dt" sz="half" idx="10"/>
          </p:nvPr>
        </p:nvSpPr>
        <p:spPr/>
        <p:txBody>
          <a:bodyPr rtlCol="0"/>
          <a:lstStyle/>
          <a:p>
            <a:pPr algn="r" eaLnBrk="1" latinLnBrk="0" hangingPunct="1"/>
            <a:fld id="{E6F9B8CD-342D-4579-98EC-A8FD6B7370E1}" type="datetimeFigureOut">
              <a:rPr lang="en-US" smtClean="0"/>
              <a:pPr algn="r" eaLnBrk="1" latinLnBrk="0" hangingPunct="1"/>
              <a:t>3/12/2018</a:t>
            </a:fld>
            <a:endParaRPr lang="en-US" dirty="0"/>
          </a:p>
        </p:txBody>
      </p:sp>
      <p:sp>
        <p:nvSpPr>
          <p:cNvPr id="18" name="17 Marcador de número de diapositiva"/>
          <p:cNvSpPr>
            <a:spLocks noGrp="1"/>
          </p:cNvSpPr>
          <p:nvPr>
            <p:ph type="sldNum" sz="quarter" idx="11"/>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21" name="20 Marcador de pie de página"/>
          <p:cNvSpPr>
            <a:spLocks noGrp="1"/>
          </p:cNvSpPr>
          <p:nvPr>
            <p:ph type="ftr" sz="quarter" idx="12"/>
          </p:nvPr>
        </p:nvSpPr>
        <p:spPr/>
        <p:txBody>
          <a:bodyPr rtlCol="0"/>
          <a:lstStyle/>
          <a:p>
            <a:endParaRPr kumimoji="0"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3/12/2018</a:t>
            </a:fld>
            <a:endParaRPr lang="en-US" dirty="0"/>
          </a:p>
        </p:txBody>
      </p:sp>
      <p:sp>
        <p:nvSpPr>
          <p:cNvPr id="5" name="4 Marcador de pie de página"/>
          <p:cNvSpPr>
            <a:spLocks noGrp="1"/>
          </p:cNvSpPr>
          <p:nvPr>
            <p:ph type="ftr" sz="quarter" idx="11"/>
          </p:nvPr>
        </p:nvSpPr>
        <p:spPr/>
        <p:txBody>
          <a:bodyPr/>
          <a:lstStyle/>
          <a:p>
            <a:endParaRPr kumimoji="0" lang="en-US" dirty="0"/>
          </a:p>
        </p:txBody>
      </p:sp>
      <p:sp>
        <p:nvSpPr>
          <p:cNvPr id="6" name="5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9"/>
            <a:ext cx="1676400" cy="5851525"/>
          </a:xfrm>
        </p:spPr>
        <p:txBody>
          <a:bodyPr vert="eaVert"/>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a:xfrm>
            <a:off x="457200" y="274638"/>
            <a:ext cx="6019800" cy="5851525"/>
          </a:xfrm>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3/12/2018</a:t>
            </a:fld>
            <a:endParaRPr lang="en-US" dirty="0"/>
          </a:p>
        </p:txBody>
      </p:sp>
      <p:sp>
        <p:nvSpPr>
          <p:cNvPr id="5" name="4 Marcador de pie de página"/>
          <p:cNvSpPr>
            <a:spLocks noGrp="1"/>
          </p:cNvSpPr>
          <p:nvPr>
            <p:ph type="ftr" sz="quarter" idx="11"/>
          </p:nvPr>
        </p:nvSpPr>
        <p:spPr/>
        <p:txBody>
          <a:bodyPr/>
          <a:lstStyle/>
          <a:p>
            <a:endParaRPr kumimoji="0" lang="en-US" dirty="0"/>
          </a:p>
        </p:txBody>
      </p:sp>
      <p:sp>
        <p:nvSpPr>
          <p:cNvPr id="6" name="5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sp>
        <p:nvSpPr>
          <p:cNvPr id="8" name="7 Título"/>
          <p:cNvSpPr>
            <a:spLocks noGrp="1"/>
          </p:cNvSpPr>
          <p:nvPr>
            <p:ph type="ctrTitle"/>
          </p:nvPr>
        </p:nvSpPr>
        <p:spPr>
          <a:xfrm>
            <a:off x="2286000" y="3124200"/>
            <a:ext cx="6172200" cy="1894362"/>
          </a:xfrm>
        </p:spPr>
        <p:txBody>
          <a:bodyPr/>
          <a:lstStyle>
            <a:lvl1pPr>
              <a:defRPr b="1"/>
            </a:lvl1pPr>
          </a:lstStyle>
          <a:p>
            <a:r>
              <a:rPr kumimoji="0" lang="es-ES"/>
              <a:t>Haga clic para modificar el estilo de título del patrón</a:t>
            </a:r>
            <a:endParaRPr kumimoji="0" lang="en-US"/>
          </a:p>
        </p:txBody>
      </p:sp>
      <p:sp>
        <p:nvSpPr>
          <p:cNvPr id="9" name="8 Subtítulo"/>
          <p:cNvSpPr>
            <a:spLocks noGrp="1"/>
          </p:cNvSpPr>
          <p:nvPr>
            <p:ph type="subTitle" idx="1"/>
          </p:nvPr>
        </p:nvSpPr>
        <p:spPr>
          <a:xfrm>
            <a:off x="2286000" y="5003322"/>
            <a:ext cx="61722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s-ES"/>
              <a:t>Haga clic para modificar el estilo de subtítulo del patrón</a:t>
            </a:r>
            <a:endParaRPr kumimoji="0" lang="en-US"/>
          </a:p>
        </p:txBody>
      </p:sp>
      <p:sp>
        <p:nvSpPr>
          <p:cNvPr id="28" name="27 Marcador de fecha"/>
          <p:cNvSpPr>
            <a:spLocks noGrp="1"/>
          </p:cNvSpPr>
          <p:nvPr>
            <p:ph type="dt" sz="half" idx="10"/>
          </p:nvPr>
        </p:nvSpPr>
        <p:spPr bwMode="auto">
          <a:xfrm rot="5400000">
            <a:off x="7764621" y="1174097"/>
            <a:ext cx="2286000" cy="381000"/>
          </a:xfrm>
        </p:spPr>
        <p:txBody>
          <a:bodyPr/>
          <a:lstStyle/>
          <a:p>
            <a:fld id="{E6F9B8CD-342D-4579-98EC-A8FD6B7370E1}" type="datetimeFigureOut">
              <a:rPr lang="en-US" smtClean="0">
                <a:solidFill>
                  <a:srgbClr val="FFF39D"/>
                </a:solidFill>
              </a:rPr>
              <a:pPr/>
              <a:t>3/12/2018</a:t>
            </a:fld>
            <a:endParaRPr lang="en-US" dirty="0">
              <a:solidFill>
                <a:srgbClr val="FFF39D"/>
              </a:solidFill>
            </a:endParaRPr>
          </a:p>
        </p:txBody>
      </p:sp>
      <p:sp>
        <p:nvSpPr>
          <p:cNvPr id="17" name="16 Marcador de pie de página"/>
          <p:cNvSpPr>
            <a:spLocks noGrp="1"/>
          </p:cNvSpPr>
          <p:nvPr>
            <p:ph type="ftr" sz="quarter" idx="11"/>
          </p:nvPr>
        </p:nvSpPr>
        <p:spPr bwMode="auto">
          <a:xfrm rot="5400000">
            <a:off x="7077269" y="4181669"/>
            <a:ext cx="3657600" cy="384048"/>
          </a:xfrm>
        </p:spPr>
        <p:txBody>
          <a:bodyPr/>
          <a:lstStyle/>
          <a:p>
            <a:endParaRPr lang="en-US" dirty="0">
              <a:solidFill>
                <a:srgbClr val="FFF39D"/>
              </a:solidFill>
            </a:endParaRPr>
          </a:p>
        </p:txBody>
      </p:sp>
      <p:sp>
        <p:nvSpPr>
          <p:cNvPr id="10" name="9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2" name="11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4" name="13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9" name="18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1" name="10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8" name="17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0" name="19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5" name="14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2" name="21 Conector recto"/>
          <p:cNvSpPr>
            <a:spLocks noChangeShapeType="1"/>
          </p:cNvSpPr>
          <p:nvPr/>
        </p:nvSpPr>
        <p:spPr bwMode="auto">
          <a:xfrm>
            <a:off x="9113856"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7" name="26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1" name="20 Elipse"/>
          <p:cNvSpPr/>
          <p:nvPr/>
        </p:nvSpPr>
        <p:spPr bwMode="auto">
          <a:xfrm>
            <a:off x="609600" y="3429000"/>
            <a:ext cx="12954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3" name="22 Elipse"/>
          <p:cNvSpPr/>
          <p:nvPr/>
        </p:nvSpPr>
        <p:spPr bwMode="auto">
          <a:xfrm>
            <a:off x="1309632"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4" name="23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6" name="25 Elipse"/>
          <p:cNvSpPr/>
          <p:nvPr/>
        </p:nvSpPr>
        <p:spPr bwMode="auto">
          <a:xfrm>
            <a:off x="1664208" y="5788152"/>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5" name="24 Elipse"/>
          <p:cNvSpPr/>
          <p:nvPr/>
        </p:nvSpPr>
        <p:spPr>
          <a:xfrm>
            <a:off x="1905000" y="4495800"/>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9" name="28 Marcador de número de diapositiva"/>
          <p:cNvSpPr>
            <a:spLocks noGrp="1"/>
          </p:cNvSpPr>
          <p:nvPr>
            <p:ph type="sldNum" sz="quarter" idx="12"/>
          </p:nvPr>
        </p:nvSpPr>
        <p:spPr bwMode="auto">
          <a:xfrm>
            <a:off x="1325544" y="4928702"/>
            <a:ext cx="609600" cy="517524"/>
          </a:xfrm>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197546028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8" name="7 Marcador de contenido"/>
          <p:cNvSpPr>
            <a:spLocks noGrp="1"/>
          </p:cNvSpPr>
          <p:nvPr>
            <p:ph sz="quarter" idx="1"/>
          </p:nvPr>
        </p:nvSpPr>
        <p:spPr>
          <a:xfrm>
            <a:off x="457200" y="1600200"/>
            <a:ext cx="7467600" cy="4873752"/>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7" name="6 Marcador de fecha"/>
          <p:cNvSpPr>
            <a:spLocks noGrp="1"/>
          </p:cNvSpPr>
          <p:nvPr>
            <p:ph type="dt" sz="half" idx="14"/>
          </p:nvPr>
        </p:nvSpPr>
        <p:spPr/>
        <p:txBody>
          <a:bodyPr rtlCol="0"/>
          <a:lstStyle/>
          <a:p>
            <a:fld id="{E6F9B8CD-342D-4579-98EC-A8FD6B7370E1}" type="datetimeFigureOut">
              <a:rPr lang="en-US" smtClean="0">
                <a:solidFill>
                  <a:srgbClr val="FFF39D"/>
                </a:solidFill>
              </a:rPr>
              <a:pPr/>
              <a:t>3/12/2018</a:t>
            </a:fld>
            <a:endParaRPr lang="en-US" dirty="0">
              <a:solidFill>
                <a:srgbClr val="FFF39D"/>
              </a:solidFill>
            </a:endParaRPr>
          </a:p>
        </p:txBody>
      </p:sp>
      <p:sp>
        <p:nvSpPr>
          <p:cNvPr id="9" name="8 Marcador de número de diapositiva"/>
          <p:cNvSpPr>
            <a:spLocks noGrp="1"/>
          </p:cNvSpPr>
          <p:nvPr>
            <p:ph type="sldNum" sz="quarter" idx="15"/>
          </p:nvPr>
        </p:nvSpPr>
        <p:spPr/>
        <p:txBody>
          <a:bodyPr rtlCol="0"/>
          <a:lstStyle/>
          <a:p>
            <a:fld id="{2BBB5E19-F10A-4C2F-BF6F-11C513378A2E}" type="slidenum">
              <a:rPr lang="en-US" smtClean="0"/>
              <a:pPr/>
              <a:t>‹Nº›</a:t>
            </a:fld>
            <a:endParaRPr lang="en-US" dirty="0"/>
          </a:p>
        </p:txBody>
      </p:sp>
      <p:sp>
        <p:nvSpPr>
          <p:cNvPr id="10" name="9 Marcador de pie de página"/>
          <p:cNvSpPr>
            <a:spLocks noGrp="1"/>
          </p:cNvSpPr>
          <p:nvPr>
            <p:ph type="ftr" sz="quarter" idx="16"/>
          </p:nvPr>
        </p:nvSpPr>
        <p:spPr/>
        <p:txBody>
          <a:bodyPr rtlCol="0"/>
          <a:lstStyle/>
          <a:p>
            <a:endParaRPr lang="en-US" dirty="0">
              <a:solidFill>
                <a:srgbClr val="FFF39D"/>
              </a:solidFill>
            </a:endParaRPr>
          </a:p>
        </p:txBody>
      </p:sp>
    </p:spTree>
    <p:extLst>
      <p:ext uri="{BB962C8B-B14F-4D97-AF65-F5344CB8AC3E}">
        <p14:creationId xmlns:p14="http://schemas.microsoft.com/office/powerpoint/2010/main" val="226061819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2286000" y="2895600"/>
            <a:ext cx="6172200" cy="2053590"/>
          </a:xfrm>
        </p:spPr>
        <p:txBody>
          <a:bodyPr/>
          <a:lstStyle>
            <a:lvl1pPr algn="l">
              <a:buNone/>
              <a:defRPr sz="3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1"/>
          </p:nvPr>
        </p:nvSpPr>
        <p:spPr>
          <a:xfrm>
            <a:off x="2286000" y="5010150"/>
            <a:ext cx="6172200" cy="1371600"/>
          </a:xfrm>
        </p:spPr>
        <p:txBody>
          <a:bodyPr anchor="t"/>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s-ES"/>
              <a:t>Haga clic para modificar el estilo de texto del patrón</a:t>
            </a:r>
          </a:p>
        </p:txBody>
      </p:sp>
      <p:sp>
        <p:nvSpPr>
          <p:cNvPr id="4" name="3 Marcador de fecha"/>
          <p:cNvSpPr>
            <a:spLocks noGrp="1"/>
          </p:cNvSpPr>
          <p:nvPr>
            <p:ph type="dt" sz="half" idx="10"/>
          </p:nvPr>
        </p:nvSpPr>
        <p:spPr bwMode="auto">
          <a:xfrm rot="5400000">
            <a:off x="7763256" y="1170432"/>
            <a:ext cx="2286000" cy="381000"/>
          </a:xfrm>
        </p:spPr>
        <p:txBody>
          <a:bodyPr/>
          <a:lstStyle/>
          <a:p>
            <a:fld id="{E6F9B8CD-342D-4579-98EC-A8FD6B7370E1}" type="datetimeFigureOut">
              <a:rPr lang="en-US" smtClean="0">
                <a:solidFill>
                  <a:srgbClr val="FFF39D"/>
                </a:solidFill>
              </a:rPr>
              <a:pPr/>
              <a:t>3/12/2018</a:t>
            </a:fld>
            <a:endParaRPr lang="en-US" dirty="0">
              <a:solidFill>
                <a:srgbClr val="FFF39D"/>
              </a:solidFill>
            </a:endParaRPr>
          </a:p>
        </p:txBody>
      </p:sp>
      <p:sp>
        <p:nvSpPr>
          <p:cNvPr id="5" name="4 Marcador de pie de página"/>
          <p:cNvSpPr>
            <a:spLocks noGrp="1"/>
          </p:cNvSpPr>
          <p:nvPr>
            <p:ph type="ftr" sz="quarter" idx="11"/>
          </p:nvPr>
        </p:nvSpPr>
        <p:spPr bwMode="auto">
          <a:xfrm rot="5400000">
            <a:off x="7077456" y="4178808"/>
            <a:ext cx="3657600" cy="384048"/>
          </a:xfrm>
        </p:spPr>
        <p:txBody>
          <a:bodyPr/>
          <a:lstStyle/>
          <a:p>
            <a:endParaRPr lang="en-US" dirty="0">
              <a:solidFill>
                <a:srgbClr val="FFF39D"/>
              </a:solidFill>
            </a:endParaRPr>
          </a:p>
        </p:txBody>
      </p:sp>
      <p:sp>
        <p:nvSpPr>
          <p:cNvPr id="9" name="8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0" name="9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1" name="10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2" name="11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3" name="12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4" name="13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5" name="14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7" name="16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8" name="17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9" name="18 Elipse"/>
          <p:cNvSpPr/>
          <p:nvPr/>
        </p:nvSpPr>
        <p:spPr bwMode="auto">
          <a:xfrm>
            <a:off x="609600" y="3429000"/>
            <a:ext cx="12954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0" name="19 Elipse"/>
          <p:cNvSpPr/>
          <p:nvPr/>
        </p:nvSpPr>
        <p:spPr bwMode="auto">
          <a:xfrm>
            <a:off x="1324704"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1" name="20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2" name="21 Elipse"/>
          <p:cNvSpPr/>
          <p:nvPr/>
        </p:nvSpPr>
        <p:spPr bwMode="auto">
          <a:xfrm>
            <a:off x="1664208" y="5791200"/>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3" name="22 Elipse"/>
          <p:cNvSpPr/>
          <p:nvPr/>
        </p:nvSpPr>
        <p:spPr bwMode="auto">
          <a:xfrm>
            <a:off x="1879040" y="4479888"/>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6" name="25 Conector recto"/>
          <p:cNvSpPr>
            <a:spLocks noChangeShapeType="1"/>
          </p:cNvSpPr>
          <p:nvPr/>
        </p:nvSpPr>
        <p:spPr bwMode="auto">
          <a:xfrm>
            <a:off x="9097944"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6" name="5 Marcador de número de diapositiva"/>
          <p:cNvSpPr>
            <a:spLocks noGrp="1"/>
          </p:cNvSpPr>
          <p:nvPr>
            <p:ph type="sldNum" sz="quarter" idx="12"/>
          </p:nvPr>
        </p:nvSpPr>
        <p:spPr bwMode="auto">
          <a:xfrm>
            <a:off x="1340616" y="4928702"/>
            <a:ext cx="609600" cy="517524"/>
          </a:xfrm>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194044039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5" name="4 Marcador de fecha"/>
          <p:cNvSpPr>
            <a:spLocks noGrp="1"/>
          </p:cNvSpPr>
          <p:nvPr>
            <p:ph type="dt" sz="half" idx="10"/>
          </p:nvPr>
        </p:nvSpPr>
        <p:spPr/>
        <p:txBody>
          <a:bodyPr/>
          <a:lstStyle/>
          <a:p>
            <a:fld id="{E6F9B8CD-342D-4579-98EC-A8FD6B7370E1}" type="datetimeFigureOut">
              <a:rPr lang="en-US" smtClean="0">
                <a:solidFill>
                  <a:srgbClr val="FFF39D"/>
                </a:solidFill>
              </a:rPr>
              <a:pPr/>
              <a:t>3/12/2018</a:t>
            </a:fld>
            <a:endParaRPr lang="en-US" dirty="0">
              <a:solidFill>
                <a:srgbClr val="FFF39D"/>
              </a:solidFill>
            </a:endParaRPr>
          </a:p>
        </p:txBody>
      </p:sp>
      <p:sp>
        <p:nvSpPr>
          <p:cNvPr id="6" name="5 Marcador de pie de página"/>
          <p:cNvSpPr>
            <a:spLocks noGrp="1"/>
          </p:cNvSpPr>
          <p:nvPr>
            <p:ph type="ftr" sz="quarter" idx="11"/>
          </p:nvPr>
        </p:nvSpPr>
        <p:spPr/>
        <p:txBody>
          <a:bodyPr/>
          <a:lstStyle/>
          <a:p>
            <a:endParaRPr lang="en-US" dirty="0">
              <a:solidFill>
                <a:srgbClr val="FFF39D"/>
              </a:solidFill>
            </a:endParaRPr>
          </a:p>
        </p:txBody>
      </p:sp>
      <p:sp>
        <p:nvSpPr>
          <p:cNvPr id="7" name="6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
        <p:nvSpPr>
          <p:cNvPr id="9" name="8 Marcador de contenido"/>
          <p:cNvSpPr>
            <a:spLocks noGrp="1"/>
          </p:cNvSpPr>
          <p:nvPr>
            <p:ph sz="quarter" idx="1"/>
          </p:nvPr>
        </p:nvSpPr>
        <p:spPr>
          <a:xfrm>
            <a:off x="457200"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1" name="10 Marcador de contenido"/>
          <p:cNvSpPr>
            <a:spLocks noGrp="1"/>
          </p:cNvSpPr>
          <p:nvPr>
            <p:ph sz="quarter" idx="2"/>
          </p:nvPr>
        </p:nvSpPr>
        <p:spPr>
          <a:xfrm>
            <a:off x="4270248"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Tree>
    <p:extLst>
      <p:ext uri="{BB962C8B-B14F-4D97-AF65-F5344CB8AC3E}">
        <p14:creationId xmlns:p14="http://schemas.microsoft.com/office/powerpoint/2010/main" val="289317128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7543800" cy="1143000"/>
          </a:xfrm>
        </p:spPr>
        <p:txBody>
          <a:bodyPr anchor="b"/>
          <a:lstStyle>
            <a:lvl1pPr>
              <a:defRPr/>
            </a:lvl1pPr>
          </a:lstStyle>
          <a:p>
            <a:r>
              <a:rPr kumimoji="0" lang="es-ES"/>
              <a:t>Haga clic para modificar el estilo de título del patrón</a:t>
            </a:r>
            <a:endParaRPr kumimoji="0" lang="en-US"/>
          </a:p>
        </p:txBody>
      </p:sp>
      <p:sp>
        <p:nvSpPr>
          <p:cNvPr id="7" name="6 Marcador de fecha"/>
          <p:cNvSpPr>
            <a:spLocks noGrp="1"/>
          </p:cNvSpPr>
          <p:nvPr>
            <p:ph type="dt" sz="half" idx="10"/>
          </p:nvPr>
        </p:nvSpPr>
        <p:spPr/>
        <p:txBody>
          <a:bodyPr/>
          <a:lstStyle/>
          <a:p>
            <a:fld id="{E6F9B8CD-342D-4579-98EC-A8FD6B7370E1}" type="datetimeFigureOut">
              <a:rPr lang="en-US" smtClean="0">
                <a:solidFill>
                  <a:srgbClr val="FFF39D"/>
                </a:solidFill>
              </a:rPr>
              <a:pPr/>
              <a:t>3/12/2018</a:t>
            </a:fld>
            <a:endParaRPr lang="en-US" dirty="0">
              <a:solidFill>
                <a:srgbClr val="FFF39D"/>
              </a:solidFill>
            </a:endParaRPr>
          </a:p>
        </p:txBody>
      </p:sp>
      <p:sp>
        <p:nvSpPr>
          <p:cNvPr id="8" name="7 Marcador de pie de página"/>
          <p:cNvSpPr>
            <a:spLocks noGrp="1"/>
          </p:cNvSpPr>
          <p:nvPr>
            <p:ph type="ftr" sz="quarter" idx="11"/>
          </p:nvPr>
        </p:nvSpPr>
        <p:spPr/>
        <p:txBody>
          <a:bodyPr/>
          <a:lstStyle/>
          <a:p>
            <a:endParaRPr lang="en-US" dirty="0">
              <a:solidFill>
                <a:srgbClr val="FFF39D"/>
              </a:solidFill>
            </a:endParaRPr>
          </a:p>
        </p:txBody>
      </p:sp>
      <p:sp>
        <p:nvSpPr>
          <p:cNvPr id="9" name="8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
        <p:nvSpPr>
          <p:cNvPr id="11" name="10 Marcador de contenido"/>
          <p:cNvSpPr>
            <a:spLocks noGrp="1"/>
          </p:cNvSpPr>
          <p:nvPr>
            <p:ph sz="quarter" idx="2"/>
          </p:nvPr>
        </p:nvSpPr>
        <p:spPr>
          <a:xfrm>
            <a:off x="457200"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3" name="12 Marcador de contenido"/>
          <p:cNvSpPr>
            <a:spLocks noGrp="1"/>
          </p:cNvSpPr>
          <p:nvPr>
            <p:ph sz="quarter" idx="4"/>
          </p:nvPr>
        </p:nvSpPr>
        <p:spPr>
          <a:xfrm>
            <a:off x="4371975"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2" name="11 Marcador de texto"/>
          <p:cNvSpPr>
            <a:spLocks noGrp="1"/>
          </p:cNvSpPr>
          <p:nvPr>
            <p:ph type="body" sz="quarter" idx="1"/>
          </p:nvPr>
        </p:nvSpPr>
        <p:spPr>
          <a:xfrm>
            <a:off x="4572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
        <p:nvSpPr>
          <p:cNvPr id="14" name="13 Marcador de texto"/>
          <p:cNvSpPr>
            <a:spLocks noGrp="1"/>
          </p:cNvSpPr>
          <p:nvPr>
            <p:ph type="body" sz="quarter" idx="3"/>
          </p:nvPr>
        </p:nvSpPr>
        <p:spPr>
          <a:xfrm>
            <a:off x="43434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Tree>
    <p:extLst>
      <p:ext uri="{BB962C8B-B14F-4D97-AF65-F5344CB8AC3E}">
        <p14:creationId xmlns:p14="http://schemas.microsoft.com/office/powerpoint/2010/main" val="371600118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6" name="5 Marcador de fecha"/>
          <p:cNvSpPr>
            <a:spLocks noGrp="1"/>
          </p:cNvSpPr>
          <p:nvPr>
            <p:ph type="dt" sz="half" idx="10"/>
          </p:nvPr>
        </p:nvSpPr>
        <p:spPr/>
        <p:txBody>
          <a:bodyPr rtlCol="0"/>
          <a:lstStyle/>
          <a:p>
            <a:fld id="{E6F9B8CD-342D-4579-98EC-A8FD6B7370E1}" type="datetimeFigureOut">
              <a:rPr lang="en-US" smtClean="0">
                <a:solidFill>
                  <a:srgbClr val="FFF39D"/>
                </a:solidFill>
              </a:rPr>
              <a:pPr/>
              <a:t>3/12/2018</a:t>
            </a:fld>
            <a:endParaRPr lang="en-US" dirty="0">
              <a:solidFill>
                <a:srgbClr val="FFF39D"/>
              </a:solidFill>
            </a:endParaRPr>
          </a:p>
        </p:txBody>
      </p:sp>
      <p:sp>
        <p:nvSpPr>
          <p:cNvPr id="7" name="6 Marcador de número de diapositiva"/>
          <p:cNvSpPr>
            <a:spLocks noGrp="1"/>
          </p:cNvSpPr>
          <p:nvPr>
            <p:ph type="sldNum" sz="quarter" idx="11"/>
          </p:nvPr>
        </p:nvSpPr>
        <p:spPr/>
        <p:txBody>
          <a:bodyPr rtlCol="0"/>
          <a:lstStyle/>
          <a:p>
            <a:fld id="{2BBB5E19-F10A-4C2F-BF6F-11C513378A2E}" type="slidenum">
              <a:rPr lang="en-US" smtClean="0"/>
              <a:pPr/>
              <a:t>‹Nº›</a:t>
            </a:fld>
            <a:endParaRPr lang="en-US" dirty="0"/>
          </a:p>
        </p:txBody>
      </p:sp>
      <p:sp>
        <p:nvSpPr>
          <p:cNvPr id="8" name="7 Marcador de pie de página"/>
          <p:cNvSpPr>
            <a:spLocks noGrp="1"/>
          </p:cNvSpPr>
          <p:nvPr>
            <p:ph type="ftr" sz="quarter" idx="12"/>
          </p:nvPr>
        </p:nvSpPr>
        <p:spPr/>
        <p:txBody>
          <a:bodyPr rtlCol="0"/>
          <a:lstStyle/>
          <a:p>
            <a:endParaRPr lang="en-US" dirty="0">
              <a:solidFill>
                <a:srgbClr val="FFF39D"/>
              </a:solidFill>
            </a:endParaRPr>
          </a:p>
        </p:txBody>
      </p:sp>
    </p:spTree>
    <p:extLst>
      <p:ext uri="{BB962C8B-B14F-4D97-AF65-F5344CB8AC3E}">
        <p14:creationId xmlns:p14="http://schemas.microsoft.com/office/powerpoint/2010/main" val="109095156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fld id="{E6F9B8CD-342D-4579-98EC-A8FD6B7370E1}" type="datetimeFigureOut">
              <a:rPr lang="en-US" smtClean="0">
                <a:solidFill>
                  <a:srgbClr val="FFF39D"/>
                </a:solidFill>
              </a:rPr>
              <a:pPr/>
              <a:t>3/12/2018</a:t>
            </a:fld>
            <a:endParaRPr lang="en-US" dirty="0">
              <a:solidFill>
                <a:srgbClr val="FFF39D"/>
              </a:solidFill>
            </a:endParaRPr>
          </a:p>
        </p:txBody>
      </p:sp>
      <p:sp>
        <p:nvSpPr>
          <p:cNvPr id="3" name="2 Marcador de pie de página"/>
          <p:cNvSpPr>
            <a:spLocks noGrp="1"/>
          </p:cNvSpPr>
          <p:nvPr>
            <p:ph type="ftr" sz="quarter" idx="11"/>
          </p:nvPr>
        </p:nvSpPr>
        <p:spPr/>
        <p:txBody>
          <a:bodyPr/>
          <a:lstStyle/>
          <a:p>
            <a:endParaRPr lang="en-US" dirty="0">
              <a:solidFill>
                <a:srgbClr val="FFF39D"/>
              </a:solidFill>
            </a:endParaRPr>
          </a:p>
        </p:txBody>
      </p:sp>
      <p:sp>
        <p:nvSpPr>
          <p:cNvPr id="4" name="3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56728755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type="objTx" preserve="1">
  <p:cSld name="Contenido con título">
    <p:spTree>
      <p:nvGrpSpPr>
        <p:cNvPr id="1" name=""/>
        <p:cNvGrpSpPr/>
        <p:nvPr/>
      </p:nvGrpSpPr>
      <p:grpSpPr>
        <a:xfrm>
          <a:off x="0" y="0"/>
          <a:ext cx="0" cy="0"/>
          <a:chOff x="0" y="0"/>
          <a:chExt cx="0" cy="0"/>
        </a:xfrm>
      </p:grpSpPr>
      <p:sp>
        <p:nvSpPr>
          <p:cNvPr id="10" name="9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 name="1 Título"/>
          <p:cNvSpPr>
            <a:spLocks noGrp="1"/>
          </p:cNvSpPr>
          <p:nvPr>
            <p:ph type="title"/>
          </p:nvPr>
        </p:nvSpPr>
        <p:spPr>
          <a:xfrm rot="5400000">
            <a:off x="3371850" y="3200400"/>
            <a:ext cx="6309360" cy="457200"/>
          </a:xfrm>
        </p:spPr>
        <p:txBody>
          <a:bodyPr anchor="b"/>
          <a:lstStyle>
            <a:lvl1pPr algn="l">
              <a:buNone/>
              <a:defRPr sz="2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2"/>
          </p:nvPr>
        </p:nvSpPr>
        <p:spPr>
          <a:xfrm>
            <a:off x="6812280" y="274320"/>
            <a:ext cx="1527048"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eaLnBrk="1" latinLnBrk="0" hangingPunct="1"/>
            <a:r>
              <a:rPr kumimoji="0" lang="es-ES"/>
              <a:t>Haga clic para modificar el estilo de texto del patrón</a:t>
            </a:r>
          </a:p>
        </p:txBody>
      </p:sp>
      <p:sp>
        <p:nvSpPr>
          <p:cNvPr id="8" name="7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9" name="8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1" name="10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2" name="11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3" name="12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4" name="13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8" name="17 Marcador de contenido"/>
          <p:cNvSpPr>
            <a:spLocks noGrp="1"/>
          </p:cNvSpPr>
          <p:nvPr>
            <p:ph sz="quarter" idx="1"/>
          </p:nvPr>
        </p:nvSpPr>
        <p:spPr>
          <a:xfrm>
            <a:off x="304800" y="274320"/>
            <a:ext cx="5638800" cy="6327648"/>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21" name="20 Marcador de fecha"/>
          <p:cNvSpPr>
            <a:spLocks noGrp="1"/>
          </p:cNvSpPr>
          <p:nvPr>
            <p:ph type="dt" sz="half" idx="14"/>
          </p:nvPr>
        </p:nvSpPr>
        <p:spPr/>
        <p:txBody>
          <a:bodyPr rtlCol="0"/>
          <a:lstStyle/>
          <a:p>
            <a:fld id="{E6F9B8CD-342D-4579-98EC-A8FD6B7370E1}" type="datetimeFigureOut">
              <a:rPr lang="en-US" smtClean="0">
                <a:solidFill>
                  <a:srgbClr val="FFF39D"/>
                </a:solidFill>
              </a:rPr>
              <a:pPr/>
              <a:t>3/12/2018</a:t>
            </a:fld>
            <a:endParaRPr lang="en-US" dirty="0">
              <a:solidFill>
                <a:srgbClr val="FFF39D"/>
              </a:solidFill>
            </a:endParaRPr>
          </a:p>
        </p:txBody>
      </p:sp>
      <p:sp>
        <p:nvSpPr>
          <p:cNvPr id="22" name="21 Marcador de número de diapositiva"/>
          <p:cNvSpPr>
            <a:spLocks noGrp="1"/>
          </p:cNvSpPr>
          <p:nvPr>
            <p:ph type="sldNum" sz="quarter" idx="15"/>
          </p:nvPr>
        </p:nvSpPr>
        <p:spPr/>
        <p:txBody>
          <a:bodyPr rtlCol="0"/>
          <a:lstStyle/>
          <a:p>
            <a:fld id="{2BBB5E19-F10A-4C2F-BF6F-11C513378A2E}" type="slidenum">
              <a:rPr lang="en-US" smtClean="0"/>
              <a:pPr/>
              <a:t>‹Nº›</a:t>
            </a:fld>
            <a:endParaRPr lang="en-US" dirty="0"/>
          </a:p>
        </p:txBody>
      </p:sp>
      <p:sp>
        <p:nvSpPr>
          <p:cNvPr id="23" name="22 Marcador de pie de página"/>
          <p:cNvSpPr>
            <a:spLocks noGrp="1"/>
          </p:cNvSpPr>
          <p:nvPr>
            <p:ph type="ftr" sz="quarter" idx="16"/>
          </p:nvPr>
        </p:nvSpPr>
        <p:spPr/>
        <p:txBody>
          <a:bodyPr rtlCol="0"/>
          <a:lstStyle/>
          <a:p>
            <a:endParaRPr lang="en-US" dirty="0">
              <a:solidFill>
                <a:srgbClr val="FFF39D"/>
              </a:solidFill>
            </a:endParaRPr>
          </a:p>
        </p:txBody>
      </p:sp>
    </p:spTree>
    <p:extLst>
      <p:ext uri="{BB962C8B-B14F-4D97-AF65-F5344CB8AC3E}">
        <p14:creationId xmlns:p14="http://schemas.microsoft.com/office/powerpoint/2010/main" val="4243164227"/>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spTree>
      <p:nvGrpSpPr>
        <p:cNvPr id="1" name=""/>
        <p:cNvGrpSpPr/>
        <p:nvPr/>
      </p:nvGrpSpPr>
      <p:grpSpPr>
        <a:xfrm>
          <a:off x="0" y="0"/>
          <a:ext cx="0" cy="0"/>
          <a:chOff x="0" y="0"/>
          <a:chExt cx="0" cy="0"/>
        </a:xfrm>
      </p:grpSpPr>
      <p:sp>
        <p:nvSpPr>
          <p:cNvPr id="9" name="8 Conector recto"/>
          <p:cNvSpPr>
            <a:spLocks noChangeShapeType="1"/>
          </p:cNvSpPr>
          <p:nvPr/>
        </p:nvSpPr>
        <p:spPr bwMode="auto">
          <a:xfrm>
            <a:off x="8763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3" name="12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 name="1 Título"/>
          <p:cNvSpPr>
            <a:spLocks noGrp="1"/>
          </p:cNvSpPr>
          <p:nvPr>
            <p:ph type="title"/>
          </p:nvPr>
        </p:nvSpPr>
        <p:spPr>
          <a:xfrm rot="5400000">
            <a:off x="3350133" y="3200400"/>
            <a:ext cx="6309360" cy="457200"/>
          </a:xfrm>
        </p:spPr>
        <p:txBody>
          <a:bodyPr anchor="b"/>
          <a:lstStyle>
            <a:lvl1pPr algn="l">
              <a:buNone/>
              <a:defRPr sz="2000" b="1"/>
            </a:lvl1pPr>
          </a:lstStyle>
          <a:p>
            <a:r>
              <a:rPr kumimoji="0" lang="es-ES"/>
              <a:t>Haga clic para modificar el estilo de título del patrón</a:t>
            </a:r>
            <a:endParaRPr kumimoji="0" lang="en-US"/>
          </a:p>
        </p:txBody>
      </p:sp>
      <p:sp>
        <p:nvSpPr>
          <p:cNvPr id="3" name="2 Marcador de posición de imagen"/>
          <p:cNvSpPr>
            <a:spLocks noGrp="1"/>
          </p:cNvSpPr>
          <p:nvPr>
            <p:ph type="pic" idx="1"/>
          </p:nvPr>
        </p:nvSpPr>
        <p:spPr>
          <a:xfrm>
            <a:off x="0" y="0"/>
            <a:ext cx="61722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lstStyle>
            <a:lvl1pPr marL="0" indent="0">
              <a:buNone/>
              <a:defRPr sz="3200"/>
            </a:lvl1pPr>
          </a:lstStyle>
          <a:p>
            <a:pPr algn="ctr" eaLnBrk="1" latinLnBrk="0" hangingPunct="1">
              <a:buFontTx/>
              <a:buNone/>
            </a:pPr>
            <a:r>
              <a:rPr kumimoji="0" lang="es-ES" dirty="0"/>
              <a:t>Haga clic en el icono para agregar una imagen</a:t>
            </a:r>
            <a:endParaRPr kumimoji="0" lang="en-US" dirty="0"/>
          </a:p>
        </p:txBody>
      </p:sp>
      <p:sp>
        <p:nvSpPr>
          <p:cNvPr id="4" name="3 Marcador de texto"/>
          <p:cNvSpPr>
            <a:spLocks noGrp="1"/>
          </p:cNvSpPr>
          <p:nvPr>
            <p:ph type="body" sz="half" idx="2"/>
          </p:nvPr>
        </p:nvSpPr>
        <p:spPr>
          <a:xfrm>
            <a:off x="6765798" y="264795"/>
            <a:ext cx="1524000" cy="4956048"/>
          </a:xfrm>
        </p:spPr>
        <p:txBody>
          <a:bodyPr rot="0" spcFirstLastPara="0" vertOverflow="overflow" horzOverflow="overflow" vert="horz" wrap="square" lIns="91440" tIns="45720" rIns="91440" bIns="45720" numCol="1" spcCol="274320" rtlCol="0" fromWordArt="0" anchor="t" anchorCtr="0" forceAA="0" compatLnSpc="1">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eaLnBrk="1" latinLnBrk="0" hangingPunct="1"/>
            <a:r>
              <a:rPr kumimoji="0" lang="es-ES"/>
              <a:t>Haga clic para modificar el estilo de texto del patrón</a:t>
            </a:r>
          </a:p>
        </p:txBody>
      </p:sp>
      <p:sp>
        <p:nvSpPr>
          <p:cNvPr id="10" name="9 Conector recto"/>
          <p:cNvSpPr>
            <a:spLocks noChangeShapeType="1"/>
          </p:cNvSpPr>
          <p:nvPr/>
        </p:nvSpPr>
        <p:spPr bwMode="auto">
          <a:xfrm>
            <a:off x="8991600" y="0"/>
            <a:ext cx="0" cy="6858000"/>
          </a:xfrm>
          <a:prstGeom prst="lin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1" name="10 Rectángulo"/>
          <p:cNvSpPr/>
          <p:nvPr/>
        </p:nvSpPr>
        <p:spPr bwMode="auto">
          <a:xfrm>
            <a:off x="8839200" y="0"/>
            <a:ext cx="3048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2" name="11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9" name="18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0" name="19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7" name="16 Marcador de fecha"/>
          <p:cNvSpPr>
            <a:spLocks noGrp="1"/>
          </p:cNvSpPr>
          <p:nvPr>
            <p:ph type="dt" sz="half" idx="10"/>
          </p:nvPr>
        </p:nvSpPr>
        <p:spPr/>
        <p:txBody>
          <a:bodyPr rtlCol="0"/>
          <a:lstStyle/>
          <a:p>
            <a:fld id="{E6F9B8CD-342D-4579-98EC-A8FD6B7370E1}" type="datetimeFigureOut">
              <a:rPr lang="en-US" smtClean="0">
                <a:solidFill>
                  <a:srgbClr val="FFF39D"/>
                </a:solidFill>
              </a:rPr>
              <a:pPr/>
              <a:t>3/12/2018</a:t>
            </a:fld>
            <a:endParaRPr lang="en-US" dirty="0">
              <a:solidFill>
                <a:srgbClr val="FFF39D"/>
              </a:solidFill>
            </a:endParaRPr>
          </a:p>
        </p:txBody>
      </p:sp>
      <p:sp>
        <p:nvSpPr>
          <p:cNvPr id="18" name="17 Marcador de número de diapositiva"/>
          <p:cNvSpPr>
            <a:spLocks noGrp="1"/>
          </p:cNvSpPr>
          <p:nvPr>
            <p:ph type="sldNum" sz="quarter" idx="11"/>
          </p:nvPr>
        </p:nvSpPr>
        <p:spPr/>
        <p:txBody>
          <a:bodyPr rtlCol="0"/>
          <a:lstStyle/>
          <a:p>
            <a:fld id="{2BBB5E19-F10A-4C2F-BF6F-11C513378A2E}" type="slidenum">
              <a:rPr lang="en-US" smtClean="0"/>
              <a:pPr/>
              <a:t>‹Nº›</a:t>
            </a:fld>
            <a:endParaRPr lang="en-US" dirty="0"/>
          </a:p>
        </p:txBody>
      </p:sp>
      <p:sp>
        <p:nvSpPr>
          <p:cNvPr id="21" name="20 Marcador de pie de página"/>
          <p:cNvSpPr>
            <a:spLocks noGrp="1"/>
          </p:cNvSpPr>
          <p:nvPr>
            <p:ph type="ftr" sz="quarter" idx="12"/>
          </p:nvPr>
        </p:nvSpPr>
        <p:spPr/>
        <p:txBody>
          <a:bodyPr rtlCol="0"/>
          <a:lstStyle/>
          <a:p>
            <a:endParaRPr lang="en-US" dirty="0">
              <a:solidFill>
                <a:srgbClr val="FFF39D"/>
              </a:solidFill>
            </a:endParaRPr>
          </a:p>
        </p:txBody>
      </p:sp>
    </p:spTree>
    <p:extLst>
      <p:ext uri="{BB962C8B-B14F-4D97-AF65-F5344CB8AC3E}">
        <p14:creationId xmlns:p14="http://schemas.microsoft.com/office/powerpoint/2010/main" val="3067438236"/>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fld id="{E6F9B8CD-342D-4579-98EC-A8FD6B7370E1}" type="datetimeFigureOut">
              <a:rPr lang="en-US" smtClean="0">
                <a:solidFill>
                  <a:srgbClr val="FFF39D"/>
                </a:solidFill>
              </a:rPr>
              <a:pPr/>
              <a:t>3/12/2018</a:t>
            </a:fld>
            <a:endParaRPr lang="en-US" dirty="0">
              <a:solidFill>
                <a:srgbClr val="FFF39D"/>
              </a:solidFill>
            </a:endParaRPr>
          </a:p>
        </p:txBody>
      </p:sp>
      <p:sp>
        <p:nvSpPr>
          <p:cNvPr id="5" name="4 Marcador de pie de página"/>
          <p:cNvSpPr>
            <a:spLocks noGrp="1"/>
          </p:cNvSpPr>
          <p:nvPr>
            <p:ph type="ftr" sz="quarter" idx="11"/>
          </p:nvPr>
        </p:nvSpPr>
        <p:spPr/>
        <p:txBody>
          <a:bodyPr/>
          <a:lstStyle/>
          <a:p>
            <a:endParaRPr lang="en-US" dirty="0">
              <a:solidFill>
                <a:srgbClr val="FFF39D"/>
              </a:solidFill>
            </a:endParaRPr>
          </a:p>
        </p:txBody>
      </p:sp>
      <p:sp>
        <p:nvSpPr>
          <p:cNvPr id="6" name="5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3768937"/>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9"/>
            <a:ext cx="1676400" cy="5851525"/>
          </a:xfrm>
        </p:spPr>
        <p:txBody>
          <a:bodyPr vert="eaVert"/>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a:xfrm>
            <a:off x="457200" y="274638"/>
            <a:ext cx="6019800" cy="5851525"/>
          </a:xfrm>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fld id="{E6F9B8CD-342D-4579-98EC-A8FD6B7370E1}" type="datetimeFigureOut">
              <a:rPr lang="en-US" smtClean="0">
                <a:solidFill>
                  <a:srgbClr val="FFF39D"/>
                </a:solidFill>
              </a:rPr>
              <a:pPr/>
              <a:t>3/12/2018</a:t>
            </a:fld>
            <a:endParaRPr lang="en-US" dirty="0">
              <a:solidFill>
                <a:srgbClr val="FFF39D"/>
              </a:solidFill>
            </a:endParaRPr>
          </a:p>
        </p:txBody>
      </p:sp>
      <p:sp>
        <p:nvSpPr>
          <p:cNvPr id="5" name="4 Marcador de pie de página"/>
          <p:cNvSpPr>
            <a:spLocks noGrp="1"/>
          </p:cNvSpPr>
          <p:nvPr>
            <p:ph type="ftr" sz="quarter" idx="11"/>
          </p:nvPr>
        </p:nvSpPr>
        <p:spPr/>
        <p:txBody>
          <a:bodyPr/>
          <a:lstStyle/>
          <a:p>
            <a:endParaRPr lang="en-US" dirty="0">
              <a:solidFill>
                <a:srgbClr val="FFF39D"/>
              </a:solidFill>
            </a:endParaRPr>
          </a:p>
        </p:txBody>
      </p:sp>
      <p:sp>
        <p:nvSpPr>
          <p:cNvPr id="6" name="5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53523620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16" name="15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21 Marcador de título"/>
          <p:cNvSpPr>
            <a:spLocks noGrp="1"/>
          </p:cNvSpPr>
          <p:nvPr>
            <p:ph type="title"/>
          </p:nvPr>
        </p:nvSpPr>
        <p:spPr>
          <a:xfrm>
            <a:off x="457200" y="274638"/>
            <a:ext cx="7467600" cy="1143000"/>
          </a:xfrm>
          <a:prstGeom prst="rect">
            <a:avLst/>
          </a:prstGeom>
        </p:spPr>
        <p:txBody>
          <a:bodyPr vert="horz" anchor="b">
            <a:normAutofit/>
          </a:bodyPr>
          <a:lstStyle/>
          <a:p>
            <a:r>
              <a:rPr kumimoji="0" lang="es-ES"/>
              <a:t>Haga clic para modificar el estilo de título del patrón</a:t>
            </a:r>
            <a:endParaRPr kumimoji="0" lang="en-US"/>
          </a:p>
        </p:txBody>
      </p:sp>
      <p:sp>
        <p:nvSpPr>
          <p:cNvPr id="13" name="12 Marcador de texto"/>
          <p:cNvSpPr>
            <a:spLocks noGrp="1"/>
          </p:cNvSpPr>
          <p:nvPr>
            <p:ph type="body" idx="1"/>
          </p:nvPr>
        </p:nvSpPr>
        <p:spPr>
          <a:xfrm>
            <a:off x="457200" y="1600200"/>
            <a:ext cx="7467600" cy="4873752"/>
          </a:xfrm>
          <a:prstGeom prst="rect">
            <a:avLst/>
          </a:prstGeom>
        </p:spPr>
        <p:txBody>
          <a:bodyPr vert="horz">
            <a:normAutofit/>
          </a:bodyPr>
          <a:lstStyle/>
          <a:p>
            <a:pPr lvl="0" eaLnBrk="1" latinLnBrk="0" hangingPunct="1"/>
            <a:r>
              <a:rPr kumimoji="0" lang="es-ES"/>
              <a:t>Haga clic para modificar el estilo de texto del patrón</a:t>
            </a:r>
          </a:p>
          <a:p>
            <a:pPr lvl="1" eaLnBrk="1" latinLnBrk="0" hangingPunct="1"/>
            <a:r>
              <a:rPr kumimoji="0" lang="es-ES"/>
              <a:t>Segundo nivel</a:t>
            </a:r>
          </a:p>
          <a:p>
            <a:pPr lvl="2" eaLnBrk="1" latinLnBrk="0" hangingPunct="1"/>
            <a:r>
              <a:rPr kumimoji="0" lang="es-ES"/>
              <a:t>Tercer nivel</a:t>
            </a:r>
          </a:p>
          <a:p>
            <a:pPr lvl="3" eaLnBrk="1" latinLnBrk="0" hangingPunct="1"/>
            <a:r>
              <a:rPr kumimoji="0" lang="es-ES"/>
              <a:t>Cuarto nivel</a:t>
            </a:r>
          </a:p>
          <a:p>
            <a:pPr lvl="4" eaLnBrk="1" latinLnBrk="0" hangingPunct="1"/>
            <a:r>
              <a:rPr kumimoji="0" lang="es-ES"/>
              <a:t>Quinto nivel</a:t>
            </a:r>
            <a:endParaRPr kumimoji="0" lang="en-US"/>
          </a:p>
        </p:txBody>
      </p:sp>
      <p:sp>
        <p:nvSpPr>
          <p:cNvPr id="14" name="13 Marcador de fecha"/>
          <p:cNvSpPr>
            <a:spLocks noGrp="1"/>
          </p:cNvSpPr>
          <p:nvPr>
            <p:ph type="dt" sz="half" idx="2"/>
          </p:nvPr>
        </p:nvSpPr>
        <p:spPr>
          <a:xfrm rot="5400000">
            <a:off x="7589520" y="1081851"/>
            <a:ext cx="2011680" cy="384048"/>
          </a:xfrm>
          <a:prstGeom prst="rect">
            <a:avLst/>
          </a:prstGeom>
        </p:spPr>
        <p:txBody>
          <a:bodyPr vert="horz" anchor="ctr" anchorCtr="0"/>
          <a:lstStyle>
            <a:lvl1pPr algn="r" eaLnBrk="1" latinLnBrk="0" hangingPunct="1">
              <a:defRPr kumimoji="0" sz="1200">
                <a:solidFill>
                  <a:schemeClr val="tx2"/>
                </a:solidFill>
              </a:defRPr>
            </a:lvl1pPr>
          </a:lstStyle>
          <a:p>
            <a:pPr algn="r" eaLnBrk="1" latinLnBrk="0" hangingPunct="1"/>
            <a:fld id="{E6F9B8CD-342D-4579-98EC-A8FD6B7370E1}" type="datetimeFigureOut">
              <a:rPr lang="en-US" smtClean="0"/>
              <a:pPr algn="r" eaLnBrk="1" latinLnBrk="0" hangingPunct="1"/>
              <a:t>3/12/2018</a:t>
            </a:fld>
            <a:endParaRPr lang="en-US" dirty="0">
              <a:solidFill>
                <a:schemeClr val="tx2"/>
              </a:solidFill>
            </a:endParaRPr>
          </a:p>
        </p:txBody>
      </p:sp>
      <p:sp>
        <p:nvSpPr>
          <p:cNvPr id="3" name="2 Marcador de pie de página"/>
          <p:cNvSpPr>
            <a:spLocks noGrp="1"/>
          </p:cNvSpPr>
          <p:nvPr>
            <p:ph type="ftr" sz="quarter" idx="3"/>
          </p:nvPr>
        </p:nvSpPr>
        <p:spPr>
          <a:xfrm rot="5400000">
            <a:off x="6990186" y="3737240"/>
            <a:ext cx="3200400" cy="365760"/>
          </a:xfrm>
          <a:prstGeom prst="rect">
            <a:avLst/>
          </a:prstGeom>
        </p:spPr>
        <p:txBody>
          <a:bodyPr vert="horz" anchor="ctr" anchorCtr="0"/>
          <a:lstStyle>
            <a:lvl1pPr algn="l" eaLnBrk="1" latinLnBrk="0" hangingPunct="1">
              <a:defRPr kumimoji="0" sz="1200">
                <a:solidFill>
                  <a:schemeClr val="tx2"/>
                </a:solidFill>
              </a:defRPr>
            </a:lvl1pPr>
          </a:lstStyle>
          <a:p>
            <a:pPr algn="l" eaLnBrk="1" latinLnBrk="0" hangingPunct="1"/>
            <a:endParaRPr kumimoji="0" lang="en-US" dirty="0">
              <a:solidFill>
                <a:schemeClr val="tx2"/>
              </a:solidFill>
            </a:endParaRPr>
          </a:p>
        </p:txBody>
      </p:sp>
      <p:sp>
        <p:nvSpPr>
          <p:cNvPr id="7" name="6 Conector recto"/>
          <p:cNvSpPr>
            <a:spLocks noChangeShapeType="1"/>
          </p:cNvSpPr>
          <p:nvPr/>
        </p:nvSpPr>
        <p:spPr bwMode="auto">
          <a:xfrm>
            <a:off x="762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8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0" name="9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2" name="11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Marcador de número de diapositiva"/>
          <p:cNvSpPr>
            <a:spLocks noGrp="1"/>
          </p:cNvSpPr>
          <p:nvPr>
            <p:ph type="sldNum" sz="quarter" idx="4"/>
          </p:nvPr>
        </p:nvSpPr>
        <p:spPr>
          <a:xfrm>
            <a:off x="8129016" y="5734050"/>
            <a:ext cx="609600" cy="521208"/>
          </a:xfrm>
          <a:prstGeom prst="rect">
            <a:avLst/>
          </a:prstGeom>
        </p:spPr>
        <p:txBody>
          <a:bodyPr vert="horz" anchor="ctr"/>
          <a:lstStyle>
            <a:lvl1pPr algn="ctr" eaLnBrk="1" latinLnBrk="0" hangingPunct="1">
              <a:defRPr kumimoji="0" sz="1400" b="1">
                <a:solidFill>
                  <a:srgbClr val="FFFFFF"/>
                </a:solidFill>
              </a:defRPr>
            </a:lvl1pPr>
          </a:lstStyle>
          <a:p>
            <a:pPr algn="ctr" eaLnBrk="1" latinLnBrk="0" hangingPunct="1"/>
            <a:fld id="{2BBB5E19-F10A-4C2F-BF6F-11C513378A2E}" type="slidenum">
              <a:rPr kumimoji="0" lang="en-US" smtClean="0"/>
              <a:pPr algn="ctr" eaLnBrk="1" latinLnBrk="0" hangingPunct="1"/>
              <a:t>‹Nº›</a:t>
            </a:fld>
            <a:endParaRPr kumimoji="0" lang="en-US" sz="1400" b="1" dirty="0">
              <a:solidFill>
                <a:srgbClr val="FFFFFF"/>
              </a:solidFill>
            </a:endParaRPr>
          </a:p>
        </p:txBody>
      </p:sp>
    </p:spTree>
  </p:cSld>
  <p:clrMap bg1="dk1" tx1="lt1" bg2="dk2" tx2="lt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rtl="0" eaLnBrk="1" latinLnBrk="0" hangingPunct="1">
        <a:spcBef>
          <a:spcPct val="0"/>
        </a:spcBef>
        <a:buNone/>
        <a:defRPr kumimoji="0" sz="3000" b="0" kern="1200" cap="small" baseline="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l" rtl="0"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l" rtl="0"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l" rtl="0"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l" rtl="0"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16" name="15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2" name="21 Marcador de título"/>
          <p:cNvSpPr>
            <a:spLocks noGrp="1"/>
          </p:cNvSpPr>
          <p:nvPr>
            <p:ph type="title"/>
          </p:nvPr>
        </p:nvSpPr>
        <p:spPr>
          <a:xfrm>
            <a:off x="457200" y="274638"/>
            <a:ext cx="7467600" cy="1143000"/>
          </a:xfrm>
          <a:prstGeom prst="rect">
            <a:avLst/>
          </a:prstGeom>
        </p:spPr>
        <p:txBody>
          <a:bodyPr vert="horz" anchor="b">
            <a:normAutofit/>
          </a:bodyPr>
          <a:lstStyle/>
          <a:p>
            <a:r>
              <a:rPr kumimoji="0" lang="es-ES"/>
              <a:t>Haga clic para modificar el estilo de título del patrón</a:t>
            </a:r>
            <a:endParaRPr kumimoji="0" lang="en-US"/>
          </a:p>
        </p:txBody>
      </p:sp>
      <p:sp>
        <p:nvSpPr>
          <p:cNvPr id="13" name="12 Marcador de texto"/>
          <p:cNvSpPr>
            <a:spLocks noGrp="1"/>
          </p:cNvSpPr>
          <p:nvPr>
            <p:ph type="body" idx="1"/>
          </p:nvPr>
        </p:nvSpPr>
        <p:spPr>
          <a:xfrm>
            <a:off x="457200" y="1600200"/>
            <a:ext cx="7467600" cy="4873752"/>
          </a:xfrm>
          <a:prstGeom prst="rect">
            <a:avLst/>
          </a:prstGeom>
        </p:spPr>
        <p:txBody>
          <a:bodyPr vert="horz">
            <a:normAutofit/>
          </a:bodyPr>
          <a:lstStyle/>
          <a:p>
            <a:pPr lvl="0" eaLnBrk="1" latinLnBrk="0" hangingPunct="1"/>
            <a:r>
              <a:rPr kumimoji="0" lang="es-ES"/>
              <a:t>Haga clic para modificar el estilo de texto del patrón</a:t>
            </a:r>
          </a:p>
          <a:p>
            <a:pPr lvl="1" eaLnBrk="1" latinLnBrk="0" hangingPunct="1"/>
            <a:r>
              <a:rPr kumimoji="0" lang="es-ES"/>
              <a:t>Segundo nivel</a:t>
            </a:r>
          </a:p>
          <a:p>
            <a:pPr lvl="2" eaLnBrk="1" latinLnBrk="0" hangingPunct="1"/>
            <a:r>
              <a:rPr kumimoji="0" lang="es-ES"/>
              <a:t>Tercer nivel</a:t>
            </a:r>
          </a:p>
          <a:p>
            <a:pPr lvl="3" eaLnBrk="1" latinLnBrk="0" hangingPunct="1"/>
            <a:r>
              <a:rPr kumimoji="0" lang="es-ES"/>
              <a:t>Cuarto nivel</a:t>
            </a:r>
          </a:p>
          <a:p>
            <a:pPr lvl="4" eaLnBrk="1" latinLnBrk="0" hangingPunct="1"/>
            <a:r>
              <a:rPr kumimoji="0" lang="es-ES"/>
              <a:t>Quinto nivel</a:t>
            </a:r>
            <a:endParaRPr kumimoji="0" lang="en-US"/>
          </a:p>
        </p:txBody>
      </p:sp>
      <p:sp>
        <p:nvSpPr>
          <p:cNvPr id="14" name="13 Marcador de fecha"/>
          <p:cNvSpPr>
            <a:spLocks noGrp="1"/>
          </p:cNvSpPr>
          <p:nvPr>
            <p:ph type="dt" sz="half" idx="2"/>
          </p:nvPr>
        </p:nvSpPr>
        <p:spPr>
          <a:xfrm rot="5400000">
            <a:off x="7589520" y="1081851"/>
            <a:ext cx="2011680" cy="384048"/>
          </a:xfrm>
          <a:prstGeom prst="rect">
            <a:avLst/>
          </a:prstGeom>
        </p:spPr>
        <p:txBody>
          <a:bodyPr vert="horz" anchor="ctr" anchorCtr="0"/>
          <a:lstStyle>
            <a:lvl1pPr algn="r" eaLnBrk="1" latinLnBrk="0" hangingPunct="1">
              <a:defRPr kumimoji="0" sz="1200">
                <a:solidFill>
                  <a:schemeClr val="tx2"/>
                </a:solidFill>
              </a:defRPr>
            </a:lvl1pPr>
          </a:lstStyle>
          <a:p>
            <a:fld id="{E6F9B8CD-342D-4579-98EC-A8FD6B7370E1}" type="datetimeFigureOut">
              <a:rPr lang="en-US" smtClean="0">
                <a:solidFill>
                  <a:srgbClr val="FFF39D"/>
                </a:solidFill>
              </a:rPr>
              <a:pPr/>
              <a:t>3/12/2018</a:t>
            </a:fld>
            <a:endParaRPr lang="en-US" dirty="0">
              <a:solidFill>
                <a:srgbClr val="FFF39D"/>
              </a:solidFill>
            </a:endParaRPr>
          </a:p>
        </p:txBody>
      </p:sp>
      <p:sp>
        <p:nvSpPr>
          <p:cNvPr id="3" name="2 Marcador de pie de página"/>
          <p:cNvSpPr>
            <a:spLocks noGrp="1"/>
          </p:cNvSpPr>
          <p:nvPr>
            <p:ph type="ftr" sz="quarter" idx="3"/>
          </p:nvPr>
        </p:nvSpPr>
        <p:spPr>
          <a:xfrm rot="5400000">
            <a:off x="6990186" y="3737240"/>
            <a:ext cx="3200400" cy="365760"/>
          </a:xfrm>
          <a:prstGeom prst="rect">
            <a:avLst/>
          </a:prstGeom>
        </p:spPr>
        <p:txBody>
          <a:bodyPr vert="horz" anchor="ctr" anchorCtr="0"/>
          <a:lstStyle>
            <a:lvl1pPr algn="l" eaLnBrk="1" latinLnBrk="0" hangingPunct="1">
              <a:defRPr kumimoji="0" sz="1200">
                <a:solidFill>
                  <a:schemeClr val="tx2"/>
                </a:solidFill>
              </a:defRPr>
            </a:lvl1pPr>
          </a:lstStyle>
          <a:p>
            <a:endParaRPr lang="en-US" dirty="0">
              <a:solidFill>
                <a:srgbClr val="FFF39D"/>
              </a:solidFill>
            </a:endParaRPr>
          </a:p>
        </p:txBody>
      </p:sp>
      <p:sp>
        <p:nvSpPr>
          <p:cNvPr id="7" name="6 Conector recto"/>
          <p:cNvSpPr>
            <a:spLocks noChangeShapeType="1"/>
          </p:cNvSpPr>
          <p:nvPr/>
        </p:nvSpPr>
        <p:spPr bwMode="auto">
          <a:xfrm>
            <a:off x="762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9" name="8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0" name="9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1" name="10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2" name="11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3" name="22 Marcador de número de diapositiva"/>
          <p:cNvSpPr>
            <a:spLocks noGrp="1"/>
          </p:cNvSpPr>
          <p:nvPr>
            <p:ph type="sldNum" sz="quarter" idx="4"/>
          </p:nvPr>
        </p:nvSpPr>
        <p:spPr>
          <a:xfrm>
            <a:off x="8129016" y="5734050"/>
            <a:ext cx="609600" cy="521208"/>
          </a:xfrm>
          <a:prstGeom prst="rect">
            <a:avLst/>
          </a:prstGeom>
        </p:spPr>
        <p:txBody>
          <a:bodyPr vert="horz" anchor="ctr"/>
          <a:lstStyle>
            <a:lvl1pPr algn="ctr" eaLnBrk="1" latinLnBrk="0" hangingPunct="1">
              <a:defRPr kumimoji="0" sz="1400" b="1">
                <a:solidFill>
                  <a:srgbClr val="FFFFFF"/>
                </a:solidFill>
              </a:defRPr>
            </a:lvl1p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3232972268"/>
      </p:ext>
    </p:extLst>
  </p:cSld>
  <p:clrMap bg1="dk1" tx1="lt1" bg2="dk2" tx2="lt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txStyles>
    <p:titleStyle>
      <a:lvl1pPr algn="l" rtl="0" eaLnBrk="1" latinLnBrk="0" hangingPunct="1">
        <a:spcBef>
          <a:spcPct val="0"/>
        </a:spcBef>
        <a:buNone/>
        <a:defRPr kumimoji="0" sz="3000" b="0" kern="1200" cap="small" baseline="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l" rtl="0"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l" rtl="0"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l" rtl="0"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l" rtl="0"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32.xml"/><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13.xml"/></Relationships>
</file>

<file path=ppt/slides/_rels/slide37.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34.xml"/><Relationship Id="rId1" Type="http://schemas.openxmlformats.org/officeDocument/2006/relationships/slideLayout" Target="../slideLayouts/slideLayout18.xml"/></Relationships>
</file>

<file path=ppt/slides/_rels/slide38.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35.xml"/><Relationship Id="rId1" Type="http://schemas.openxmlformats.org/officeDocument/2006/relationships/slideLayout" Target="../slideLayouts/slideLayout18.xml"/></Relationships>
</file>

<file path=ppt/slides/_rels/slide39.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36.xml"/><Relationship Id="rId1" Type="http://schemas.openxmlformats.org/officeDocument/2006/relationships/slideLayout" Target="../slideLayouts/slideLayout18.xml"/></Relationships>
</file>

<file path=ppt/slides/_rels/slide40.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37.xml"/><Relationship Id="rId1" Type="http://schemas.openxmlformats.org/officeDocument/2006/relationships/slideLayout" Target="../slideLayouts/slideLayout18.xml"/></Relationships>
</file>

<file path=ppt/slides/_rels/slide41.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38.xml"/><Relationship Id="rId1" Type="http://schemas.openxmlformats.org/officeDocument/2006/relationships/slideLayout" Target="../slideLayouts/slideLayout18.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7.xml.rels><?xml version="1.0" encoding="UTF-8" standalone="yes"?>
<Relationships xmlns="http://schemas.openxmlformats.org/package/2006/relationships"><Relationship Id="rId3" Type="http://schemas.openxmlformats.org/officeDocument/2006/relationships/image" Target="../media/image39.jpg"/><Relationship Id="rId2" Type="http://schemas.openxmlformats.org/officeDocument/2006/relationships/notesSlide" Target="../notesSlides/notesSlide39.xml"/><Relationship Id="rId1" Type="http://schemas.openxmlformats.org/officeDocument/2006/relationships/slideLayout" Target="../slideLayouts/slideLayout18.xml"/></Relationships>
</file>

<file path=ppt/slides/_rels/slide48.xml.rels><?xml version="1.0" encoding="UTF-8" standalone="yes"?>
<Relationships xmlns="http://schemas.openxmlformats.org/package/2006/relationships"><Relationship Id="rId3" Type="http://schemas.openxmlformats.org/officeDocument/2006/relationships/image" Target="../media/image40.jpg"/><Relationship Id="rId2" Type="http://schemas.openxmlformats.org/officeDocument/2006/relationships/notesSlide" Target="../notesSlides/notesSlide40.xml"/><Relationship Id="rId1" Type="http://schemas.openxmlformats.org/officeDocument/2006/relationships/slideLayout" Target="../slideLayouts/slideLayout18.xml"/></Relationships>
</file>

<file path=ppt/slides/_rels/slide49.xml.rels><?xml version="1.0" encoding="UTF-8" standalone="yes"?>
<Relationships xmlns="http://schemas.openxmlformats.org/package/2006/relationships"><Relationship Id="rId3" Type="http://schemas.openxmlformats.org/officeDocument/2006/relationships/image" Target="../media/image41.jpg"/><Relationship Id="rId2" Type="http://schemas.openxmlformats.org/officeDocument/2006/relationships/notesSlide" Target="../notesSlides/notesSlide41.xml"/><Relationship Id="rId1" Type="http://schemas.openxmlformats.org/officeDocument/2006/relationships/slideLayout" Target="../slideLayouts/slideLayout18.xml"/></Relationships>
</file>

<file path=ppt/slides/_rels/slide50.xml.rels><?xml version="1.0" encoding="UTF-8" standalone="yes"?>
<Relationships xmlns="http://schemas.openxmlformats.org/package/2006/relationships"><Relationship Id="rId3" Type="http://schemas.openxmlformats.org/officeDocument/2006/relationships/image" Target="../media/image42.jpg"/><Relationship Id="rId2" Type="http://schemas.openxmlformats.org/officeDocument/2006/relationships/notesSlide" Target="../notesSlides/notesSlide42.xml"/><Relationship Id="rId1" Type="http://schemas.openxmlformats.org/officeDocument/2006/relationships/slideLayout" Target="../slideLayouts/slideLayout18.xml"/></Relationships>
</file>

<file path=ppt/slides/_rels/slide51.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notesSlide" Target="../notesSlides/notesSlide43.xml"/><Relationship Id="rId1" Type="http://schemas.openxmlformats.org/officeDocument/2006/relationships/slideLayout" Target="../slideLayouts/slideLayout18.xml"/></Relationships>
</file>

<file path=ppt/slides/_rels/slide52.xml.rels><?xml version="1.0" encoding="UTF-8" standalone="yes"?>
<Relationships xmlns="http://schemas.openxmlformats.org/package/2006/relationships"><Relationship Id="rId3" Type="http://schemas.openxmlformats.org/officeDocument/2006/relationships/image" Target="../media/image44.jpg"/><Relationship Id="rId2" Type="http://schemas.openxmlformats.org/officeDocument/2006/relationships/notesSlide" Target="../notesSlides/notesSlide44.xml"/><Relationship Id="rId1" Type="http://schemas.openxmlformats.org/officeDocument/2006/relationships/slideLayout" Target="../slideLayouts/slideLayout18.xml"/></Relationships>
</file>

<file path=ppt/slides/_rels/slide53.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notesSlide" Target="../notesSlides/notesSlide45.xml"/><Relationship Id="rId1" Type="http://schemas.openxmlformats.org/officeDocument/2006/relationships/slideLayout" Target="../slideLayouts/slideLayout18.xml"/></Relationships>
</file>

<file path=ppt/slides/_rels/slide54.xml.rels><?xml version="1.0" encoding="UTF-8" standalone="yes"?>
<Relationships xmlns="http://schemas.openxmlformats.org/package/2006/relationships"><Relationship Id="rId3" Type="http://schemas.openxmlformats.org/officeDocument/2006/relationships/image" Target="../media/image46.jpg"/><Relationship Id="rId2" Type="http://schemas.openxmlformats.org/officeDocument/2006/relationships/notesSlide" Target="../notesSlides/notesSlide46.xml"/><Relationship Id="rId1" Type="http://schemas.openxmlformats.org/officeDocument/2006/relationships/slideLayout" Target="../slideLayouts/slideLayout18.xml"/></Relationships>
</file>

<file path=ppt/slides/_rels/slide55.xml.rels><?xml version="1.0" encoding="UTF-8" standalone="yes"?>
<Relationships xmlns="http://schemas.openxmlformats.org/package/2006/relationships"><Relationship Id="rId3" Type="http://schemas.openxmlformats.org/officeDocument/2006/relationships/image" Target="../media/image47.jpg"/><Relationship Id="rId2" Type="http://schemas.openxmlformats.org/officeDocument/2006/relationships/notesSlide" Target="../notesSlides/notesSlide47.xml"/><Relationship Id="rId1" Type="http://schemas.openxmlformats.org/officeDocument/2006/relationships/slideLayout" Target="../slideLayouts/slideLayout18.xml"/></Relationships>
</file>

<file path=ppt/slides/_rels/slide56.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notesSlide" Target="../notesSlides/notesSlide48.xml"/><Relationship Id="rId1" Type="http://schemas.openxmlformats.org/officeDocument/2006/relationships/slideLayout" Target="../slideLayouts/slideLayout18.xml"/></Relationships>
</file>

<file path=ppt/slides/_rels/slide57.xml.rels><?xml version="1.0" encoding="UTF-8" standalone="yes"?>
<Relationships xmlns="http://schemas.openxmlformats.org/package/2006/relationships"><Relationship Id="rId3" Type="http://schemas.openxmlformats.org/officeDocument/2006/relationships/image" Target="../media/image49.jpg"/><Relationship Id="rId2" Type="http://schemas.openxmlformats.org/officeDocument/2006/relationships/notesSlide" Target="../notesSlides/notesSlide49.xml"/><Relationship Id="rId1" Type="http://schemas.openxmlformats.org/officeDocument/2006/relationships/slideLayout" Target="../slideLayouts/slideLayout18.xml"/></Relationships>
</file>

<file path=ppt/slides/_rels/slide58.xml.rels><?xml version="1.0" encoding="UTF-8" standalone="yes"?>
<Relationships xmlns="http://schemas.openxmlformats.org/package/2006/relationships"><Relationship Id="rId3" Type="http://schemas.openxmlformats.org/officeDocument/2006/relationships/image" Target="../media/image50.jpg"/><Relationship Id="rId2" Type="http://schemas.openxmlformats.org/officeDocument/2006/relationships/notesSlide" Target="../notesSlides/notesSlide50.xml"/><Relationship Id="rId1" Type="http://schemas.openxmlformats.org/officeDocument/2006/relationships/slideLayout" Target="../slideLayouts/slideLayout18.xml"/></Relationships>
</file>

<file path=ppt/slides/_rels/slide59.xml.rels><?xml version="1.0" encoding="UTF-8" standalone="yes"?>
<Relationships xmlns="http://schemas.openxmlformats.org/package/2006/relationships"><Relationship Id="rId3" Type="http://schemas.openxmlformats.org/officeDocument/2006/relationships/image" Target="../media/image51.jpg"/><Relationship Id="rId2" Type="http://schemas.openxmlformats.org/officeDocument/2006/relationships/notesSlide" Target="../notesSlides/notesSlide51.xml"/><Relationship Id="rId1" Type="http://schemas.openxmlformats.org/officeDocument/2006/relationships/slideLayout" Target="../slideLayouts/slideLayout18.xml"/></Relationships>
</file>

<file path=ppt/slides/_rels/slide60.xml.rels><?xml version="1.0" encoding="UTF-8" standalone="yes"?>
<Relationships xmlns="http://schemas.openxmlformats.org/package/2006/relationships"><Relationship Id="rId3" Type="http://schemas.openxmlformats.org/officeDocument/2006/relationships/image" Target="../media/image52.jpeg"/><Relationship Id="rId2" Type="http://schemas.openxmlformats.org/officeDocument/2006/relationships/notesSlide" Target="../notesSlides/notesSlide52.xml"/><Relationship Id="rId1" Type="http://schemas.openxmlformats.org/officeDocument/2006/relationships/slideLayout" Target="../slideLayouts/slideLayout18.xml"/></Relationships>
</file>

<file path=ppt/slides/_rels/slide61.xml.rels><?xml version="1.0" encoding="UTF-8" standalone="yes"?>
<Relationships xmlns="http://schemas.openxmlformats.org/package/2006/relationships"><Relationship Id="rId3" Type="http://schemas.openxmlformats.org/officeDocument/2006/relationships/image" Target="../media/image53.jpg"/><Relationship Id="rId2" Type="http://schemas.openxmlformats.org/officeDocument/2006/relationships/notesSlide" Target="../notesSlides/notesSlide53.xml"/><Relationship Id="rId1" Type="http://schemas.openxmlformats.org/officeDocument/2006/relationships/slideLayout" Target="../slideLayouts/slideLayout18.xml"/></Relationships>
</file>

<file path=ppt/slides/_rels/slide62.xml.rels><?xml version="1.0" encoding="UTF-8" standalone="yes"?>
<Relationships xmlns="http://schemas.openxmlformats.org/package/2006/relationships"><Relationship Id="rId3" Type="http://schemas.openxmlformats.org/officeDocument/2006/relationships/image" Target="../media/image54.jpg"/><Relationship Id="rId2" Type="http://schemas.openxmlformats.org/officeDocument/2006/relationships/notesSlide" Target="../notesSlides/notesSlide54.xml"/><Relationship Id="rId1" Type="http://schemas.openxmlformats.org/officeDocument/2006/relationships/slideLayout" Target="../slideLayouts/slideLayout18.xml"/></Relationships>
</file>

<file path=ppt/slides/_rels/slide63.xml.rels><?xml version="1.0" encoding="UTF-8" standalone="yes"?>
<Relationships xmlns="http://schemas.openxmlformats.org/package/2006/relationships"><Relationship Id="rId3" Type="http://schemas.openxmlformats.org/officeDocument/2006/relationships/image" Target="../media/image55.JPG"/><Relationship Id="rId2" Type="http://schemas.openxmlformats.org/officeDocument/2006/relationships/notesSlide" Target="../notesSlides/notesSlide55.xml"/><Relationship Id="rId1" Type="http://schemas.openxmlformats.org/officeDocument/2006/relationships/slideLayout" Target="../slideLayouts/slideLayout18.xml"/></Relationships>
</file>

<file path=ppt/slides/_rels/slide64.xml.rels><?xml version="1.0" encoding="UTF-8" standalone="yes"?>
<Relationships xmlns="http://schemas.openxmlformats.org/package/2006/relationships"><Relationship Id="rId3" Type="http://schemas.openxmlformats.org/officeDocument/2006/relationships/image" Target="../media/image56.JPG"/><Relationship Id="rId2" Type="http://schemas.openxmlformats.org/officeDocument/2006/relationships/notesSlide" Target="../notesSlides/notesSlide56.xml"/><Relationship Id="rId1" Type="http://schemas.openxmlformats.org/officeDocument/2006/relationships/slideLayout" Target="../slideLayouts/slideLayout18.xml"/></Relationships>
</file>

<file path=ppt/slides/_rels/slide65.xml.rels><?xml version="1.0" encoding="UTF-8" standalone="yes"?>
<Relationships xmlns="http://schemas.openxmlformats.org/package/2006/relationships"><Relationship Id="rId3" Type="http://schemas.openxmlformats.org/officeDocument/2006/relationships/image" Target="../media/image57.jpg"/><Relationship Id="rId2" Type="http://schemas.openxmlformats.org/officeDocument/2006/relationships/notesSlide" Target="../notesSlides/notesSlide57.xml"/><Relationship Id="rId1" Type="http://schemas.openxmlformats.org/officeDocument/2006/relationships/slideLayout" Target="../slideLayouts/slideLayout18.xml"/></Relationships>
</file>

<file path=ppt/slides/_rels/slide66.xml.rels><?xml version="1.0" encoding="UTF-8" standalone="yes"?>
<Relationships xmlns="http://schemas.openxmlformats.org/package/2006/relationships"><Relationship Id="rId3" Type="http://schemas.openxmlformats.org/officeDocument/2006/relationships/image" Target="../media/image58.jpg"/><Relationship Id="rId2" Type="http://schemas.openxmlformats.org/officeDocument/2006/relationships/notesSlide" Target="../notesSlides/notesSlide58.xml"/><Relationship Id="rId1" Type="http://schemas.openxmlformats.org/officeDocument/2006/relationships/slideLayout" Target="../slideLayouts/slideLayout18.xml"/></Relationships>
</file>

<file path=ppt/slides/_rels/slide67.xml.rels><?xml version="1.0" encoding="UTF-8" standalone="yes"?>
<Relationships xmlns="http://schemas.openxmlformats.org/package/2006/relationships"><Relationship Id="rId3" Type="http://schemas.openxmlformats.org/officeDocument/2006/relationships/image" Target="../media/image59.jpg"/><Relationship Id="rId2" Type="http://schemas.openxmlformats.org/officeDocument/2006/relationships/notesSlide" Target="../notesSlides/notesSlide59.xml"/><Relationship Id="rId1" Type="http://schemas.openxmlformats.org/officeDocument/2006/relationships/slideLayout" Target="../slideLayouts/slideLayout18.xml"/></Relationships>
</file>

<file path=ppt/slides/_rels/slide68.xml.rels><?xml version="1.0" encoding="UTF-8" standalone="yes"?>
<Relationships xmlns="http://schemas.openxmlformats.org/package/2006/relationships"><Relationship Id="rId3" Type="http://schemas.openxmlformats.org/officeDocument/2006/relationships/image" Target="../media/image60.jpg"/><Relationship Id="rId2" Type="http://schemas.openxmlformats.org/officeDocument/2006/relationships/notesSlide" Target="../notesSlides/notesSlide60.xml"/><Relationship Id="rId1" Type="http://schemas.openxmlformats.org/officeDocument/2006/relationships/slideLayout" Target="../slideLayouts/slideLayout18.xml"/></Relationships>
</file>

<file path=ppt/slides/_rels/slide69.xml.rels><?xml version="1.0" encoding="UTF-8" standalone="yes"?>
<Relationships xmlns="http://schemas.openxmlformats.org/package/2006/relationships"><Relationship Id="rId3" Type="http://schemas.openxmlformats.org/officeDocument/2006/relationships/image" Target="../media/image61.jpg"/><Relationship Id="rId2" Type="http://schemas.openxmlformats.org/officeDocument/2006/relationships/notesSlide" Target="../notesSlides/notesSlide61.xml"/><Relationship Id="rId1" Type="http://schemas.openxmlformats.org/officeDocument/2006/relationships/slideLayout" Target="../slideLayouts/slideLayout18.xml"/></Relationships>
</file>

<file path=ppt/slides/_rels/slide70.xml.rels><?xml version="1.0" encoding="UTF-8" standalone="yes"?>
<Relationships xmlns="http://schemas.openxmlformats.org/package/2006/relationships"><Relationship Id="rId3" Type="http://schemas.openxmlformats.org/officeDocument/2006/relationships/image" Target="../media/image62.jpeg"/><Relationship Id="rId2" Type="http://schemas.openxmlformats.org/officeDocument/2006/relationships/notesSlide" Target="../notesSlides/notesSlide62.xml"/><Relationship Id="rId1" Type="http://schemas.openxmlformats.org/officeDocument/2006/relationships/slideLayout" Target="../slideLayouts/slideLayout18.xml"/></Relationships>
</file>

<file path=ppt/slides/_rels/slide71.xml.rels><?xml version="1.0" encoding="UTF-8" standalone="yes"?>
<Relationships xmlns="http://schemas.openxmlformats.org/package/2006/relationships"><Relationship Id="rId3" Type="http://schemas.openxmlformats.org/officeDocument/2006/relationships/image" Target="../media/image63.JPG"/><Relationship Id="rId2" Type="http://schemas.openxmlformats.org/officeDocument/2006/relationships/notesSlide" Target="../notesSlides/notesSlide63.xml"/><Relationship Id="rId1" Type="http://schemas.openxmlformats.org/officeDocument/2006/relationships/slideLayout" Target="../slideLayouts/slideLayout18.xml"/></Relationships>
</file>

<file path=ppt/slides/_rels/slide72.xml.rels><?xml version="1.0" encoding="UTF-8" standalone="yes"?>
<Relationships xmlns="http://schemas.openxmlformats.org/package/2006/relationships"><Relationship Id="rId3" Type="http://schemas.openxmlformats.org/officeDocument/2006/relationships/image" Target="../media/image64.JPG"/><Relationship Id="rId2" Type="http://schemas.openxmlformats.org/officeDocument/2006/relationships/notesSlide" Target="../notesSlides/notesSlide64.xml"/><Relationship Id="rId1" Type="http://schemas.openxmlformats.org/officeDocument/2006/relationships/slideLayout" Target="../slideLayouts/slideLayout18.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78.xml.rels><?xml version="1.0" encoding="UTF-8" standalone="yes"?>
<Relationships xmlns="http://schemas.openxmlformats.org/package/2006/relationships"><Relationship Id="rId3" Type="http://schemas.openxmlformats.org/officeDocument/2006/relationships/image" Target="../media/image65.jpg"/><Relationship Id="rId2" Type="http://schemas.openxmlformats.org/officeDocument/2006/relationships/notesSlide" Target="../notesSlides/notesSlide65.xml"/><Relationship Id="rId1" Type="http://schemas.openxmlformats.org/officeDocument/2006/relationships/slideLayout" Target="../slideLayouts/slideLayout18.xml"/></Relationships>
</file>

<file path=ppt/slides/_rels/slide79.xml.rels><?xml version="1.0" encoding="UTF-8" standalone="yes"?>
<Relationships xmlns="http://schemas.openxmlformats.org/package/2006/relationships"><Relationship Id="rId2" Type="http://schemas.openxmlformats.org/officeDocument/2006/relationships/image" Target="../media/image66.jpg"/><Relationship Id="rId1" Type="http://schemas.openxmlformats.org/officeDocument/2006/relationships/slideLayout" Target="../slideLayouts/slideLayout18.xml"/></Relationships>
</file>

<file path=ppt/slides/_rels/slide80.xml.rels><?xml version="1.0" encoding="UTF-8" standalone="yes"?>
<Relationships xmlns="http://schemas.openxmlformats.org/package/2006/relationships"><Relationship Id="rId3" Type="http://schemas.openxmlformats.org/officeDocument/2006/relationships/image" Target="../media/image67.jpg"/><Relationship Id="rId2" Type="http://schemas.openxmlformats.org/officeDocument/2006/relationships/notesSlide" Target="../notesSlides/notesSlide66.xml"/><Relationship Id="rId1" Type="http://schemas.openxmlformats.org/officeDocument/2006/relationships/slideLayout" Target="../slideLayouts/slideLayout18.xml"/></Relationships>
</file>

<file path=ppt/slides/_rels/slide81.xml.rels><?xml version="1.0" encoding="UTF-8" standalone="yes"?>
<Relationships xmlns="http://schemas.openxmlformats.org/package/2006/relationships"><Relationship Id="rId2" Type="http://schemas.openxmlformats.org/officeDocument/2006/relationships/image" Target="../media/image68.jpg"/><Relationship Id="rId1" Type="http://schemas.openxmlformats.org/officeDocument/2006/relationships/slideLayout" Target="../slideLayouts/slideLayout18.xml"/></Relationships>
</file>

<file path=ppt/slides/_rels/slide82.xml.rels><?xml version="1.0" encoding="UTF-8" standalone="yes"?>
<Relationships xmlns="http://schemas.openxmlformats.org/package/2006/relationships"><Relationship Id="rId3" Type="http://schemas.openxmlformats.org/officeDocument/2006/relationships/image" Target="../media/image69.jpeg"/><Relationship Id="rId2" Type="http://schemas.openxmlformats.org/officeDocument/2006/relationships/notesSlide" Target="../notesSlides/notesSlide67.xml"/><Relationship Id="rId1" Type="http://schemas.openxmlformats.org/officeDocument/2006/relationships/slideLayout" Target="../slideLayouts/slideLayout18.xml"/></Relationships>
</file>

<file path=ppt/slides/_rels/slide83.xml.rels><?xml version="1.0" encoding="UTF-8" standalone="yes"?>
<Relationships xmlns="http://schemas.openxmlformats.org/package/2006/relationships"><Relationship Id="rId3" Type="http://schemas.openxmlformats.org/officeDocument/2006/relationships/image" Target="../media/image70.jpg"/><Relationship Id="rId2" Type="http://schemas.openxmlformats.org/officeDocument/2006/relationships/notesSlide" Target="../notesSlides/notesSlide68.xml"/><Relationship Id="rId1" Type="http://schemas.openxmlformats.org/officeDocument/2006/relationships/slideLayout" Target="../slideLayouts/slideLayout18.xml"/></Relationships>
</file>

<file path=ppt/slides/_rels/slide84.xml.rels><?xml version="1.0" encoding="UTF-8" standalone="yes"?>
<Relationships xmlns="http://schemas.openxmlformats.org/package/2006/relationships"><Relationship Id="rId3" Type="http://schemas.openxmlformats.org/officeDocument/2006/relationships/image" Target="../media/image71.jpg"/><Relationship Id="rId2" Type="http://schemas.openxmlformats.org/officeDocument/2006/relationships/notesSlide" Target="../notesSlides/notesSlide69.xml"/><Relationship Id="rId1" Type="http://schemas.openxmlformats.org/officeDocument/2006/relationships/slideLayout" Target="../slideLayouts/slideLayout18.xml"/></Relationships>
</file>

<file path=ppt/slides/_rels/slide85.xml.rels><?xml version="1.0" encoding="UTF-8" standalone="yes"?>
<Relationships xmlns="http://schemas.openxmlformats.org/package/2006/relationships"><Relationship Id="rId3" Type="http://schemas.openxmlformats.org/officeDocument/2006/relationships/image" Target="../media/image72.jpg"/><Relationship Id="rId2" Type="http://schemas.openxmlformats.org/officeDocument/2006/relationships/notesSlide" Target="../notesSlides/notesSlide70.xml"/><Relationship Id="rId1" Type="http://schemas.openxmlformats.org/officeDocument/2006/relationships/slideLayout" Target="../slideLayouts/slideLayout18.xml"/></Relationships>
</file>

<file path=ppt/slides/_rels/slide86.xml.rels><?xml version="1.0" encoding="UTF-8" standalone="yes"?>
<Relationships xmlns="http://schemas.openxmlformats.org/package/2006/relationships"><Relationship Id="rId3" Type="http://schemas.openxmlformats.org/officeDocument/2006/relationships/image" Target="../media/image73.jpeg"/><Relationship Id="rId2" Type="http://schemas.openxmlformats.org/officeDocument/2006/relationships/notesSlide" Target="../notesSlides/notesSlide71.xml"/><Relationship Id="rId1" Type="http://schemas.openxmlformats.org/officeDocument/2006/relationships/slideLayout" Target="../slideLayouts/slideLayout18.xml"/></Relationships>
</file>

<file path=ppt/slides/_rels/slide87.xml.rels><?xml version="1.0" encoding="UTF-8" standalone="yes"?>
<Relationships xmlns="http://schemas.openxmlformats.org/package/2006/relationships"><Relationship Id="rId3" Type="http://schemas.openxmlformats.org/officeDocument/2006/relationships/image" Target="../media/image74.jpg"/><Relationship Id="rId2" Type="http://schemas.openxmlformats.org/officeDocument/2006/relationships/notesSlide" Target="../notesSlides/notesSlide72.xml"/><Relationship Id="rId1" Type="http://schemas.openxmlformats.org/officeDocument/2006/relationships/slideLayout" Target="../slideLayouts/slideLayout18.xml"/></Relationships>
</file>

<file path=ppt/slides/_rels/slide88.xml.rels><?xml version="1.0" encoding="UTF-8" standalone="yes"?>
<Relationships xmlns="http://schemas.openxmlformats.org/package/2006/relationships"><Relationship Id="rId3" Type="http://schemas.openxmlformats.org/officeDocument/2006/relationships/image" Target="../media/image75.jpg"/><Relationship Id="rId2" Type="http://schemas.openxmlformats.org/officeDocument/2006/relationships/notesSlide" Target="../notesSlides/notesSlide73.xml"/><Relationship Id="rId1" Type="http://schemas.openxmlformats.org/officeDocument/2006/relationships/slideLayout" Target="../slideLayouts/slideLayout18.xml"/></Relationships>
</file>

<file path=ppt/slides/_rels/slide89.xml.rels><?xml version="1.0" encoding="UTF-8" standalone="yes"?>
<Relationships xmlns="http://schemas.openxmlformats.org/package/2006/relationships"><Relationship Id="rId3" Type="http://schemas.openxmlformats.org/officeDocument/2006/relationships/image" Target="../media/image76.jpeg"/><Relationship Id="rId2" Type="http://schemas.openxmlformats.org/officeDocument/2006/relationships/notesSlide" Target="../notesSlides/notesSlide74.xml"/><Relationship Id="rId1" Type="http://schemas.openxmlformats.org/officeDocument/2006/relationships/slideLayout" Target="../slideLayouts/slideLayout18.xml"/></Relationships>
</file>

<file path=ppt/slides/_rels/slide90.xml.rels><?xml version="1.0" encoding="UTF-8" standalone="yes"?>
<Relationships xmlns="http://schemas.openxmlformats.org/package/2006/relationships"><Relationship Id="rId3" Type="http://schemas.openxmlformats.org/officeDocument/2006/relationships/image" Target="../media/image77.jpeg"/><Relationship Id="rId2" Type="http://schemas.openxmlformats.org/officeDocument/2006/relationships/notesSlide" Target="../notesSlides/notesSlide75.xml"/><Relationship Id="rId1" Type="http://schemas.openxmlformats.org/officeDocument/2006/relationships/slideLayout" Target="../slideLayouts/slideLayout18.xml"/></Relationships>
</file>

<file path=ppt/slides/_rels/slide91.xml.rels><?xml version="1.0" encoding="UTF-8" standalone="yes"?>
<Relationships xmlns="http://schemas.openxmlformats.org/package/2006/relationships"><Relationship Id="rId3" Type="http://schemas.openxmlformats.org/officeDocument/2006/relationships/image" Target="../media/image78.jpg"/><Relationship Id="rId2" Type="http://schemas.openxmlformats.org/officeDocument/2006/relationships/notesSlide" Target="../notesSlides/notesSlide76.xml"/><Relationship Id="rId1" Type="http://schemas.openxmlformats.org/officeDocument/2006/relationships/slideLayout" Target="../slideLayouts/slideLayout18.xml"/></Relationships>
</file>

<file path=ppt/slides/_rels/slide92.xml.rels><?xml version="1.0" encoding="UTF-8" standalone="yes"?>
<Relationships xmlns="http://schemas.openxmlformats.org/package/2006/relationships"><Relationship Id="rId3" Type="http://schemas.openxmlformats.org/officeDocument/2006/relationships/image" Target="../media/image79.jpg"/><Relationship Id="rId2" Type="http://schemas.openxmlformats.org/officeDocument/2006/relationships/notesSlide" Target="../notesSlides/notesSlide77.xml"/><Relationship Id="rId1" Type="http://schemas.openxmlformats.org/officeDocument/2006/relationships/slideLayout" Target="../slideLayouts/slideLayout18.xml"/></Relationships>
</file>

<file path=ppt/slides/_rels/slide93.xml.rels><?xml version="1.0" encoding="UTF-8" standalone="yes"?>
<Relationships xmlns="http://schemas.openxmlformats.org/package/2006/relationships"><Relationship Id="rId3" Type="http://schemas.openxmlformats.org/officeDocument/2006/relationships/image" Target="../media/image80.jpeg"/><Relationship Id="rId2" Type="http://schemas.openxmlformats.org/officeDocument/2006/relationships/notesSlide" Target="../notesSlides/notesSlide78.xml"/><Relationship Id="rId1" Type="http://schemas.openxmlformats.org/officeDocument/2006/relationships/slideLayout" Target="../slideLayouts/slideLayout18.xml"/></Relationships>
</file>

<file path=ppt/slides/_rels/slide94.xml.rels><?xml version="1.0" encoding="UTF-8" standalone="yes"?>
<Relationships xmlns="http://schemas.openxmlformats.org/package/2006/relationships"><Relationship Id="rId3" Type="http://schemas.openxmlformats.org/officeDocument/2006/relationships/image" Target="../media/image81.jpg"/><Relationship Id="rId2" Type="http://schemas.openxmlformats.org/officeDocument/2006/relationships/notesSlide" Target="../notesSlides/notesSlide79.xml"/><Relationship Id="rId1" Type="http://schemas.openxmlformats.org/officeDocument/2006/relationships/slideLayout" Target="../slideLayouts/slideLayout18.xml"/></Relationships>
</file>

<file path=ppt/slides/_rels/slide95.xml.rels><?xml version="1.0" encoding="UTF-8" standalone="yes"?>
<Relationships xmlns="http://schemas.openxmlformats.org/package/2006/relationships"><Relationship Id="rId3" Type="http://schemas.openxmlformats.org/officeDocument/2006/relationships/image" Target="../media/image82.jpg"/><Relationship Id="rId2" Type="http://schemas.openxmlformats.org/officeDocument/2006/relationships/notesSlide" Target="../notesSlides/notesSlide80.xml"/><Relationship Id="rId1" Type="http://schemas.openxmlformats.org/officeDocument/2006/relationships/slideLayout" Target="../slideLayouts/slideLayout18.xml"/></Relationships>
</file>

<file path=ppt/slides/_rels/slide96.xml.rels><?xml version="1.0" encoding="UTF-8" standalone="yes"?>
<Relationships xmlns="http://schemas.openxmlformats.org/package/2006/relationships"><Relationship Id="rId3" Type="http://schemas.openxmlformats.org/officeDocument/2006/relationships/image" Target="../media/image83.jpeg"/><Relationship Id="rId2" Type="http://schemas.openxmlformats.org/officeDocument/2006/relationships/notesSlide" Target="../notesSlides/notesSlide81.xml"/><Relationship Id="rId1" Type="http://schemas.openxmlformats.org/officeDocument/2006/relationships/slideLayout" Target="../slideLayouts/slideLayout1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2286000" y="1268760"/>
            <a:ext cx="6390456" cy="2160240"/>
          </a:xfrm>
        </p:spPr>
        <p:txBody>
          <a:bodyPr>
            <a:normAutofit fontScale="90000"/>
          </a:bodyPr>
          <a:lstStyle/>
          <a:p>
            <a:r>
              <a:rPr lang="es-ES" sz="3600" dirty="0"/>
              <a:t>EUROPA.-LA VUELTA AL MUNDO EN 885 JARDINES.-IRLANDA</a:t>
            </a:r>
            <a:r>
              <a:rPr lang="es-ES" dirty="0"/>
              <a:t>.-BELFAST CASTLE.-St.Stephens Park.-Blarney Castle.-Castle Ward .-</a:t>
            </a:r>
          </a:p>
        </p:txBody>
      </p:sp>
      <p:sp>
        <p:nvSpPr>
          <p:cNvPr id="6" name="5 Subtítulo"/>
          <p:cNvSpPr>
            <a:spLocks noGrp="1"/>
          </p:cNvSpPr>
          <p:nvPr>
            <p:ph type="subTitle" idx="1"/>
          </p:nvPr>
        </p:nvSpPr>
        <p:spPr>
          <a:xfrm>
            <a:off x="2771800" y="4437112"/>
            <a:ext cx="4752528" cy="1371600"/>
          </a:xfrm>
        </p:spPr>
        <p:txBody>
          <a:bodyPr/>
          <a:lstStyle/>
          <a:p>
            <a:r>
              <a:rPr lang="es-ES" dirty="0"/>
              <a:t>Selección de textos y fotografías por</a:t>
            </a:r>
          </a:p>
          <a:p>
            <a:r>
              <a:rPr lang="es-ES" sz="2800" dirty="0"/>
              <a:t>JOSE ELIAS BONELLS</a:t>
            </a:r>
          </a:p>
        </p:txBody>
      </p:sp>
    </p:spTree>
    <p:extLst>
      <p:ext uri="{BB962C8B-B14F-4D97-AF65-F5344CB8AC3E}">
        <p14:creationId xmlns:p14="http://schemas.microsoft.com/office/powerpoint/2010/main" val="182551283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1 Título"/>
          <p:cNvSpPr>
            <a:spLocks noGrp="1"/>
          </p:cNvSpPr>
          <p:nvPr>
            <p:ph type="title"/>
          </p:nvPr>
        </p:nvSpPr>
        <p:spPr/>
        <p:txBody>
          <a:bodyPr/>
          <a:lstStyle/>
          <a:p>
            <a:pPr eaLnBrk="1" hangingPunct="1"/>
            <a:r>
              <a:rPr lang="es-ES" dirty="0"/>
              <a:t>St.Stephens Park.-Dublín</a:t>
            </a:r>
          </a:p>
        </p:txBody>
      </p:sp>
      <p:sp>
        <p:nvSpPr>
          <p:cNvPr id="3075" name="2 Marcador de contenido"/>
          <p:cNvSpPr>
            <a:spLocks noGrp="1"/>
          </p:cNvSpPr>
          <p:nvPr>
            <p:ph sz="quarter" idx="1"/>
          </p:nvPr>
        </p:nvSpPr>
        <p:spPr>
          <a:xfrm>
            <a:off x="683568" y="1447800"/>
            <a:ext cx="7200800" cy="4572000"/>
          </a:xfrm>
        </p:spPr>
        <p:txBody>
          <a:bodyPr>
            <a:normAutofit/>
          </a:bodyPr>
          <a:lstStyle/>
          <a:p>
            <a:pPr marL="274320" indent="-274320" eaLnBrk="1" fontAlgn="auto" hangingPunct="1">
              <a:spcBef>
                <a:spcPts val="580"/>
              </a:spcBef>
              <a:spcAft>
                <a:spcPts val="0"/>
              </a:spcAft>
              <a:buFont typeface="Wingdings 2"/>
              <a:buChar char=""/>
              <a:defRPr/>
            </a:pPr>
            <a:r>
              <a:rPr lang="es-ES" b="1" dirty="0"/>
              <a:t>St Stephen's Green</a:t>
            </a:r>
            <a:r>
              <a:rPr lang="es-ES" dirty="0"/>
              <a:t>, es un parque público situado en el centro de la ciudad de Dublín justo en uno de los extremos de Grafton Street, una de las calles comerciales más importantes de la capital irlandesa.</a:t>
            </a:r>
          </a:p>
          <a:p>
            <a:pPr marL="274320" indent="-274320" eaLnBrk="1" fontAlgn="auto" hangingPunct="1">
              <a:spcBef>
                <a:spcPts val="580"/>
              </a:spcBef>
              <a:spcAft>
                <a:spcPts val="0"/>
              </a:spcAft>
              <a:buFont typeface="Wingdings 2"/>
              <a:buChar char=""/>
              <a:defRPr/>
            </a:pPr>
            <a:r>
              <a:rPr lang="es-ES" dirty="0"/>
              <a:t>El parque tiene forma rectangular y en su día, las calles que le rodean constituían una de las principales arterias por las que se canalizaba el tráfico en el centro de la ciudad, si bien, a raíz de una ordenanza del ayuntamiento en 2004, el tráfico en dichas calles se redujo considerablemente.</a:t>
            </a:r>
          </a:p>
          <a:p>
            <a:pPr marL="274320" indent="-274320" eaLnBrk="1" fontAlgn="auto" hangingPunct="1">
              <a:spcBef>
                <a:spcPts val="580"/>
              </a:spcBef>
              <a:spcAft>
                <a:spcPts val="0"/>
              </a:spcAft>
              <a:buFont typeface="Wingdings 2"/>
              <a:buChar char=""/>
              <a:defRPr/>
            </a:pPr>
            <a:endParaRPr lang="es-ES" dirty="0"/>
          </a:p>
          <a:p>
            <a:pPr marL="274320" indent="-274320" eaLnBrk="1" fontAlgn="auto" hangingPunct="1">
              <a:spcBef>
                <a:spcPts val="580"/>
              </a:spcBef>
              <a:spcAft>
                <a:spcPts val="0"/>
              </a:spcAft>
              <a:buFont typeface="Wingdings 2"/>
              <a:buChar char=""/>
              <a:defRPr/>
            </a:pPr>
            <a:endParaRPr lang="es-ES" dirty="0"/>
          </a:p>
        </p:txBody>
      </p:sp>
    </p:spTree>
    <p:extLst>
      <p:ext uri="{BB962C8B-B14F-4D97-AF65-F5344CB8AC3E}">
        <p14:creationId xmlns:p14="http://schemas.microsoft.com/office/powerpoint/2010/main" val="67772411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2 Marcador de contenido"/>
          <p:cNvSpPr>
            <a:spLocks noGrp="1"/>
          </p:cNvSpPr>
          <p:nvPr>
            <p:ph sz="quarter" idx="1"/>
          </p:nvPr>
        </p:nvSpPr>
        <p:spPr>
          <a:xfrm>
            <a:off x="914400" y="908050"/>
            <a:ext cx="7185992" cy="5111750"/>
          </a:xfrm>
        </p:spPr>
        <p:txBody>
          <a:bodyPr/>
          <a:lstStyle/>
          <a:p>
            <a:pPr eaLnBrk="1" hangingPunct="1"/>
            <a:r>
              <a:rPr lang="es-ES" sz="2400" dirty="0"/>
              <a:t>St Stephen's Green es uno de los bienes comunales más antiguos de la ciudad de Dublín y su diseño actual se debe a las reformas que se llevaron a cabo en el mismo durante el siglo XIX.</a:t>
            </a:r>
          </a:p>
          <a:p>
            <a:pPr eaLnBrk="1" hangingPunct="1"/>
            <a:r>
              <a:rPr lang="es-ES" sz="2400" dirty="0"/>
              <a:t>Tiene una forma rectangular de aproximadamente 550 por 450 metros.</a:t>
            </a:r>
          </a:p>
          <a:p>
            <a:pPr eaLnBrk="1" hangingPunct="1"/>
            <a:r>
              <a:rPr lang="es-ES" sz="2400" dirty="0"/>
              <a:t> En el centro del parque se encuentra situado un gran lago que es alimentado por las aguas que le llegan del Grand Canal de Portbello.</a:t>
            </a:r>
          </a:p>
        </p:txBody>
      </p:sp>
    </p:spTree>
    <p:extLst>
      <p:ext uri="{BB962C8B-B14F-4D97-AF65-F5344CB8AC3E}">
        <p14:creationId xmlns:p14="http://schemas.microsoft.com/office/powerpoint/2010/main" val="83210907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 name="3 Imagen" descr="St Stephen Greens.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3412477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1 Imagen" descr="St,Stephens Green Park.-1.jpg"/>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3423370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6" name="1 Imagen" descr="St.Stephen Green.-Pond.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5596335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0" name="1 Imagen" descr="St.Stephens Green.-6.jpg"/>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24665480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4" name="1 Imagen" descr="St.Stephens Green.-7.jpg"/>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4696255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8" name="1 Imagen" descr="St.Stephens Green.-13.jpg"/>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7463" y="0"/>
            <a:ext cx="910907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5542124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2" name="1 Imagen" descr="St,Stephens Green.-1.jpg"/>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5726407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6" name="1 Imagen" descr="St. Stephens Green.-14.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0669800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10" name="1 Imagen" descr="St.Stephen Green.-10.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1212994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34" name="1 Imagen" descr="St.Stephen Green.-Dublin.Irlanda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8407924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58" name="1 Imagen" descr="St.Stephen Green.-1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8893715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482" name="1 Imagen" descr="St.Stephens Green.jpg"/>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5412932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506" name="1 Imagen" descr="St.Stephens Green Park.jpg"/>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2048027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530" name="1 Imagen" descr="St.Stephens Green.-1.jpg"/>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24884341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554" name="1 Imagen" descr="St.Stephens Green.-2.jpg"/>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8126718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578" name="1 Imagen" descr="St.Stephens Green.-5.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7204214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626" name="1 Imagen" descr="St.Stephens Green.-3.jpg"/>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8453751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602" name="1 Imagen" descr="St.Stephens Green.-14.jpg"/>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6350"/>
            <a:ext cx="9144000" cy="684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7822552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650" name="1 Imagen" descr="St.Stephens Green.-4.jpg"/>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706844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674" name="1 Imagen" descr="St.Stephens Green.-22.jpg"/>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6609721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698" name="1 Imagen" descr="St.Stephens Green.-17.jpg"/>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7463" y="0"/>
            <a:ext cx="910907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7385249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22" name="1 Imagen" descr="St.Stephens Green.-25.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7036453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746" name="1 Imagen" descr="St.Stephens Green.-20.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1016550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2770" name="1 Imagen" descr="St.Stephens Green.-24.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7337624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3794" name="1 Imagen" descr="St.Stephens Green.-1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6242616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4818" name="1 Imagen" descr="St.Stephen Green.-19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6839981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5842" name="1 Imagen" descr="St.Stephens Green.-15.jpg"/>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0282974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6866" name="1 Imagen" descr="St.Stephens Green.-16.jpg"/>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0420097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7890" name="1 Imagen" descr="St.Stephens Green.-23.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8768537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8914" name="1 Imagen" descr="St.Stephens Green.-Entrance.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174901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9938" name="1 Imagen" descr="St.Stephens Green.-Summer day.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2670932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62" name="1 Imagen" descr="St.Stephens Grenn.-21.jpg"/>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8901909"/>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3234" name="Rectangle 2"/>
          <p:cNvSpPr>
            <a:spLocks noGrp="1" noChangeArrowheads="1"/>
          </p:cNvSpPr>
          <p:nvPr>
            <p:ph type="title"/>
          </p:nvPr>
        </p:nvSpPr>
        <p:spPr/>
        <p:txBody>
          <a:bodyPr/>
          <a:lstStyle/>
          <a:p>
            <a:pPr eaLnBrk="1" hangingPunct="1">
              <a:defRPr/>
            </a:pPr>
            <a:r>
              <a:rPr lang="es-ES_tradnl" b="1" dirty="0">
                <a:solidFill>
                  <a:schemeClr val="tx1"/>
                </a:solidFill>
              </a:rPr>
              <a:t>BELFAST CASTLE</a:t>
            </a:r>
          </a:p>
        </p:txBody>
      </p:sp>
      <p:sp>
        <p:nvSpPr>
          <p:cNvPr id="223235" name="Rectangle 3"/>
          <p:cNvSpPr>
            <a:spLocks noGrp="1" noChangeArrowheads="1"/>
          </p:cNvSpPr>
          <p:nvPr>
            <p:ph sz="quarter" idx="1"/>
          </p:nvPr>
        </p:nvSpPr>
        <p:spPr/>
        <p:txBody>
          <a:bodyPr/>
          <a:lstStyle/>
          <a:p>
            <a:pPr eaLnBrk="1" hangingPunct="1">
              <a:lnSpc>
                <a:spcPct val="90000"/>
              </a:lnSpc>
              <a:defRPr/>
            </a:pPr>
            <a:r>
              <a:rPr lang="es-ES_tradnl" sz="2800" dirty="0"/>
              <a:t>Se encuentra en las laderas de Cavehill Country Park en Belfast.Irlanda del Norte.</a:t>
            </a:r>
          </a:p>
          <a:p>
            <a:pPr eaLnBrk="1" hangingPunct="1">
              <a:lnSpc>
                <a:spcPct val="90000"/>
              </a:lnSpc>
              <a:defRPr/>
            </a:pPr>
            <a:r>
              <a:rPr lang="es-ES_tradnl" sz="2800" dirty="0"/>
              <a:t>El castillo ha existido desde finales del siglo XII.</a:t>
            </a:r>
          </a:p>
          <a:p>
            <a:pPr eaLnBrk="1" hangingPunct="1">
              <a:lnSpc>
                <a:spcPct val="90000"/>
              </a:lnSpc>
              <a:defRPr/>
            </a:pPr>
            <a:r>
              <a:rPr lang="es-ES_tradnl" sz="2800" dirty="0"/>
              <a:t>El de hoy lo completo en 1870 el Marques de Donegal.</a:t>
            </a:r>
          </a:p>
          <a:p>
            <a:pPr eaLnBrk="1" hangingPunct="1">
              <a:lnSpc>
                <a:spcPct val="90000"/>
              </a:lnSpc>
              <a:defRPr/>
            </a:pPr>
            <a:r>
              <a:rPr lang="es-ES_tradnl" sz="2800" dirty="0"/>
              <a:t>En 1934 paso a propiedad de la ciudad de Belfast.</a:t>
            </a:r>
          </a:p>
        </p:txBody>
      </p:sp>
    </p:spTree>
    <p:extLst>
      <p:ext uri="{BB962C8B-B14F-4D97-AF65-F5344CB8AC3E}">
        <p14:creationId xmlns:p14="http://schemas.microsoft.com/office/powerpoint/2010/main" val="1899464725"/>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650" name="Picture 2" descr="Belfast Castle Gardens_redimensiona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54807042"/>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674" name="Picture 2" descr="Belfast Gardens_redimensiona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47277049"/>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698" name="1 Imagen"/>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80382515"/>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22" name="1 Imagen"/>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23461446"/>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746" name="1 Imagen"/>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48277765"/>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Blarney Castle, Ireland</a:t>
            </a:r>
          </a:p>
        </p:txBody>
      </p:sp>
      <p:sp>
        <p:nvSpPr>
          <p:cNvPr id="3" name="2 Marcador de contenido"/>
          <p:cNvSpPr>
            <a:spLocks noGrp="1"/>
          </p:cNvSpPr>
          <p:nvPr>
            <p:ph sz="quarter" idx="1"/>
          </p:nvPr>
        </p:nvSpPr>
        <p:spPr/>
        <p:txBody>
          <a:bodyPr/>
          <a:lstStyle/>
          <a:p>
            <a:r>
              <a:rPr lang="es-ES" dirty="0"/>
              <a:t>Castillo de Blarney ( Irlanda : Caisleán na Blarnan) es un medieval fortaleza en Blarney , cerca de Cork , Irlanda , y el río Martín. </a:t>
            </a:r>
          </a:p>
          <a:p>
            <a:r>
              <a:rPr lang="es-ES" dirty="0"/>
              <a:t>Aunque fortificaciones anteriores fueron construidos en el mismo lugar, la torre del homenaje actual fue construido por el MacCarthy de Muskerry dinastía, una rama menor de la Reyes de Desmond , y data de 1446. </a:t>
            </a:r>
          </a:p>
          <a:p>
            <a:r>
              <a:rPr lang="es-ES" dirty="0"/>
              <a:t> La nota Piedra de Blarney se encuentra entre los matacanes de la castillo. </a:t>
            </a:r>
          </a:p>
        </p:txBody>
      </p:sp>
    </p:spTree>
    <p:extLst>
      <p:ext uri="{BB962C8B-B14F-4D97-AF65-F5344CB8AC3E}">
        <p14:creationId xmlns:p14="http://schemas.microsoft.com/office/powerpoint/2010/main" val="3547822123"/>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76672"/>
            <a:ext cx="7467600" cy="5997280"/>
          </a:xfrm>
        </p:spPr>
        <p:txBody>
          <a:bodyPr>
            <a:normAutofit/>
          </a:bodyPr>
          <a:lstStyle/>
          <a:p>
            <a:r>
              <a:rPr lang="es-ES" dirty="0"/>
              <a:t>El castillo data del antes de 1200, cuando se cree una estructura de madera que se han construido en el sitio, aunque no hay evidencia que queda de esto.</a:t>
            </a:r>
          </a:p>
          <a:p>
            <a:r>
              <a:rPr lang="es-ES" dirty="0"/>
              <a:t> Alrededor de 1210 fue sustituido por una fortificación de piedra.</a:t>
            </a:r>
          </a:p>
          <a:p>
            <a:r>
              <a:rPr lang="es-ES" dirty="0"/>
              <a:t> Fue destruido en 1446, pero posteriormente reconstruido por Cormac MacCarthy Laidir , Señor de Muscry .</a:t>
            </a:r>
          </a:p>
          <a:p>
            <a:r>
              <a:rPr lang="es-ES" dirty="0"/>
              <a:t>El castillo fue asediado durante la Guerra de la Confederación irlandesa y fue capturado en 1646 por Parlamentario fuerzas bajo Broghill Señor . Sin embargo después de la restauración del castillo fue restaurado a MacCarty Donough , que fue nombrado primer conde de Clancarty . </a:t>
            </a:r>
          </a:p>
          <a:p>
            <a:endParaRPr lang="es-ES" dirty="0"/>
          </a:p>
        </p:txBody>
      </p:sp>
    </p:spTree>
    <p:extLst>
      <p:ext uri="{BB962C8B-B14F-4D97-AF65-F5344CB8AC3E}">
        <p14:creationId xmlns:p14="http://schemas.microsoft.com/office/powerpoint/2010/main" val="3203674860"/>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620688"/>
            <a:ext cx="7467600" cy="5853264"/>
          </a:xfrm>
        </p:spPr>
        <p:txBody>
          <a:bodyPr>
            <a:normAutofit fontScale="92500" lnSpcReduction="10000"/>
          </a:bodyPr>
          <a:lstStyle/>
          <a:p>
            <a:r>
              <a:rPr lang="es-ES" dirty="0"/>
              <a:t>Durante la Guerra Williamite en Irlanda en la década de 1690, el entonces cuarto conde de Clancarty (también llamado Donough MacCarty) fue capturado y sus tierras (incluyendo el Castillo de Blarney) fueron confiscados por las Williamites . </a:t>
            </a:r>
          </a:p>
          <a:p>
            <a:r>
              <a:rPr lang="es-ES" dirty="0"/>
              <a:t>El castillo fue vendido y cambió de manos varias veces-Sir Richard Pyne , el Presidente del Tribunal Supremo de Irlanda , lo poseyó brevemente, antes de ser comprado en la década de 1700 por Sir James St. John Jefferyes, entonces gobernador de la ciudad de Cork. </a:t>
            </a:r>
          </a:p>
          <a:p>
            <a:r>
              <a:rPr lang="es-ES" dirty="0"/>
              <a:t>Los miembros de la familia Jefferyes más tarde construyeron una mansión cerca de la torre del homenaje. Esta casa fue destruida por el fuego sin embargo, y en 1874 un reemplazo señorial mansión conocida como Blarney House-fue construido con vistas a un lago cercano.  </a:t>
            </a:r>
          </a:p>
          <a:p>
            <a:endParaRPr lang="es-ES" dirty="0"/>
          </a:p>
        </p:txBody>
      </p:sp>
    </p:spTree>
    <p:extLst>
      <p:ext uri="{BB962C8B-B14F-4D97-AF65-F5344CB8AC3E}">
        <p14:creationId xmlns:p14="http://schemas.microsoft.com/office/powerpoint/2010/main" val="1046407217"/>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76672"/>
            <a:ext cx="7467600" cy="5997280"/>
          </a:xfrm>
        </p:spPr>
        <p:txBody>
          <a:bodyPr>
            <a:normAutofit lnSpcReduction="10000"/>
          </a:bodyPr>
          <a:lstStyle/>
          <a:p>
            <a:r>
              <a:rPr lang="es-ES" dirty="0"/>
              <a:t>A mediados del siglo XIX y las familias Jefferyes Colthurst  se unieron por matrimonio, y la familia Colthurst siguen ocupando la heredad . </a:t>
            </a:r>
          </a:p>
          <a:p>
            <a:r>
              <a:rPr lang="es-ES" dirty="0"/>
              <a:t> En mayo de 2008, el actual propietario de la finca, Sir Charles St John Colthurst, Baronet, tuvieron éxito en una acción judicial para expulsar un hombre que ha vivido en sus tierras desde hacia 44 años. Su bisabuelo  fue el primero en ocupar la casa . El castillo es ahora una ruina parcial con algunas habitaciones y almenas accesibles. En la parte superior del castillo se encuentra la Piedra de la Elocuencia, más conocida como la Piedra de Blarney . Los turistas que visitan el Castillo de Blarney pueden colgar boca abajo sobre un precipicio a besar la piedra, que se dice da el don de la elocuencia </a:t>
            </a:r>
          </a:p>
        </p:txBody>
      </p:sp>
    </p:spTree>
    <p:extLst>
      <p:ext uri="{BB962C8B-B14F-4D97-AF65-F5344CB8AC3E}">
        <p14:creationId xmlns:p14="http://schemas.microsoft.com/office/powerpoint/2010/main" val="3388069300"/>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332656"/>
            <a:ext cx="7467600" cy="6141296"/>
          </a:xfrm>
        </p:spPr>
        <p:txBody>
          <a:bodyPr>
            <a:normAutofit/>
          </a:bodyPr>
          <a:lstStyle/>
          <a:p>
            <a:r>
              <a:rPr lang="es-ES" dirty="0"/>
              <a:t>Hay muchas leyendas sobre el origen de la piedra, pero algunos dicen que era la Lia Fáil -una piedra mágica en la que los reyes irlandeses fueron coronados. </a:t>
            </a:r>
          </a:p>
          <a:p>
            <a:r>
              <a:rPr lang="es-ES" dirty="0"/>
              <a:t>Rodeando el castillo son extensos jardines. Hay senderos para visitar los jardines con señales señalando las distintas atracciones como varias formaciones rocosas naturales que se han dado nombres de fantasía, como el Círculo del druida, la cueva de la bruja y la Plaza de los Deseos. </a:t>
            </a:r>
          </a:p>
          <a:p>
            <a:r>
              <a:rPr lang="es-ES" dirty="0"/>
              <a:t>Blarney House, también está abierta al público, es una mansión señorial de estilo escocés  que fue construida en los terrenos en 1874.</a:t>
            </a:r>
          </a:p>
          <a:p>
            <a:endParaRPr lang="es-ES" dirty="0"/>
          </a:p>
        </p:txBody>
      </p:sp>
    </p:spTree>
    <p:extLst>
      <p:ext uri="{BB962C8B-B14F-4D97-AF65-F5344CB8AC3E}">
        <p14:creationId xmlns:p14="http://schemas.microsoft.com/office/powerpoint/2010/main" val="4219800466"/>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99392"/>
            <a:ext cx="9144000" cy="6957392"/>
          </a:xfrm>
          <a:prstGeom prst="rect">
            <a:avLst/>
          </a:prstGeom>
        </p:spPr>
      </p:pic>
    </p:spTree>
    <p:extLst>
      <p:ext uri="{BB962C8B-B14F-4D97-AF65-F5344CB8AC3E}">
        <p14:creationId xmlns:p14="http://schemas.microsoft.com/office/powerpoint/2010/main" val="3954404264"/>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629067392"/>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540329174"/>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957392"/>
          </a:xfrm>
          <a:prstGeom prst="rect">
            <a:avLst/>
          </a:prstGeom>
        </p:spPr>
      </p:pic>
    </p:spTree>
    <p:extLst>
      <p:ext uri="{BB962C8B-B14F-4D97-AF65-F5344CB8AC3E}">
        <p14:creationId xmlns:p14="http://schemas.microsoft.com/office/powerpoint/2010/main" val="3611224407"/>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918350129"/>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873738754"/>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988027920"/>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796237249"/>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785012119"/>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843126747"/>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345460411"/>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692683142"/>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49616609"/>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67910319"/>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589678250"/>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957392"/>
          </a:xfrm>
          <a:prstGeom prst="rect">
            <a:avLst/>
          </a:prstGeom>
        </p:spPr>
      </p:pic>
    </p:spTree>
    <p:extLst>
      <p:ext uri="{BB962C8B-B14F-4D97-AF65-F5344CB8AC3E}">
        <p14:creationId xmlns:p14="http://schemas.microsoft.com/office/powerpoint/2010/main" val="3877990337"/>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83" y="0"/>
            <a:ext cx="9136834" cy="6858000"/>
          </a:xfrm>
          <a:prstGeom prst="rect">
            <a:avLst/>
          </a:prstGeom>
        </p:spPr>
      </p:pic>
    </p:spTree>
    <p:extLst>
      <p:ext uri="{BB962C8B-B14F-4D97-AF65-F5344CB8AC3E}">
        <p14:creationId xmlns:p14="http://schemas.microsoft.com/office/powerpoint/2010/main" val="762787596"/>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83" y="0"/>
            <a:ext cx="9136834" cy="6858000"/>
          </a:xfrm>
          <a:prstGeom prst="rect">
            <a:avLst/>
          </a:prstGeom>
        </p:spPr>
      </p:pic>
    </p:spTree>
    <p:extLst>
      <p:ext uri="{BB962C8B-B14F-4D97-AF65-F5344CB8AC3E}">
        <p14:creationId xmlns:p14="http://schemas.microsoft.com/office/powerpoint/2010/main" val="1485547924"/>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6274"/>
          <a:stretch/>
        </p:blipFill>
        <p:spPr>
          <a:xfrm>
            <a:off x="0" y="0"/>
            <a:ext cx="9144000" cy="6858000"/>
          </a:xfrm>
          <a:prstGeom prst="rect">
            <a:avLst/>
          </a:prstGeom>
        </p:spPr>
      </p:pic>
    </p:spTree>
    <p:extLst>
      <p:ext uri="{BB962C8B-B14F-4D97-AF65-F5344CB8AC3E}">
        <p14:creationId xmlns:p14="http://schemas.microsoft.com/office/powerpoint/2010/main" val="1021036962"/>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902185045"/>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65735"/>
            <a:ext cx="9144000" cy="6526530"/>
          </a:xfrm>
          <a:prstGeom prst="rect">
            <a:avLst/>
          </a:prstGeom>
        </p:spPr>
      </p:pic>
    </p:spTree>
    <p:extLst>
      <p:ext uri="{BB962C8B-B14F-4D97-AF65-F5344CB8AC3E}">
        <p14:creationId xmlns:p14="http://schemas.microsoft.com/office/powerpoint/2010/main" val="2688689673"/>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865245713"/>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4019488486"/>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252519" cy="6858000"/>
          </a:xfrm>
          <a:prstGeom prst="rect">
            <a:avLst/>
          </a:prstGeom>
        </p:spPr>
      </p:pic>
    </p:spTree>
    <p:extLst>
      <p:ext uri="{BB962C8B-B14F-4D97-AF65-F5344CB8AC3E}">
        <p14:creationId xmlns:p14="http://schemas.microsoft.com/office/powerpoint/2010/main" val="2812809668"/>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83" y="0"/>
            <a:ext cx="9136834" cy="6858000"/>
          </a:xfrm>
          <a:prstGeom prst="rect">
            <a:avLst/>
          </a:prstGeom>
        </p:spPr>
      </p:pic>
    </p:spTree>
    <p:extLst>
      <p:ext uri="{BB962C8B-B14F-4D97-AF65-F5344CB8AC3E}">
        <p14:creationId xmlns:p14="http://schemas.microsoft.com/office/powerpoint/2010/main" val="3030788919"/>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83" y="0"/>
            <a:ext cx="9136834" cy="6858000"/>
          </a:xfrm>
          <a:prstGeom prst="rect">
            <a:avLst/>
          </a:prstGeom>
        </p:spPr>
      </p:pic>
    </p:spTree>
    <p:extLst>
      <p:ext uri="{BB962C8B-B14F-4D97-AF65-F5344CB8AC3E}">
        <p14:creationId xmlns:p14="http://schemas.microsoft.com/office/powerpoint/2010/main" val="2660301770"/>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Castle Ward Gardens.</a:t>
            </a:r>
          </a:p>
        </p:txBody>
      </p:sp>
      <p:sp>
        <p:nvSpPr>
          <p:cNvPr id="3" name="2 Marcador de contenido"/>
          <p:cNvSpPr>
            <a:spLocks noGrp="1"/>
          </p:cNvSpPr>
          <p:nvPr>
            <p:ph sz="quarter" idx="1"/>
          </p:nvPr>
        </p:nvSpPr>
        <p:spPr/>
        <p:txBody>
          <a:bodyPr>
            <a:normAutofit fontScale="92500"/>
          </a:bodyPr>
          <a:lstStyle/>
          <a:p>
            <a:r>
              <a:rPr lang="es-ES" dirty="0"/>
              <a:t>Castle Ward es un castillo del siglo XVIII propiedad de la  National Trust  ubicado cerca del pueblo de Strangford , en el Condado de Down , Irlanda del Norte , en el townland del mismo nombre. </a:t>
            </a:r>
          </a:p>
          <a:p>
            <a:r>
              <a:rPr lang="es-ES" dirty="0"/>
              <a:t>Tiene vistas a Strangford Lough y tiene 7 km de Downpatrick y 1,5 km de Strangford. </a:t>
            </a:r>
          </a:p>
          <a:p>
            <a:r>
              <a:rPr lang="es-ES" dirty="0"/>
              <a:t>Castle Ward está abierto al público e incluye 332 hectáreas de jardines, una casa torre fortificada , lavandería victoriana, teatro, restaurante, tienda, aserradero y un molino de maíz de trabajo. </a:t>
            </a:r>
          </a:p>
          <a:p>
            <a:r>
              <a:rPr lang="es-ES" dirty="0"/>
              <a:t>Tiene una costa de Strangford Lough . De 1985 a 2010, también ha recibido Castleward Opera , un festival de opera en verano . </a:t>
            </a:r>
          </a:p>
          <a:p>
            <a:endParaRPr lang="es-ES" dirty="0"/>
          </a:p>
        </p:txBody>
      </p:sp>
    </p:spTree>
    <p:extLst>
      <p:ext uri="{BB962C8B-B14F-4D97-AF65-F5344CB8AC3E}">
        <p14:creationId xmlns:p14="http://schemas.microsoft.com/office/powerpoint/2010/main" val="2247357177"/>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04664"/>
            <a:ext cx="7467600" cy="6069288"/>
          </a:xfrm>
        </p:spPr>
        <p:txBody>
          <a:bodyPr/>
          <a:lstStyle/>
          <a:p>
            <a:r>
              <a:rPr lang="es-ES" dirty="0"/>
              <a:t>El aspecto más interesante de Castle Ward es el de su doble arquitectura, que refleja los diferentes gustos del Señor Bangor y su esposa, Lady Ann Bligh.</a:t>
            </a:r>
          </a:p>
          <a:p>
            <a:r>
              <a:rPr lang="es-ES" dirty="0"/>
              <a:t> Mientras que el lado de la entrada del edificio se realiza en un clásico de Palladio estilo con columnas de soporte de un triangular frontón , el lado opuesto es gótico georgiano , con ventanas ojivales, almenas y pináculos . </a:t>
            </a:r>
          </a:p>
          <a:p>
            <a:r>
              <a:rPr lang="es-ES" dirty="0"/>
              <a:t> Estas diferencias en el estilo de continuar en todo el interior de la casa con la brecha en el centro. </a:t>
            </a:r>
          </a:p>
          <a:p>
            <a:r>
              <a:rPr lang="es-ES" dirty="0"/>
              <a:t>Hay una casa-torre en el patio de la finca, construida como una estructura defensiva en 1610 por Nicholas Ward</a:t>
            </a:r>
          </a:p>
          <a:p>
            <a:endParaRPr lang="es-ES" dirty="0"/>
          </a:p>
        </p:txBody>
      </p:sp>
    </p:spTree>
    <p:extLst>
      <p:ext uri="{BB962C8B-B14F-4D97-AF65-F5344CB8AC3E}">
        <p14:creationId xmlns:p14="http://schemas.microsoft.com/office/powerpoint/2010/main" val="4020426998"/>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04664"/>
            <a:ext cx="7467600" cy="6069288"/>
          </a:xfrm>
        </p:spPr>
        <p:txBody>
          <a:bodyPr/>
          <a:lstStyle/>
          <a:p>
            <a:r>
              <a:rPr lang="es-ES" dirty="0"/>
              <a:t>Castle Ward ha sido el hogar de la familia de la Ward desde ca. 1570. </a:t>
            </a:r>
          </a:p>
          <a:p>
            <a:r>
              <a:rPr lang="es-ES" dirty="0"/>
              <a:t>Originalmente conocido como Carrick  Sheannagh y es propiedad de los condes de Kildare, que fue comprada por Bernard Ward, padre de Sir Robert Ward, Agrimensor General de Irlanda.</a:t>
            </a:r>
          </a:p>
          <a:p>
            <a:r>
              <a:rPr lang="es-ES" dirty="0"/>
              <a:t>La familia Ward construye una sucesión de casas en su finca; Old Castle Ward, construidas alrededor de 1590 cerca de Strangford Lough, que todavía sobrevive, una mansión construida en 1720 por el juez Michael Ward fue demolida en 1850, aunque algunos de los restos de jardinería todavia están asociados. </a:t>
            </a:r>
          </a:p>
        </p:txBody>
      </p:sp>
    </p:spTree>
    <p:extLst>
      <p:ext uri="{BB962C8B-B14F-4D97-AF65-F5344CB8AC3E}">
        <p14:creationId xmlns:p14="http://schemas.microsoft.com/office/powerpoint/2010/main" val="1415914839"/>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76672"/>
            <a:ext cx="7467600" cy="5997280"/>
          </a:xfrm>
        </p:spPr>
        <p:txBody>
          <a:bodyPr>
            <a:normAutofit lnSpcReduction="10000"/>
          </a:bodyPr>
          <a:lstStyle/>
          <a:p>
            <a:r>
              <a:rPr lang="es-ES" dirty="0"/>
              <a:t>El arquitecto del edificio actual, construido a principios de los años 1760 para el hijo de Michael Ward Bernard Ward, 1r vizconde Bangor es desconocida, aunque puede haber venido de la Bristol área, con la que la familia Ward tenía estrechos vínculos. </a:t>
            </a:r>
          </a:p>
          <a:p>
            <a:r>
              <a:rPr lang="es-ES" dirty="0"/>
              <a:t>Puede haber sido James Bridge que ejercían en Bristol entre 1757 y 1763 y cuyo trabajo no tiene cierta similitud con Castle Ward. </a:t>
            </a:r>
          </a:p>
          <a:p>
            <a:r>
              <a:rPr lang="es-ES" dirty="0"/>
              <a:t>La propiedad pasó bajo un acuerdo hecho en 1748 al hijo mayor de Bernard Ward, Nicholas , que era claramente una locura. Cuando su hermano menor, Edward , murió en 1812 dejando un hijo pequeño, el hermano menor Robert aprovechó la oportunidad para mover a Nicholas loco a una casa más pequeña en Downpatrick y retirar de Castle Ward de todo lo valioso.</a:t>
            </a:r>
          </a:p>
          <a:p>
            <a:endParaRPr lang="es-ES" dirty="0"/>
          </a:p>
        </p:txBody>
      </p:sp>
    </p:spTree>
    <p:extLst>
      <p:ext uri="{BB962C8B-B14F-4D97-AF65-F5344CB8AC3E}">
        <p14:creationId xmlns:p14="http://schemas.microsoft.com/office/powerpoint/2010/main" val="3714216273"/>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04664"/>
            <a:ext cx="7467600" cy="6069288"/>
          </a:xfrm>
        </p:spPr>
        <p:txBody>
          <a:bodyPr>
            <a:normAutofit lnSpcReduction="10000"/>
          </a:bodyPr>
          <a:lstStyle/>
          <a:p>
            <a:r>
              <a:rPr lang="es-ES" dirty="0"/>
              <a:t>La casa estaba vacía hasta la muerte de Nicolás en 1827, cuando fue heredada por el hijo de Edward, ahora el 3ro vizconde.</a:t>
            </a:r>
          </a:p>
          <a:p>
            <a:r>
              <a:rPr lang="es-ES" dirty="0"/>
              <a:t> Él y sus descendientes llevó a cabo el proceso de restauración del edificio y su mobiliario, pero a la muerte del sexto vizconde en 1950 se hizo la casa y finca otra vez en lugar de impuesto sobre sucesiones al Gobierno de Irlanda del Norte, que dono la casa y sus jardines a la confianza nacional</a:t>
            </a:r>
          </a:p>
          <a:p>
            <a:r>
              <a:rPr lang="es-ES" dirty="0"/>
              <a:t>El 10 de febrero de 1973 Leonard O'Hanlon (23 años) y Vivienne Fitzsimmons (17 años), ambos miembros del Ejército Republicano Irlandés Provisional , murieron en la explosión de una bomba prematura en los terrenos de Castle Ward . </a:t>
            </a:r>
          </a:p>
          <a:p>
            <a:endParaRPr lang="es-ES" dirty="0"/>
          </a:p>
        </p:txBody>
      </p:sp>
    </p:spTree>
    <p:extLst>
      <p:ext uri="{BB962C8B-B14F-4D97-AF65-F5344CB8AC3E}">
        <p14:creationId xmlns:p14="http://schemas.microsoft.com/office/powerpoint/2010/main" val="455362113"/>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557506801"/>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128809003"/>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391618193"/>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691160"/>
          </a:xfrm>
          <a:prstGeom prst="rect">
            <a:avLst/>
          </a:prstGeom>
        </p:spPr>
      </p:pic>
    </p:spTree>
    <p:extLst>
      <p:ext uri="{BB962C8B-B14F-4D97-AF65-F5344CB8AC3E}">
        <p14:creationId xmlns:p14="http://schemas.microsoft.com/office/powerpoint/2010/main" val="1184159019"/>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736172164"/>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1437" y="0"/>
            <a:ext cx="9001125" cy="6858000"/>
          </a:xfrm>
          <a:prstGeom prst="rect">
            <a:avLst/>
          </a:prstGeom>
        </p:spPr>
      </p:pic>
    </p:spTree>
    <p:extLst>
      <p:ext uri="{BB962C8B-B14F-4D97-AF65-F5344CB8AC3E}">
        <p14:creationId xmlns:p14="http://schemas.microsoft.com/office/powerpoint/2010/main" val="3142053180"/>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579386367"/>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086692504"/>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99392"/>
            <a:ext cx="9144000" cy="6957392"/>
          </a:xfrm>
          <a:prstGeom prst="rect">
            <a:avLst/>
          </a:prstGeom>
        </p:spPr>
      </p:pic>
    </p:spTree>
    <p:extLst>
      <p:ext uri="{BB962C8B-B14F-4D97-AF65-F5344CB8AC3E}">
        <p14:creationId xmlns:p14="http://schemas.microsoft.com/office/powerpoint/2010/main" val="4079933274"/>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538289500"/>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568428499"/>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294066879"/>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36728563"/>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3996489775"/>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108454984"/>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2218530077"/>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985514804"/>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672366874"/>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819617499"/>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_rels/theme2.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Default Theme">
  <a:themeElements>
    <a:clrScheme name="Oriel">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Oriel">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iel">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ppt/theme/theme2.xml><?xml version="1.0" encoding="utf-8"?>
<a:theme xmlns:a="http://schemas.openxmlformats.org/drawingml/2006/main" name="1_Default Theme">
  <a:themeElements>
    <a:clrScheme name="Oriel">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Oriel">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iel">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ppt/theme/theme3.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Default Theme</Template>
  <TotalTime>189</TotalTime>
  <Words>1873</Words>
  <Application>Microsoft Office PowerPoint</Application>
  <PresentationFormat>Presentación en pantalla (4:3)</PresentationFormat>
  <Paragraphs>209</Paragraphs>
  <Slides>96</Slides>
  <Notes>81</Notes>
  <HiddenSlides>0</HiddenSlides>
  <MMClips>0</MMClips>
  <ScaleCrop>false</ScaleCrop>
  <HeadingPairs>
    <vt:vector size="6" baseType="variant">
      <vt:variant>
        <vt:lpstr>Fuentes usadas</vt:lpstr>
      </vt:variant>
      <vt:variant>
        <vt:i4>6</vt:i4>
      </vt:variant>
      <vt:variant>
        <vt:lpstr>Tema</vt:lpstr>
      </vt:variant>
      <vt:variant>
        <vt:i4>2</vt:i4>
      </vt:variant>
      <vt:variant>
        <vt:lpstr>Títulos de diapositiva</vt:lpstr>
      </vt:variant>
      <vt:variant>
        <vt:i4>96</vt:i4>
      </vt:variant>
    </vt:vector>
  </HeadingPairs>
  <TitlesOfParts>
    <vt:vector size="104" baseType="lpstr">
      <vt:lpstr>Arial</vt:lpstr>
      <vt:lpstr>Calibri</vt:lpstr>
      <vt:lpstr>Century Schoolbook</vt:lpstr>
      <vt:lpstr>Times New Roman</vt:lpstr>
      <vt:lpstr>Wingdings</vt:lpstr>
      <vt:lpstr>Wingdings 2</vt:lpstr>
      <vt:lpstr>Default Theme</vt:lpstr>
      <vt:lpstr>1_Default Theme</vt:lpstr>
      <vt:lpstr>EUROPA.-LA VUELTA AL MUNDO EN 885 JARDINES.-IRLANDA.-BELFAST CASTLE.-St.Stephens Park.-Blarney Castle.-Castle Ward .-</vt:lpstr>
      <vt:lpstr>St.Stephens Park.-Dublín</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BELFAST CASTLE</vt:lpstr>
      <vt:lpstr>Presentación de PowerPoint</vt:lpstr>
      <vt:lpstr>Presentación de PowerPoint</vt:lpstr>
      <vt:lpstr>Presentación de PowerPoint</vt:lpstr>
      <vt:lpstr>Presentación de PowerPoint</vt:lpstr>
      <vt:lpstr>Presentación de PowerPoint</vt:lpstr>
      <vt:lpstr>Blarney Castle, Ireland</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Castle Ward Gardens.</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IRLANDA</dc:title>
  <dc:creator>Josep</dc:creator>
  <cp:lastModifiedBy>Usuario</cp:lastModifiedBy>
  <cp:revision>20</cp:revision>
  <dcterms:created xsi:type="dcterms:W3CDTF">2013-09-09T07:58:49Z</dcterms:created>
  <dcterms:modified xsi:type="dcterms:W3CDTF">2018-03-12T08:18:19Z</dcterms:modified>
</cp:coreProperties>
</file>