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1"/>
  </p:notesMasterIdLst>
  <p:sldIdLst>
    <p:sldId id="256"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0" r:id="rId24"/>
    <p:sldId id="281" r:id="rId25"/>
    <p:sldId id="282" r:id="rId26"/>
    <p:sldId id="283" r:id="rId27"/>
    <p:sldId id="284" r:id="rId28"/>
    <p:sldId id="285" r:id="rId29"/>
    <p:sldId id="286" r:id="rId30"/>
    <p:sldId id="287" r:id="rId31"/>
    <p:sldId id="288" r:id="rId32"/>
    <p:sldId id="289" r:id="rId33"/>
    <p:sldId id="290" r:id="rId34"/>
    <p:sldId id="377"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BD6F52-5333-4B4D-B49C-4803E2065D3C}"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7AED81-15A7-4FFB-A96B-1DFB82B33524}" type="slidenum">
              <a:rPr lang="es-ES" smtClean="0"/>
              <a:t>‹Nº›</a:t>
            </a:fld>
            <a:endParaRPr lang="es-ES" dirty="0"/>
          </a:p>
        </p:txBody>
      </p:sp>
    </p:spTree>
    <p:extLst>
      <p:ext uri="{BB962C8B-B14F-4D97-AF65-F5344CB8AC3E}">
        <p14:creationId xmlns:p14="http://schemas.microsoft.com/office/powerpoint/2010/main" val="3746391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1277924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219415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058976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087601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749153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470050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719621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010238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1355297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055541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966141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354557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612331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Fairbrook House.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648951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559264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154115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876066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457517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753778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4005431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570544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.-Bluebells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2448104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5287502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congreve house </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40394615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Glasnevin.--Curvilinear_range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534373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850993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6245625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3146027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9723910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9901164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4056718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1235733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6931628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073172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Glasnevin.--Curvilinear_range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3317149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6165648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4649039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9886833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9148484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3036328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6843865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Botanic_Gardens_in_Glasnevin</a:t>
            </a:r>
            <a:r>
              <a:rPr lang="es-ES" dirty="0"/>
              <a:t>.-Dublin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213258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5381130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7755430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8032524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42646264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8210507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402933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4072349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5715944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2556410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8116147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0346885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1244506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2007988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0131739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6702782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8389221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6164630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1017835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1698058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6884016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0176392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4489722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2308123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4116325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41044249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7812535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Glenbeagh Castle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8079189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6046707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8160426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1887358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0455105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7005251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7529420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9259159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7423325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8057850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8268112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Heywood Gardens.-</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6656470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6569334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4098715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4963507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4021230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4531857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3928732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6287443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5527509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11300486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1322859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7794610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42917572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3460475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8858099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72363473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4845149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Hillside Garden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4012908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6118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8240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6886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1713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604884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39775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98335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491093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5597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68983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44221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591146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1944216"/>
          </a:xfrm>
        </p:spPr>
        <p:txBody>
          <a:bodyPr>
            <a:normAutofit/>
          </a:bodyPr>
          <a:lstStyle/>
          <a:p>
            <a:r>
              <a:rPr lang="es-ES" dirty="0"/>
              <a:t>EUROPA.-LA VUELTA AL MUNDO EN 885 JARDINES.-IRLANDA.-C</a:t>
            </a:r>
            <a:br>
              <a:rPr lang="es-ES" dirty="0"/>
            </a:br>
            <a:endParaRPr lang="es-ES" dirty="0"/>
          </a:p>
        </p:txBody>
      </p:sp>
      <p:sp>
        <p:nvSpPr>
          <p:cNvPr id="3" name="2 Subtítulo"/>
          <p:cNvSpPr>
            <a:spLocks noGrp="1"/>
          </p:cNvSpPr>
          <p:nvPr>
            <p:ph type="subTitle" idx="1"/>
          </p:nvPr>
        </p:nvSpPr>
        <p:spPr>
          <a:xfrm>
            <a:off x="2627784" y="4581128"/>
            <a:ext cx="532859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Fairbrook House</a:t>
            </a:r>
          </a:p>
        </p:txBody>
      </p:sp>
      <p:sp>
        <p:nvSpPr>
          <p:cNvPr id="3" name="2 Marcador de contenido"/>
          <p:cNvSpPr>
            <a:spLocks noGrp="1"/>
          </p:cNvSpPr>
          <p:nvPr>
            <p:ph sz="quarter" idx="1"/>
          </p:nvPr>
        </p:nvSpPr>
        <p:spPr/>
        <p:txBody>
          <a:bodyPr>
            <a:normAutofit lnSpcReduction="10000"/>
          </a:bodyPr>
          <a:lstStyle/>
          <a:p>
            <a:r>
              <a:rPr lang="es-ES" dirty="0"/>
              <a:t>Kilmeadan  o Kilmeaden ( irlandés : Cill Mhíodáin)  es una aldea en el condado de Waterford , Irlanda.</a:t>
            </a:r>
          </a:p>
          <a:p>
            <a:r>
              <a:rPr lang="es-ES" dirty="0"/>
              <a:t>La  mundialmente famosa finca Mount Congreve  se encuentra a las afueras del pueblo, en la carretera de Kilmeadan Vieja. </a:t>
            </a:r>
          </a:p>
          <a:p>
            <a:r>
              <a:rPr lang="es-ES" dirty="0"/>
              <a:t>Dirigida por el difunto señor Congreve Ambrose (1907-2011), Mount Congreve es famosa en todo el mundo por sus especies raras de plantas y sus viveros. </a:t>
            </a:r>
          </a:p>
          <a:p>
            <a:r>
              <a:rPr lang="es-ES" dirty="0"/>
              <a:t>Se compone de alrededor de setenta hectáreas de bosque plantado como jardín intensivo y un jardín amurallado de cuatro acres</a:t>
            </a:r>
          </a:p>
        </p:txBody>
      </p:sp>
    </p:spTree>
    <p:extLst>
      <p:ext uri="{BB962C8B-B14F-4D97-AF65-F5344CB8AC3E}">
        <p14:creationId xmlns:p14="http://schemas.microsoft.com/office/powerpoint/2010/main" val="1416368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Además hay una casa del siglo XVIII (el hogar ancestral del señor Congreve), rangos de glashouses, más de 16 millas de senderos y un cuarto de niños al por mayor. </a:t>
            </a:r>
          </a:p>
          <a:p>
            <a:r>
              <a:rPr lang="es-ES" dirty="0"/>
              <a:t>Después de la muerte del señor Congreves la finca Monte Congreve fue donada al Estado irlandés. </a:t>
            </a:r>
          </a:p>
          <a:p>
            <a:r>
              <a:rPr lang="es-ES" dirty="0"/>
              <a:t>Mientras que los jardines están abiertos al público, la casa no lo esta todavía. </a:t>
            </a:r>
          </a:p>
          <a:p>
            <a:r>
              <a:rPr lang="es-ES" dirty="0"/>
              <a:t> También en las orillas del río se encuentra Fairbrook Dawn House and Gardens. Siete hectáreas de una antigua fábrica de lana se han transformado en un jardín amurallado romántico por los artistas holandeses Muller Wout y Mastenbroek Clary. Fundada en 1994 y ha evolucionado a lo largo de los años</a:t>
            </a:r>
          </a:p>
          <a:p>
            <a:endParaRPr lang="es-ES" dirty="0"/>
          </a:p>
        </p:txBody>
      </p:sp>
    </p:spTree>
    <p:extLst>
      <p:ext uri="{BB962C8B-B14F-4D97-AF65-F5344CB8AC3E}">
        <p14:creationId xmlns:p14="http://schemas.microsoft.com/office/powerpoint/2010/main" val="319652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1392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4955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0212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5517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491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3317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58863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9460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2658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4069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6031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6231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4796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761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4732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Mount congreve house garden.</a:t>
            </a:r>
          </a:p>
        </p:txBody>
      </p:sp>
      <p:sp>
        <p:nvSpPr>
          <p:cNvPr id="3" name="2 Marcador de contenido"/>
          <p:cNvSpPr>
            <a:spLocks noGrp="1"/>
          </p:cNvSpPr>
          <p:nvPr>
            <p:ph sz="quarter" idx="1"/>
          </p:nvPr>
        </p:nvSpPr>
        <p:spPr/>
        <p:txBody>
          <a:bodyPr/>
          <a:lstStyle/>
          <a:p>
            <a:r>
              <a:rPr lang="es-ES" dirty="0"/>
              <a:t>Mount Congreve es una mansion georgiana del  siglo XVIII  situada cerca del pueblo de Kilmeaden en County Waterford , Irlanda . </a:t>
            </a:r>
          </a:p>
          <a:p>
            <a:r>
              <a:rPr lang="es-ES" dirty="0"/>
              <a:t>El arquitecto fue John Roberts, un arquitecto con sede en Waterford que posteriormente diseñó y construyó la mayor parte de los edificios públicos del siglo XVIII en Waterford, incluyendo las catedrales. </a:t>
            </a:r>
          </a:p>
          <a:p>
            <a:r>
              <a:rPr lang="es-ES" dirty="0"/>
              <a:t>La casa está situada cerca de la orilla sur del río Suir a unos 7 kilómetros de la ciudad de Waterford .</a:t>
            </a:r>
          </a:p>
        </p:txBody>
      </p:sp>
    </p:spTree>
    <p:extLst>
      <p:ext uri="{BB962C8B-B14F-4D97-AF65-F5344CB8AC3E}">
        <p14:creationId xmlns:p14="http://schemas.microsoft.com/office/powerpoint/2010/main" val="2857696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de la finca comprenden setenta hectáreas plantadas intensivamente jardín arbolado y un jardín amurallado cuatro acres. </a:t>
            </a:r>
          </a:p>
          <a:p>
            <a:r>
              <a:rPr lang="es-ES" dirty="0"/>
              <a:t>La colección completa consta de más de tres mil diferentes árboles y arbustos, más de dos mil rododendros, camelias 600, 300 cultivares de Acer, 600 coníferas, doscientas cincuenta trepadoras y 1.500 plantas herbáceas. </a:t>
            </a:r>
          </a:p>
          <a:p>
            <a:r>
              <a:rPr lang="es-ES" dirty="0"/>
              <a:t> Es reconocido internacionalmente por sus especies raras de plantas y también sus viveros. </a:t>
            </a:r>
          </a:p>
          <a:p>
            <a:r>
              <a:rPr lang="es-ES" dirty="0"/>
              <a:t>Logros Ambrose Congreve jardinería fueron reconocidos por la reina Isabel, quien le concedió un CBE por sus servicios a la horticultura, y por el Trinity College de Dublín, que le concedió un doctorado honorario.</a:t>
            </a:r>
          </a:p>
          <a:p>
            <a:r>
              <a:rPr lang="es-ES" dirty="0"/>
              <a:t> </a:t>
            </a:r>
          </a:p>
        </p:txBody>
      </p:sp>
    </p:spTree>
    <p:extLst>
      <p:ext uri="{BB962C8B-B14F-4D97-AF65-F5344CB8AC3E}">
        <p14:creationId xmlns:p14="http://schemas.microsoft.com/office/powerpoint/2010/main" val="3595085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Ambrose Congreve también ganó 13 premios Medalla de Oro en el Salón del Jardín de Chelsea en Londres por este jardín.</a:t>
            </a:r>
          </a:p>
        </p:txBody>
      </p:sp>
    </p:spTree>
    <p:extLst>
      <p:ext uri="{BB962C8B-B14F-4D97-AF65-F5344CB8AC3E}">
        <p14:creationId xmlns:p14="http://schemas.microsoft.com/office/powerpoint/2010/main" val="3600962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9488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95456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90395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3253" cy="6858000"/>
          </a:xfrm>
          <a:prstGeom prst="rect">
            <a:avLst/>
          </a:prstGeom>
        </p:spPr>
      </p:pic>
    </p:spTree>
    <p:extLst>
      <p:ext uri="{BB962C8B-B14F-4D97-AF65-F5344CB8AC3E}">
        <p14:creationId xmlns:p14="http://schemas.microsoft.com/office/powerpoint/2010/main" val="942968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92"/>
            <a:ext cx="9144000" cy="6851008"/>
          </a:xfrm>
          <a:prstGeom prst="rect">
            <a:avLst/>
          </a:prstGeom>
        </p:spPr>
      </p:pic>
    </p:spTree>
    <p:extLst>
      <p:ext uri="{BB962C8B-B14F-4D97-AF65-F5344CB8AC3E}">
        <p14:creationId xmlns:p14="http://schemas.microsoft.com/office/powerpoint/2010/main" val="1154300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118" t="3333" r="2941" b="16079"/>
          <a:stretch/>
        </p:blipFill>
        <p:spPr>
          <a:xfrm>
            <a:off x="0" y="0"/>
            <a:ext cx="9144000" cy="6858000"/>
          </a:xfrm>
          <a:prstGeom prst="rect">
            <a:avLst/>
          </a:prstGeom>
        </p:spPr>
      </p:pic>
    </p:spTree>
    <p:extLst>
      <p:ext uri="{BB962C8B-B14F-4D97-AF65-F5344CB8AC3E}">
        <p14:creationId xmlns:p14="http://schemas.microsoft.com/office/powerpoint/2010/main" val="1946944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70" t="2357" r="3353" b="15920"/>
          <a:stretch/>
        </p:blipFill>
        <p:spPr>
          <a:xfrm>
            <a:off x="0" y="0"/>
            <a:ext cx="9144000" cy="6858000"/>
          </a:xfrm>
          <a:prstGeom prst="rect">
            <a:avLst/>
          </a:prstGeom>
        </p:spPr>
      </p:pic>
    </p:spTree>
    <p:extLst>
      <p:ext uri="{BB962C8B-B14F-4D97-AF65-F5344CB8AC3E}">
        <p14:creationId xmlns:p14="http://schemas.microsoft.com/office/powerpoint/2010/main" val="2117527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3385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1360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954127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 Gardens in Glasnevin.-Dublin</a:t>
            </a:r>
          </a:p>
        </p:txBody>
      </p:sp>
      <p:sp>
        <p:nvSpPr>
          <p:cNvPr id="3" name="2 Marcador de contenido"/>
          <p:cNvSpPr>
            <a:spLocks noGrp="1"/>
          </p:cNvSpPr>
          <p:nvPr>
            <p:ph sz="quarter" idx="1"/>
          </p:nvPr>
        </p:nvSpPr>
        <p:spPr/>
        <p:txBody>
          <a:bodyPr>
            <a:normAutofit/>
          </a:bodyPr>
          <a:lstStyle/>
          <a:p>
            <a:r>
              <a:rPr lang="es-ES" dirty="0"/>
              <a:t>El Jardín Botánico Nacional  se encuentran en Glasnevin , a 5 km al noroeste de Dublín centro de la ciudad, Irlanda . </a:t>
            </a:r>
          </a:p>
          <a:p>
            <a:r>
              <a:rPr lang="es-ES" dirty="0"/>
              <a:t> Las 19,5 hectáreas  se encuentran entre Prospect Cemetery y el río Tolka donde forma parte de ese río de llanura de inundación . </a:t>
            </a:r>
          </a:p>
          <a:p>
            <a:r>
              <a:rPr lang="es-ES" dirty="0"/>
              <a:t>Los jardines fueron fundados en 1795 por la Sociedad de Dublín (más tarde la Royal Dublin Society) y han crecido hasta ocupar 20.000 plantas vivas y muchos millones de especímenes de plantas secas. </a:t>
            </a:r>
          </a:p>
        </p:txBody>
      </p:sp>
    </p:spTree>
    <p:extLst>
      <p:ext uri="{BB962C8B-B14F-4D97-AF65-F5344CB8AC3E}">
        <p14:creationId xmlns:p14="http://schemas.microsoft.com/office/powerpoint/2010/main" val="1321605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Hay varios invernaderos arquitectónicamente notables. </a:t>
            </a:r>
          </a:p>
          <a:p>
            <a:r>
              <a:rPr lang="es-ES" dirty="0"/>
              <a:t>Hoy el sitio Glasnevin es la sede del Jardín Botánico Nacional de Irlanda, que tiene un jardín de satélite en Kilmcurragh en el condado de Wicklow. </a:t>
            </a:r>
          </a:p>
          <a:p>
            <a:r>
              <a:rPr lang="es-ES" dirty="0"/>
              <a:t>El jardín botánico participa en iniciativas nacionales e internacionales para la biodiversidad y la conservación de desarrollo sostenible . </a:t>
            </a:r>
          </a:p>
          <a:p>
            <a:r>
              <a:rPr lang="es-ES" dirty="0"/>
              <a:t>El Director, el Dr. Matthew Jebb , es también presidente de PlantNetwork: </a:t>
            </a:r>
          </a:p>
          <a:p>
            <a:r>
              <a:rPr lang="es-ES" dirty="0"/>
              <a:t>La Red de Plantas Colecciones de Gran Bretaña e Irlanda. </a:t>
            </a:r>
          </a:p>
          <a:p>
            <a:endParaRPr lang="es-ES" dirty="0"/>
          </a:p>
          <a:p>
            <a:endParaRPr lang="es-ES" dirty="0"/>
          </a:p>
        </p:txBody>
      </p:sp>
    </p:spTree>
    <p:extLst>
      <p:ext uri="{BB962C8B-B14F-4D97-AF65-F5344CB8AC3E}">
        <p14:creationId xmlns:p14="http://schemas.microsoft.com/office/powerpoint/2010/main" val="4180227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poeta Thomas Tickell dueño de una casa y finca pequeña en Glasnevin que en 1795, se vendieron al Parlamento irlandés y se entregaron a la Royal Dublin Society para  en primer lugar establecer en Irlanda jardines botánicos .</a:t>
            </a:r>
          </a:p>
          <a:p>
            <a:r>
              <a:rPr lang="es-ES" dirty="0"/>
              <a:t> Una doble línea de árboles de tejo, conocido como "Walk Addison" sobreviven de este período.</a:t>
            </a:r>
          </a:p>
          <a:p>
            <a:r>
              <a:rPr lang="es-ES" dirty="0"/>
              <a:t> El propósito original de los jardines había sido avanzar en el conocimiento de las plantas para la agricultura, la medicina y la tintura . </a:t>
            </a:r>
          </a:p>
          <a:p>
            <a:r>
              <a:rPr lang="es-ES" dirty="0"/>
              <a:t>Los jardines fueron el primer lugar en Irlanda, donde se identificó la infección responsable de la hambruna de la patata 1845-1847. </a:t>
            </a:r>
          </a:p>
          <a:p>
            <a:r>
              <a:rPr lang="es-ES" dirty="0"/>
              <a:t>A lo largo de la hambruna, la investigación para detener la infección se llevó a cabo en los jardines. </a:t>
            </a:r>
          </a:p>
        </p:txBody>
      </p:sp>
    </p:spTree>
    <p:extLst>
      <p:ext uri="{BB962C8B-B14F-4D97-AF65-F5344CB8AC3E}">
        <p14:creationId xmlns:p14="http://schemas.microsoft.com/office/powerpoint/2010/main" val="1283806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Walter Wade y John Underwood, el primer Director y Superintendente respectivamente, ejecuto el diseño de los jardines, pero cuando Wade murió en 1825, disminuyeron durante algunos años. </a:t>
            </a:r>
          </a:p>
          <a:p>
            <a:r>
              <a:rPr lang="es-ES" dirty="0"/>
              <a:t>Desde 1834, Director Ninian Nivan trajo nueva vida a los jardines, a la realización de algún rediseño. Este programa de cambio y desarrollo continuado con los siguientes directores en la década de 1960.</a:t>
            </a:r>
          </a:p>
          <a:p>
            <a:r>
              <a:rPr lang="es-ES" dirty="0"/>
              <a:t>Los jardines fueron colocados en la atención del gobierno en 1877. </a:t>
            </a:r>
          </a:p>
          <a:p>
            <a:r>
              <a:rPr lang="es-ES" dirty="0"/>
              <a:t>Además de ser un destino turístico y un equipamiento para los residentes cercanos,  también sirve como un centro de investigación hortícola y formación, incluida el cultivo de muchas preciadas orquídeas.</a:t>
            </a:r>
          </a:p>
          <a:p>
            <a:endParaRPr lang="es-ES" dirty="0"/>
          </a:p>
        </p:txBody>
      </p:sp>
    </p:spTree>
    <p:extLst>
      <p:ext uri="{BB962C8B-B14F-4D97-AF65-F5344CB8AC3E}">
        <p14:creationId xmlns:p14="http://schemas.microsoft.com/office/powerpoint/2010/main" val="1712976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Los jardines incluyen algunos invernaderos de importancia arquitectónica, como la Casa de las Palmeras y la Cordillera curvilínea. </a:t>
            </a:r>
          </a:p>
          <a:p>
            <a:r>
              <a:rPr lang="es-ES" dirty="0"/>
              <a:t>La gama curvilínea se completó en 1848 por Richard Turner , un irlandés de hierro-fundador y pionero en el uso constructivo de hierro forjado , sino que se extendió a finales de 1860. </a:t>
            </a:r>
          </a:p>
          <a:p>
            <a:r>
              <a:rPr lang="es-ES" dirty="0"/>
              <a:t>Esta estructura, y la cercana Casa de las Palmeras (construida 1884), han sido restauradas (con un poco de exceso de hierro estructural contemporáneo Jardines Kew ) y este trabajo atrajo la Europa Nostra premio a la excelencia en la conservación de la arquitectura .  </a:t>
            </a:r>
          </a:p>
          <a:p>
            <a:endParaRPr lang="es-ES" dirty="0"/>
          </a:p>
        </p:txBody>
      </p:sp>
    </p:spTree>
    <p:extLst>
      <p:ext uri="{BB962C8B-B14F-4D97-AF65-F5344CB8AC3E}">
        <p14:creationId xmlns:p14="http://schemas.microsoft.com/office/powerpoint/2010/main" val="31023027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171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7977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813699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2023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96155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1312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3563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5366252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6175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822520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1566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8548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3615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132817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003366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91578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36758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915991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3356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Glenbeagh Castle Gardens</a:t>
            </a:r>
          </a:p>
        </p:txBody>
      </p:sp>
      <p:sp>
        <p:nvSpPr>
          <p:cNvPr id="3" name="2 Marcador de contenido"/>
          <p:cNvSpPr>
            <a:spLocks noGrp="1"/>
          </p:cNvSpPr>
          <p:nvPr>
            <p:ph sz="quarter" idx="1"/>
          </p:nvPr>
        </p:nvSpPr>
        <p:spPr>
          <a:xfrm>
            <a:off x="457200" y="2060848"/>
            <a:ext cx="7467600" cy="4413104"/>
          </a:xfrm>
        </p:spPr>
        <p:txBody>
          <a:bodyPr>
            <a:normAutofit/>
          </a:bodyPr>
          <a:lstStyle/>
          <a:p>
            <a:r>
              <a:rPr lang="es-ES" dirty="0"/>
              <a:t>Glenveagh Castle  es una gran casa almenada Mansion  construida en el señorial escocés estilo dentro de Glenveagh National Park , cerca de Churchill y Gweedore en el Condado de Donegal , Irlanda . El castillo fue construido entre 1870 y 1873 y consta de cuatro plantas un homenaje rectangular rodeada por un jardín y cuenta con un telón de fondo de algunos km 165,4 ² de montañas, lagos, cañadas y bosques completos con una manada de ciervos rojos . </a:t>
            </a:r>
          </a:p>
        </p:txBody>
      </p:sp>
    </p:spTree>
    <p:extLst>
      <p:ext uri="{BB962C8B-B14F-4D97-AF65-F5344CB8AC3E}">
        <p14:creationId xmlns:p14="http://schemas.microsoft.com/office/powerpoint/2010/main" val="29813937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centro de visitantes tiene exhibiciones que explican el parque, así como un espectáculo audio-visual y es accesible para los visitantes discapacitados. </a:t>
            </a:r>
          </a:p>
          <a:p>
            <a:r>
              <a:rPr lang="es-ES" dirty="0"/>
              <a:t>Los jardines y el castillo se donaron a la nación irlandesa en 1981 por Henry Plumer McIlhenny de Filadelfia , que había comprado la finca en 1937 . Estrellas de Hollywood  como Marilyn Monroe , Clark Gable , Charlie Chaplin y Greta Garbo pasaron sus vacaciones en el castillo mientras fue propiedad de McIlhenny  . </a:t>
            </a:r>
          </a:p>
          <a:p>
            <a:r>
              <a:rPr lang="es-ES" dirty="0"/>
              <a:t> Los irlandeses Gleann Bheatha (Bheithe) se traduce en Inglés como "Cañada de los árboles de abedul". </a:t>
            </a:r>
          </a:p>
          <a:p>
            <a:endParaRPr lang="es-ES" dirty="0"/>
          </a:p>
        </p:txBody>
      </p:sp>
    </p:spTree>
    <p:extLst>
      <p:ext uri="{BB962C8B-B14F-4D97-AF65-F5344CB8AC3E}">
        <p14:creationId xmlns:p14="http://schemas.microsoft.com/office/powerpoint/2010/main" val="31103969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73765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89073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35696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81608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0"/>
            <a:ext cx="9090212" cy="6858000"/>
          </a:xfrm>
          <a:prstGeom prst="rect">
            <a:avLst/>
          </a:prstGeom>
        </p:spPr>
      </p:pic>
    </p:spTree>
    <p:extLst>
      <p:ext uri="{BB962C8B-B14F-4D97-AF65-F5344CB8AC3E}">
        <p14:creationId xmlns:p14="http://schemas.microsoft.com/office/powerpoint/2010/main" val="25106952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23128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1354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62118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510087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51874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88614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81508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60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34828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73779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70686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22941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52496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76714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3762797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26661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62971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8581"/>
            <a:ext cx="9144000" cy="6700838"/>
          </a:xfrm>
          <a:prstGeom prst="rect">
            <a:avLst/>
          </a:prstGeom>
        </p:spPr>
      </p:pic>
    </p:spTree>
    <p:extLst>
      <p:ext uri="{BB962C8B-B14F-4D97-AF65-F5344CB8AC3E}">
        <p14:creationId xmlns:p14="http://schemas.microsoft.com/office/powerpoint/2010/main" val="38877584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3725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12386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28491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46995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462153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Heywood gardens</a:t>
            </a:r>
          </a:p>
        </p:txBody>
      </p:sp>
      <p:sp>
        <p:nvSpPr>
          <p:cNvPr id="3" name="2 Marcador de contenido"/>
          <p:cNvSpPr>
            <a:spLocks noGrp="1"/>
          </p:cNvSpPr>
          <p:nvPr>
            <p:ph sz="quarter" idx="1"/>
          </p:nvPr>
        </p:nvSpPr>
        <p:spPr/>
        <p:txBody>
          <a:bodyPr>
            <a:normAutofit/>
          </a:bodyPr>
          <a:lstStyle/>
          <a:p>
            <a:r>
              <a:rPr lang="es-ES" dirty="0"/>
              <a:t>Terminados en 1912, los Jardines Heywood constan de jardines, lagos, bosques y características arquitectónicas. </a:t>
            </a:r>
          </a:p>
          <a:p>
            <a:r>
              <a:rPr lang="es-ES" dirty="0"/>
              <a:t>Se encuentra cerca de Ballinakill, Condado de Laois y pasó a manos del Estado en 1993 por los Padres Salesianos, que había tomado el cuidado de él desde 1941. </a:t>
            </a:r>
          </a:p>
          <a:p>
            <a:r>
              <a:rPr lang="es-ES" dirty="0"/>
              <a:t>Los jardines forman la pieza central de la propiedad y han sido diseñados por el famoso arquitecto Sir Edwin Lutyens (1869-1944) y, probablemente, ajardinados por  Gertrude Jekyll (1843-1932). </a:t>
            </a:r>
          </a:p>
        </p:txBody>
      </p:sp>
    </p:spTree>
    <p:extLst>
      <p:ext uri="{BB962C8B-B14F-4D97-AF65-F5344CB8AC3E}">
        <p14:creationId xmlns:p14="http://schemas.microsoft.com/office/powerpoint/2010/main" val="19333202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Los jardines se componen de cuatro elementos unidos por una terraza que corría a lo largo de la parte delantera de la casa, que ahora ya no existe. Un amplio programa de reforestación está en curso. </a:t>
            </a:r>
          </a:p>
          <a:p>
            <a:r>
              <a:rPr lang="es-ES" dirty="0"/>
              <a:t>También hay acceso limitado para visitantes discapacitados. </a:t>
            </a:r>
          </a:p>
          <a:p>
            <a:endParaRPr lang="es-ES" dirty="0"/>
          </a:p>
        </p:txBody>
      </p:sp>
    </p:spTree>
    <p:extLst>
      <p:ext uri="{BB962C8B-B14F-4D97-AF65-F5344CB8AC3E}">
        <p14:creationId xmlns:p14="http://schemas.microsoft.com/office/powerpoint/2010/main" val="10703489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203306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96147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745076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 y="0"/>
            <a:ext cx="9138285" cy="6858000"/>
          </a:xfrm>
          <a:prstGeom prst="rect">
            <a:avLst/>
          </a:prstGeom>
        </p:spPr>
      </p:pic>
    </p:spTree>
    <p:extLst>
      <p:ext uri="{BB962C8B-B14F-4D97-AF65-F5344CB8AC3E}">
        <p14:creationId xmlns:p14="http://schemas.microsoft.com/office/powerpoint/2010/main" val="23692407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82997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45332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10472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93912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41727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879633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16"/>
          <a:stretch/>
        </p:blipFill>
        <p:spPr>
          <a:xfrm>
            <a:off x="0" y="0"/>
            <a:ext cx="9144000" cy="6858000"/>
          </a:xfrm>
          <a:prstGeom prst="rect">
            <a:avLst/>
          </a:prstGeom>
        </p:spPr>
      </p:pic>
    </p:spTree>
    <p:extLst>
      <p:ext uri="{BB962C8B-B14F-4D97-AF65-F5344CB8AC3E}">
        <p14:creationId xmlns:p14="http://schemas.microsoft.com/office/powerpoint/2010/main" val="29260092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Hillside Gardens</a:t>
            </a:r>
          </a:p>
        </p:txBody>
      </p:sp>
      <p:sp>
        <p:nvSpPr>
          <p:cNvPr id="3" name="2 Marcador de contenido"/>
          <p:cNvSpPr>
            <a:spLocks noGrp="1"/>
          </p:cNvSpPr>
          <p:nvPr>
            <p:ph sz="quarter" idx="1"/>
          </p:nvPr>
        </p:nvSpPr>
        <p:spPr/>
        <p:txBody>
          <a:bodyPr>
            <a:normAutofit/>
          </a:bodyPr>
          <a:lstStyle/>
          <a:p>
            <a:r>
              <a:rPr lang="es-ES" dirty="0"/>
              <a:t>Un extenso jardín 4 acres es notable como lo cita  Jane Powers, un corresponsal de noticias líder en el Irish Times.</a:t>
            </a:r>
          </a:p>
          <a:p>
            <a:r>
              <a:rPr lang="es-ES" dirty="0"/>
              <a:t> Esta envidiablemente situado en una empinada ladera orientada al sur, rodeada de bosques y con vistas al puerto de Cork con vistas a la ría y Lee y sólo un corto trayecto en coche de la ciudad de Cork. </a:t>
            </a:r>
          </a:p>
          <a:p>
            <a:r>
              <a:rPr lang="es-ES" dirty="0"/>
              <a:t>Dispone de dos acres combinando siglos de viejos árboles, Pino, Haya, Alerce y con una historia debajo del avellano y el acebo y una bruma de las campanas azules en la primavera. </a:t>
            </a:r>
          </a:p>
          <a:p>
            <a:endParaRPr lang="es-ES" dirty="0"/>
          </a:p>
        </p:txBody>
      </p:sp>
    </p:spTree>
    <p:extLst>
      <p:ext uri="{BB962C8B-B14F-4D97-AF65-F5344CB8AC3E}">
        <p14:creationId xmlns:p14="http://schemas.microsoft.com/office/powerpoint/2010/main" val="15098233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Este antiguo jardín de  4 acres  ha ganado el primer premio nacional en Irlanda en 1996 y nuevamente en el año 2000.</a:t>
            </a:r>
          </a:p>
          <a:p>
            <a:r>
              <a:rPr lang="es-ES" dirty="0"/>
              <a:t> Una gran pendiente del jardín, con árboles, aparte de rododendros, azaleas, magnolias, plantas de boj de la tierra y la hierba exótica. </a:t>
            </a:r>
          </a:p>
          <a:p>
            <a:r>
              <a:rPr lang="es-ES" dirty="0"/>
              <a:t>Dos estanques rocalla grande con cascada, camas Scree y muchas zonas de grava y una cama de grava recién plantada en el huerto antiguo.</a:t>
            </a:r>
          </a:p>
          <a:p>
            <a:r>
              <a:rPr lang="es-ES" dirty="0"/>
              <a:t> Muchas plantas australianas y sudafricanas florecen en el jardín. </a:t>
            </a:r>
          </a:p>
          <a:p>
            <a:r>
              <a:rPr lang="es-ES" dirty="0"/>
              <a:t>Hillside ha aparecido en muchos libros y varios programas de televisión, tales como RTE de Irlanda red número uno.</a:t>
            </a:r>
          </a:p>
          <a:p>
            <a:r>
              <a:rPr lang="es-ES" dirty="0"/>
              <a:t> Es un verdadero Plantsman de garden.</a:t>
            </a:r>
          </a:p>
        </p:txBody>
      </p:sp>
    </p:spTree>
    <p:extLst>
      <p:ext uri="{BB962C8B-B14F-4D97-AF65-F5344CB8AC3E}">
        <p14:creationId xmlns:p14="http://schemas.microsoft.com/office/powerpoint/2010/main" val="24160608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70848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47" y="188640"/>
            <a:ext cx="9144000" cy="6858000"/>
          </a:xfrm>
          <a:prstGeom prst="rect">
            <a:avLst/>
          </a:prstGeom>
        </p:spPr>
      </p:pic>
    </p:spTree>
    <p:extLst>
      <p:ext uri="{BB962C8B-B14F-4D97-AF65-F5344CB8AC3E}">
        <p14:creationId xmlns:p14="http://schemas.microsoft.com/office/powerpoint/2010/main" val="26253292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83993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0627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5670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242184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50242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46520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1"/>
            <a:ext cx="9144000" cy="6992471"/>
          </a:xfrm>
          <a:prstGeom prst="rect">
            <a:avLst/>
          </a:prstGeom>
        </p:spPr>
      </p:pic>
    </p:spTree>
    <p:extLst>
      <p:ext uri="{BB962C8B-B14F-4D97-AF65-F5344CB8AC3E}">
        <p14:creationId xmlns:p14="http://schemas.microsoft.com/office/powerpoint/2010/main" val="298223165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81063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12872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34713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05467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31944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658272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15025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7901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93521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38</TotalTime>
  <Words>2002</Words>
  <Application>Microsoft Office PowerPoint</Application>
  <PresentationFormat>Presentación en pantalla (4:3)</PresentationFormat>
  <Paragraphs>256</Paragraphs>
  <Slides>118</Slides>
  <Notes>97</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118</vt:i4>
      </vt:variant>
    </vt:vector>
  </HeadingPairs>
  <TitlesOfParts>
    <vt:vector size="124" baseType="lpstr">
      <vt:lpstr>Calibri</vt:lpstr>
      <vt:lpstr>Century Schoolbook</vt:lpstr>
      <vt:lpstr>Wingdings</vt:lpstr>
      <vt:lpstr>Wingdings 2</vt:lpstr>
      <vt:lpstr>Default Theme</vt:lpstr>
      <vt:lpstr>1_Default Theme</vt:lpstr>
      <vt:lpstr>EUROPA.-LA VUELTA AL MUNDO EN 885 JARDINES.-IRLANDA.-C </vt:lpstr>
      <vt:lpstr>Fairbrook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congreve house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 Gardens in Glasnevin.-Dublin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Glenbeagh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Heywood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Hillside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2018-03-12T08:20:39Z</dcterms:modified>
</cp:coreProperties>
</file>