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49CF3-A857-4C0C-87C4-A4A630BAD01C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0D956-B1F3-4DA9-8DB4-B1B4CE3A285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4121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3E146D-5EB9-4232-A592-4C0C7A640EF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D7057C-BAD3-40AC-90FF-4168AC3A60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AF2129-9EA8-4ECA-9CFC-4F66C784379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St.Stephen´s Green Park.-Dublin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2FA5967-6463-4157-BF8B-B3C04B4BB6F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Stephen´s Green Park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66344F-B606-42E8-864E-FEF46DAACED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Stephen´a Green Park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F63C86F-28DB-4DAE-9C18-294D28C1FDD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Stephen´a Green Park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11F4CD-4637-426D-97CB-9ADE5926C10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Stephen´s Green Park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353DC8-256C-473E-BC48-BC994513548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Stephen´s Green Park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EA29E7-C415-4476-AC3B-E7A892B71C5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Stephen´s Green Park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5B8F4A-349B-4E76-8E48-616EF80170C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Stephen´s Green Park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EB3F67-DD90-49C9-9BC4-91E44CFAE46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St.Srephen´s Green  Park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481061-3509-4458-A864-58D8D771BC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 Green Park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56F9F3-3BDB-45F8-9D57-9AFC08C41EF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 Stephen Green Park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0835CF-1535-4D53-8054-F478A09461F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 Green Park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5E275F8-6753-462E-B563-D4AACEA4EE0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 Green Park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2B321E-53C5-4960-A34B-3F1FD0BF2BF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 Green Park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96CAB6-3F90-43C3-B463-007628B7B6D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 Green Park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BB6EE8-CC82-4E55-B731-36F1EB30AAB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 Green Park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D7F1F7-CD38-4313-8C8B-B2D4927ED18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9549F4-BD2F-4F55-8FFE-92211A49060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E75459-F1AA-4BD7-82AC-0FEB998CC75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6E23C2-9584-4A36-95A4-E536D20A1F8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64527B-172D-4F84-A6B6-5A455F35E6B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CAD997-7AAE-4BBC-A0F5-FCD471DD74A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DC01DF-00E8-4BE7-8E98-606B3CE87F9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D8754C-50F8-4CC1-947A-16E07FF8BEC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42066C-3598-4D7C-986F-6FBD3F5228D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2E1A51-01D9-49BE-9EDF-88D3AA021B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 Stephens Green Park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2BCFF9-E1EB-4466-B87B-41F31649B77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St.Sstephens Green Park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095524-0A62-4365-80D2-33076E7642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Grenn Park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B8A46A-FC80-4322-99E8-2B83EF6868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E2CB67-F4E1-421E-8245-E7B02CE9BE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0922DA-0810-4800-8ACB-40A6EF0D88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 Stephens Green Park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3F9CF0-1CE8-425B-9D98-702779F983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 Stephens Green Park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6DF40C-7B05-4A20-8593-611151A6B9C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St.Stephens Green Park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801278-DCB1-4972-9137-267AE77BE8B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Annes Grove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C6D43F-588F-4CF1-988D-A8C82E4F39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Annes Grove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4D2D01-09C4-43E2-A024-46827C626DD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Annes Grove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9FC8B2-BD39-47DD-B194-9382CAB021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Annes Grove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A6F3A5-CCEA-4082-A35E-F9B9B1CF695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Annes Grove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2111E8-DDAF-45AE-912D-BCAABD51D37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Annes Grove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7D2C13-F245-47CE-A0D9-9A1C321A5A2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Annes Grove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730E71-A508-4735-B3C7-1FD08ABE5C2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Annes Grove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B54625-1446-456B-914C-A2A91EB7212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Birr Castle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B4AF7C-9375-4A4F-8BA4-CA8342CC476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Birr Castle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9CB997-A261-4827-9D82-F44493E454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Birr Castle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8442AA-24FE-4D51-BF36-32FA9388E44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Birr Castle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377C7E-B85F-4BA2-BCE5-1239ABE745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Birr Castle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Isolda Tower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E191B9-3717-4CC7-92B6-19804CA513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Pabellones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ACC712-3975-4599-BC37-137B69873DC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Zona de verano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8FA15F-EAB8-4366-9DA6-E6AE13CF425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9B4C0B-CF83-493C-8936-0A20454C23F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Butterstream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285FDC-77F3-4DCC-A62C-5E47A65237E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Butterstream Gardens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66EA71-C220-41A4-92FA-C1579497C3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Butterstream Gardens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2EDB57-A2A5-4E5E-AD29-EBBAC27E198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A53918-9E86-4E6D-95E1-E8EFB343DC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5E0E34-A56D-4699-BB3D-7427BAC0025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9EA080-2B35-47E2-A2C8-82B34C7A9D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96207D-EBE7-46A1-878A-00A9FA2410F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60D016-F14F-43EB-9AD9-B56B07FA54B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4DFADB-4C7C-4F7E-B7D0-D973AFA788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Garedens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DE8B90-1073-4FB9-989F-208B74E772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14ECD6-464D-4EDC-B169-B72BAC9A789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2D1617-C148-434F-8500-63F0E6A086A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14C1FE-271B-4C47-8B04-AFDD3EB3356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158029-20FE-4AF5-9E45-E15717244C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A4BE1A-C792-4A61-9610-2655CCCF081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Gardens.-Helleborus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B1AA3C-409A-4779-85A6-52364E5E311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8864DC-062C-4D92-9CFF-04862B96DBE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9CB528-6191-4367-87FD-A6E3B96A0C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Dillon Gardens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2E24E6B-A3FD-4FE8-ABC2-3BFC6A4530E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Garnish Island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3F02667-00D6-440B-A5C2-28CA10189D3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Garnish Island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E19F734-C0DF-4462-A520-FEC4B93C98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Garnish Island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213309A-BD59-492D-921E-7B1DA9A5E3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Garnish Island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63818A-5B60-4FF9-9794-B9A722E74DC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304B31-DC33-4433-BE95-F2BF2461FFE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B26EFC-95AF-4ACF-835E-D4E542F165A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F6B3A39-611F-4AE4-A314-6789922B5BF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0986CB-B117-4016-ABBC-A17565F3D3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7D82F6-59A2-400A-92CF-EB0F41A8986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1F26A0-725D-4D9F-A907-33936AEE464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EE305A-BEDC-40AB-A25D-01EF71D762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5F4E24-1DC6-469A-AE71-AACB7F95BF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7A6628-0D6C-4402-907A-290FAFE34EE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6A79BF-9AAD-4B59-8024-D50AA1169A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4038D4-A246-4DE9-845E-D133068C3DB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5A3BB0-35B4-461F-81E9-0E24B38756A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3798DA-3095-4AC1-BB8D-A6B88EC019A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59EAD3-0D03-4BB8-B6A0-F27B6D02732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D10C31-3D16-455C-9030-2C2CB12F04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D05ABD-F6FC-4491-B7DD-6918DE52D7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807286D-C118-4AFC-948D-AEF38865938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EF229-4F75-43F2-82FD-CFED6EE1BF0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664FF1-E571-4A3B-939C-67BE2A031B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DCDE2F-F68F-4D94-BCE8-8DCF19815D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2202FD7-288A-43E6-B798-3D09DADDC88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Mount Stewart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C77AAD-A770-4D0E-8917-2A61D121F1C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0FAE29-7383-4881-B633-9A97C2C7932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F4A81B5-98CD-40AF-972B-80E4A01B556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Powescourt Gardens.-Wicklow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D07F79-650A-4138-94B6-598161228F4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140075-6547-4A69-9FB2-4096AE3A760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274469-27CA-4A43-AAEE-58826E34CF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3F3EB5-1BE6-4AB4-AFFD-45B9289A1DA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B69952-C7A1-4F52-8349-9359A9911DA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911A01-A898-4391-9830-53E7871FB5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142120-FBBE-4CE1-8617-7475D5663F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0F0B3F-63FE-417E-94E1-763806065D3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63DE129-FCF4-4B78-886A-9E714951AB4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F3233C-3F2B-432E-8835-810482EEDE4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ADAB847-A759-4867-B00A-FB849FE5AA9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635B01-1471-4C5C-B67E-A9A16A49EAE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6ECE79-D6E8-4C56-8B4E-50B9255D989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Powercourt Gardens.-Wicklow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8A33E6-660F-41BC-ABCA-6B780111002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8BB05C-36A3-4825-B60B-6961EC27C5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2EADA5-2A44-4E46-B1D0-43E946803EC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F08AEE-0BAC-4E1E-ACD7-AB1DEAF908D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9C8479-64D4-46C5-89FF-06EA5DD28E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1C35D3-0287-44D8-ACE5-6DC4F31AAD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F8D6C5-9808-4032-8770-9094D5BFDDF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315F59-77D5-40A5-A433-7D2BC11BE04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57932A-80DE-40ED-9D0E-8927A96373D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Powescourt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4887A4-6E2E-474A-9E58-94FD39E524E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Powescourt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4845C0-0226-411E-8380-ADF99D15AC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EF2D37-F045-48C9-AEF7-F780940CD39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B024B9-7AC6-42B6-9132-2B928FDE1DB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D81639-4E31-4E91-BC42-DFA8F2AB20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F606FE-F872-4D32-A3B9-CCEB0EE8F81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E8FACD-1D9A-4B91-B6C6-E1056C58B46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9102B9-80F7-4ED0-9CDC-03A336757AB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B902D6-8096-4E2E-B5AD-58DFEDCBF8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577D03-B4DE-46BC-8AA2-4AC89A1FB8D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1EE478-FDB5-4A19-8981-BF6C817CD5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Powerscourt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68BD3E-B899-4045-AF4D-83FEB1A1963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Rowallane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B91C33-657A-4642-85A3-71B36E27077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Rowallane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26EE0C-E821-4FE0-B5B8-E4C658C3C11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Rowallane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ADA48A-2259-4A37-BBED-04713421B9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Rowallane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AAEE22-E255-4A86-90B0-D6E908898EB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Rowallane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FC4543-B6C1-4F5A-B3A8-D334B1CA23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Rowallane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hyperlink" Target="//upload.wikimedia.org/wikipedia/commons/1/13/Rowallane_Garden.JPG" TargetMode="Externa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hyperlink" Target="//upload.wikimedia.org/wikipedia/commons/5/5d/Rowallane_Garden_stones.jpg" TargetMode="Externa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62464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JARDINES.-IRLANDA.-F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869160"/>
            <a:ext cx="5040560" cy="1371600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it-IT" sz="2800" dirty="0"/>
              <a:t>musica celta escocesa - celtic rain</a:t>
            </a:r>
            <a:endParaRPr lang="es-ES" sz="2800" dirty="0"/>
          </a:p>
          <a:p>
            <a:endParaRPr lang="es-ES" dirty="0"/>
          </a:p>
        </p:txBody>
      </p:sp>
      <p:pic>
        <p:nvPicPr>
          <p:cNvPr id="4" name="enya - musica celta escocesa - celtic r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84368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2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/>
              <a:t>St.Stephens Green Park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un parque en el centro de Dublín.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El parque es rectangular, rodeado por varias calles y avenidas.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En la época medieval fueron unos terrenos pantanosos a las afueras de Dublín utilizadas para el pastoreo.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Su estado actual se debe en gran medida  a la restauración que se realizo en el año 1800.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Contiene un jardín para invidentes con plantas con perfume etiquetadas con el sistema Braille.</a:t>
            </a:r>
          </a:p>
        </p:txBody>
      </p:sp>
    </p:spTree>
    <p:extLst>
      <p:ext uri="{BB962C8B-B14F-4D97-AF65-F5344CB8AC3E}">
        <p14:creationId xmlns:p14="http://schemas.microsoft.com/office/powerpoint/2010/main" val="19393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Un gran lago con aves acuáticas focaliza la atención del parquee esta alimentado por el Gran Canal de Portbello.</a:t>
            </a:r>
          </a:p>
          <a:p>
            <a:pPr eaLnBrk="1" hangingPunct="1">
              <a:defRPr/>
            </a:pPr>
            <a:r>
              <a:rPr lang="es-ES_tradnl" sz="2800" dirty="0"/>
              <a:t>Los días soleados es lugar de comida y meriendas de los estudiantes y trabajadores.</a:t>
            </a:r>
          </a:p>
          <a:p>
            <a:pPr eaLnBrk="1" hangingPunct="1">
              <a:defRPr/>
            </a:pPr>
            <a:r>
              <a:rPr lang="es-ES_tradnl" sz="2800" dirty="0"/>
              <a:t>Varias esculturas distribuidas en todo el parque rememoran hechos históricos de la ciudad y el país.</a:t>
            </a:r>
          </a:p>
          <a:p>
            <a:pPr eaLnBrk="1" hangingPunct="1">
              <a:defRPr/>
            </a:pPr>
            <a:r>
              <a:rPr lang="es-ES_tradnl" sz="2800" dirty="0"/>
              <a:t>Por su centralidad es uno de los parques mas visitados de la ciudad.</a:t>
            </a:r>
          </a:p>
          <a:p>
            <a:pPr eaLnBrk="1" hangingPunct="1">
              <a:defRPr/>
            </a:pPr>
            <a:r>
              <a:rPr lang="es-ES_tradnl" sz="2800" dirty="0"/>
              <a:t>La primavera es la mejor época para visitarlo.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2181945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St,Stephens Gree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077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St,Stephens Gre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23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51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t Stephen Gre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900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230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684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45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111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677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047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898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942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608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645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353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191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489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747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692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25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531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7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700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544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047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865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026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350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1176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961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96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2415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109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ANNES GROVE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s-ES" dirty="0"/>
              <a:t>Una casa del siglo XVIII con un gran jardín del siglo XX. </a:t>
            </a:r>
          </a:p>
          <a:p>
            <a:pPr>
              <a:defRPr/>
            </a:pPr>
            <a:r>
              <a:rPr lang="es-ES" dirty="0"/>
              <a:t>Los jardines incluyen un jardín arbolado con una interesante colección de rododendros, jardín río, jardín amurallado, pradera silvestre de flores y estanque de lirios.</a:t>
            </a:r>
          </a:p>
          <a:p>
            <a:pPr>
              <a:defRPr/>
            </a:pPr>
            <a:r>
              <a:rPr lang="es-ES" dirty="0"/>
              <a:t> El Walled Garden (originalmente un huerto del siglo XVIII) se divide en compartimentos de hayas y setos de tejo. </a:t>
            </a:r>
          </a:p>
        </p:txBody>
      </p:sp>
    </p:spTree>
    <p:extLst>
      <p:ext uri="{BB962C8B-B14F-4D97-AF65-F5344CB8AC3E}">
        <p14:creationId xmlns:p14="http://schemas.microsoft.com/office/powerpoint/2010/main" val="1218518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9275"/>
            <a:ext cx="7571184" cy="5581650"/>
          </a:xfrm>
        </p:spPr>
        <p:txBody>
          <a:bodyPr/>
          <a:lstStyle/>
          <a:p>
            <a:pPr>
              <a:defRPr/>
            </a:pPr>
            <a:r>
              <a:rPr lang="es-ES" dirty="0"/>
              <a:t>El Awbeg río corre a través de los jardines. </a:t>
            </a:r>
          </a:p>
          <a:p>
            <a:pPr>
              <a:defRPr/>
            </a:pPr>
            <a:r>
              <a:rPr lang="es-ES" dirty="0"/>
              <a:t>Annes Grove era el jardín sólo se menciona en Arthur Young "Tour de Irlanda", publicado en 1776, cuando fue descrito como un "valle salvaje romántico". </a:t>
            </a:r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78317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Annes Gr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0153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Annes Gr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786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Annes Gr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41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nne Gr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9157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Annes Gr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3376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Annes Gr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1695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Annes Gr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0632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Annes Gr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2466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BIRR CASTLE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s-ES" b="1" dirty="0"/>
              <a:t>Castillo de Birr</a:t>
            </a:r>
            <a:r>
              <a:rPr lang="es-ES" dirty="0"/>
              <a:t> es un gran castillo en la localidad de Birr en County Offaly , Irlanda Es el hogar del séptimo conde de Rosse , y como tales las zonas residenciales del castillo no están abiertos al público , aunque los terrenos y los jardines de la heredad son accesibles al público.</a:t>
            </a:r>
          </a:p>
          <a:p>
            <a:pPr>
              <a:defRPr/>
            </a:pPr>
            <a:r>
              <a:rPr lang="es-ES" dirty="0"/>
              <a:t>Una característica principal de los terrenos del castillo es el "Gran Telescopio "o </a:t>
            </a:r>
            <a:r>
              <a:rPr lang="es-ES" i="1" dirty="0"/>
              <a:t>Leviatán</a:t>
            </a:r>
            <a:r>
              <a:rPr lang="es-ES" dirty="0"/>
              <a:t> (también conocido como </a:t>
            </a:r>
            <a:r>
              <a:rPr lang="es-ES" i="1" dirty="0"/>
              <a:t>El telescopio Rosse)</a:t>
            </a:r>
            <a:r>
              <a:rPr lang="es-ES" dirty="0"/>
              <a:t> del tercer conde de Rosse </a:t>
            </a:r>
            <a:r>
              <a:rPr 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8443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Birr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0348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9049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7409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81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5868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BUTTERSTREAM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s-ES" dirty="0"/>
              <a:t>Jardines Butterstream son unos de los mejores jardines de Irlanda en la actualidad. </a:t>
            </a:r>
          </a:p>
          <a:p>
            <a:pPr>
              <a:defRPr/>
            </a:pPr>
            <a:r>
              <a:rPr lang="es-ES" dirty="0"/>
              <a:t>Se ha construido de la nada en los últimos veinte años a través de la obra de un hombre - Jim Reynolds. </a:t>
            </a:r>
          </a:p>
        </p:txBody>
      </p:sp>
    </p:spTree>
    <p:extLst>
      <p:ext uri="{BB962C8B-B14F-4D97-AF65-F5344CB8AC3E}">
        <p14:creationId xmlns:p14="http://schemas.microsoft.com/office/powerpoint/2010/main" val="20719284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trimtown.com/Images/Jim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5798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www.trimtown.com/images/butst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943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4 Rectángulo"/>
          <p:cNvSpPr>
            <a:spLocks noChangeArrowheads="1"/>
          </p:cNvSpPr>
          <p:nvPr/>
        </p:nvSpPr>
        <p:spPr bwMode="auto">
          <a:xfrm>
            <a:off x="5867400" y="0"/>
            <a:ext cx="32766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1.-Entrada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 2.-Corriente del Jardín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 3.-Marcha Verde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4.- Jardín de color caliente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 5.-Rosas antiguas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6.-Fronteras herbáceas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7.-Laburnum túnel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8.- Jardín Obelisco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9.-Piscina Jardín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10.- Césped y Summer House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 11.-Avenida de Tilos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FFFFFF"/>
                </a:solidFill>
              </a:rPr>
              <a:t>12.-Kitchen Garden</a:t>
            </a:r>
          </a:p>
        </p:txBody>
      </p:sp>
    </p:spTree>
    <p:extLst>
      <p:ext uri="{BB962C8B-B14F-4D97-AF65-F5344CB8AC3E}">
        <p14:creationId xmlns:p14="http://schemas.microsoft.com/office/powerpoint/2010/main" val="17905328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trimtown.com/images/gardentow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6594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trimtown.com/Images/Canal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0071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trimtown.com/Images/Summerh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7757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Butterstre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3984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www.trimtown.com/Images/Tem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795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Butterstream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5147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Butterstre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2582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trimtown.com/Images/Canal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513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Picture 4" descr="http://www.trimtown.com/Images/Doo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0670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www.trimtown.com/Images/KitchenDo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2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4" descr="http://www.trimtown.com/Images/Brid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050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/>
              <a:t>Dillon Gardens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/>
              <a:t>Esta situado en Ranelagh,un suburbio de la ciudad de Dublín.</a:t>
            </a:r>
          </a:p>
          <a:p>
            <a:pPr eaLnBrk="1" hangingPunct="1">
              <a:defRPr/>
            </a:pPr>
            <a:r>
              <a:rPr lang="es-ES_tradnl" dirty="0"/>
              <a:t>Es un jardín privado cuya propietaria Helen Dillon ha diseñado como su propio paraíso, dando un uso racional a las plantaciones creando bordes de un solo color,rojo,amarillo,azul,etc…</a:t>
            </a:r>
          </a:p>
          <a:p>
            <a:pPr eaLnBrk="1" hangingPunct="1">
              <a:defRPr/>
            </a:pPr>
            <a:r>
              <a:rPr lang="es-ES_tradnl" dirty="0"/>
              <a:t>Las plantas protagonistas situadas en los puntos clave y utilizando el agua como elemento decorativo</a:t>
            </a:r>
            <a:r>
              <a:rPr lang="es-ES_tradnl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58699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i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9552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1567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8424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4952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0252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6536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8505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5110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7361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231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085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0448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54625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9585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1566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Garn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02812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Garnish Island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6207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Garr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6522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Garn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9176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/>
              <a:t>Mount Stewart Gardens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/>
              <a:t>Mount Stewart es una casa del siglo XVIII con un magnifico jardín ahora propiedad de la National Trust.</a:t>
            </a:r>
          </a:p>
          <a:p>
            <a:pPr eaLnBrk="1" hangingPunct="1">
              <a:defRPr/>
            </a:pPr>
            <a:r>
              <a:rPr lang="es-ES_tradnl" dirty="0"/>
              <a:t>Esta situada en Strangford Lough y es el hogar de la familia Stewart.Marqueses de Londonderry.</a:t>
            </a:r>
          </a:p>
          <a:p>
            <a:pPr eaLnBrk="1" hangingPunct="1">
              <a:defRPr/>
            </a:pPr>
            <a:r>
              <a:rPr lang="es-ES_tradnl" dirty="0"/>
              <a:t>Su residencia ancestral era el castillo de Dunrobin en Escocia, por lo que Mount Stewart sufrió muchas épocas de abandono.</a:t>
            </a:r>
          </a:p>
          <a:p>
            <a:pPr eaLnBrk="1" hangingPunct="1">
              <a:defRPr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204622668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96751"/>
            <a:ext cx="7427168" cy="493417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dirty="0"/>
              <a:t>El 7º Maquesado de los Londonderry acon-dicionaron la casa y después el jardín creando el Shamrock Garden,el Sunken Garden,la Dodo Terrace,el Spanish Garden,the Italian Garden,la Fountain Pool etc.…</a:t>
            </a:r>
          </a:p>
          <a:p>
            <a:pPr eaLnBrk="1" hangingPunct="1">
              <a:defRPr/>
            </a:pPr>
            <a:r>
              <a:rPr lang="es-ES_tradnl" dirty="0"/>
              <a:t>Estos importantes cambios hicieron que el jardín fuera propuesto a la UNESCO para que fueran declarados Patrimonio de la Humanidad.</a:t>
            </a:r>
          </a:p>
          <a:p>
            <a:pPr eaLnBrk="1" hangingPunct="1">
              <a:defRPr/>
            </a:pPr>
            <a:r>
              <a:rPr lang="es-ES_tradnl" dirty="0"/>
              <a:t>A la muerte del Marques los jardines fueron cedidos a la National Trust que es quien los gestiona.-</a:t>
            </a:r>
          </a:p>
        </p:txBody>
      </p:sp>
    </p:spTree>
    <p:extLst>
      <p:ext uri="{BB962C8B-B14F-4D97-AF65-F5344CB8AC3E}">
        <p14:creationId xmlns:p14="http://schemas.microsoft.com/office/powerpoint/2010/main" val="41040296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18123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64541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53658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4913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988" y="-228600"/>
            <a:ext cx="97059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9308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5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2627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5134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8430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06489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7169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6154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8071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6152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5178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0554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11871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29364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16108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8380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Mount Stew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7251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/>
              <a:t>Powerscourt Gardens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Los jardines de Powerscourt fueron establecidos en dos grandes periodos.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El primero cuando la casa fue reconstruida en 1731 cuando se creo un jardín que se integrara al paisaje circundante, con un eje central que daba perspectiva a la casa, mientras las cascadas, las grutas y las terrazas se diseñaban hacia el sur.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El segundo, un siglo mas tarde cuando el 6º Vizconde de Powerscourt tuvo nuevos planes para el jardín.</a:t>
            </a:r>
          </a:p>
          <a:p>
            <a:pPr eaLnBrk="1" hangingPunct="1">
              <a:lnSpc>
                <a:spcPct val="90000"/>
              </a:lnSpc>
              <a:defRPr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100371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404813"/>
            <a:ext cx="7499176" cy="5726112"/>
          </a:xfrm>
        </p:spPr>
        <p:txBody>
          <a:bodyPr/>
          <a:lstStyle/>
          <a:p>
            <a:pPr eaLnBrk="1" hangingPunct="1">
              <a:defRPr/>
            </a:pPr>
            <a:r>
              <a:rPr lang="es-ES_tradnl" dirty="0"/>
              <a:t>A través de su arquitecto Daniel Roberston se diseñaron las terrazas estilo italiano y se introdujo una importante colección de  esculturas y elementos decorativos.</a:t>
            </a:r>
          </a:p>
          <a:p>
            <a:pPr eaLnBrk="1" hangingPunct="1">
              <a:defRPr/>
            </a:pPr>
            <a:r>
              <a:rPr lang="es-ES_tradnl" dirty="0"/>
              <a:t>Continuo las reformas el 7º Vizconde con la inclusión del jardín japonés.</a:t>
            </a:r>
          </a:p>
          <a:p>
            <a:pPr eaLnBrk="1" hangingPunct="1">
              <a:defRPr/>
            </a:pPr>
            <a:r>
              <a:rPr lang="es-ES_tradnl" dirty="0"/>
              <a:t>En 1961 pasaron los jardines al Estado y desde entonces han recibido muchas atenciones y cuidados.</a:t>
            </a:r>
          </a:p>
          <a:p>
            <a:pPr eaLnBrk="1" hangingPunct="1">
              <a:defRPr/>
            </a:pPr>
            <a:r>
              <a:rPr lang="es-ES_tradnl" dirty="0"/>
              <a:t>Son un referente turístico de Irlanda.</a:t>
            </a:r>
          </a:p>
        </p:txBody>
      </p:sp>
    </p:spTree>
    <p:extLst>
      <p:ext uri="{BB962C8B-B14F-4D97-AF65-F5344CB8AC3E}">
        <p14:creationId xmlns:p14="http://schemas.microsoft.com/office/powerpoint/2010/main" val="373519203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16060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14953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Powerscou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42427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Power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5137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32313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Powerscou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1045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55507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25785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602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Power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36970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65479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Powerscourt Japanes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0934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85698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77852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09626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512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87539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41331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27527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1658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9479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8671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20506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95556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61143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54453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60421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34531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7855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71680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10617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22172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23892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82853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>
              <a:defRPr/>
            </a:pPr>
            <a:r>
              <a:rPr lang="es-ES" dirty="0"/>
              <a:t>ROWALLANE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851" y="1125538"/>
            <a:ext cx="7776542" cy="53276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b="1" dirty="0"/>
              <a:t>Rowallane Garden</a:t>
            </a:r>
            <a:r>
              <a:rPr lang="es-ES" dirty="0"/>
              <a:t> es un Fideicomiso Nacional de la propiedad ubicada en las afueras del pequeño pueblo de Saintfield , Condado de Down , Irlanda del Norte .</a:t>
            </a:r>
          </a:p>
          <a:p>
            <a:pPr>
              <a:defRPr/>
            </a:pPr>
            <a:r>
              <a:rPr lang="es-ES" dirty="0"/>
              <a:t> Jardín Rowallane se caracteriza por su colección de azaleas y rododendros .</a:t>
            </a:r>
          </a:p>
          <a:p>
            <a:pPr>
              <a:defRPr/>
            </a:pPr>
            <a:r>
              <a:rPr lang="es-ES" dirty="0"/>
              <a:t>Es también el hogar de la Colección Nacional de penstemons.</a:t>
            </a:r>
          </a:p>
          <a:p>
            <a:pPr>
              <a:defRPr/>
            </a:pPr>
            <a:r>
              <a:rPr lang="es-ES" dirty="0"/>
              <a:t> El jardín dispone de un jardín amurallado, un jardín de rocas de madera natural, prados de flores silvestres y un paseo tierras de cultivo y un paseo arbolado, así como un salón de té-</a:t>
            </a:r>
          </a:p>
        </p:txBody>
      </p:sp>
    </p:spTree>
    <p:extLst>
      <p:ext uri="{BB962C8B-B14F-4D97-AF65-F5344CB8AC3E}">
        <p14:creationId xmlns:p14="http://schemas.microsoft.com/office/powerpoint/2010/main" val="164140935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9275"/>
            <a:ext cx="8229600" cy="60483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dirty="0"/>
              <a:t>La casa es la sede de la National Trust en Irlanda del Norte.</a:t>
            </a:r>
          </a:p>
          <a:p>
            <a:pPr>
              <a:defRPr/>
            </a:pPr>
            <a:r>
              <a:rPr lang="es-ES" dirty="0"/>
              <a:t>El jardín fue presentado a mediados de los 1860 por el reverendo John Moore.</a:t>
            </a:r>
          </a:p>
          <a:p>
            <a:pPr>
              <a:defRPr/>
            </a:pPr>
            <a:r>
              <a:rPr lang="es-ES" dirty="0"/>
              <a:t>Él construyó un jardín amurallado, creó los lugares de paseo y se plantaron muchos árboles. </a:t>
            </a:r>
          </a:p>
          <a:p>
            <a:pPr>
              <a:defRPr/>
            </a:pPr>
            <a:r>
              <a:rPr lang="es-ES" dirty="0"/>
              <a:t>En 1903 el jardín pasó a su sobrino, Hugo Armytage Moore, quien estableció y desarrolló relaciones con productores de semillas y jardines botánicos en todo el mundo y se desarrolla en el Jardín. </a:t>
            </a:r>
          </a:p>
        </p:txBody>
      </p:sp>
    </p:spTree>
    <p:extLst>
      <p:ext uri="{BB962C8B-B14F-4D97-AF65-F5344CB8AC3E}">
        <p14:creationId xmlns:p14="http://schemas.microsoft.com/office/powerpoint/2010/main" val="2810288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Archivo: Rowallane Garde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14735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File:Rowallane Garden ston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74630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Rowalla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15450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Rowalla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95745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Rowalla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19586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Rowalla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33920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Rowallan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4249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Rowallane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3035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1464</Words>
  <Application>Microsoft Office PowerPoint</Application>
  <PresentationFormat>Presentación en pantalla (4:3)</PresentationFormat>
  <Paragraphs>336</Paragraphs>
  <Slides>152</Slides>
  <Notes>138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152</vt:i4>
      </vt:variant>
    </vt:vector>
  </HeadingPairs>
  <TitlesOfParts>
    <vt:vector size="159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JARDINES.-IRLANDA.-F </vt:lpstr>
      <vt:lpstr>St.Stephens Green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ANNES GROVE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BIRR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BUTTERSTREAM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Dillon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Mount Stewart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ROWALLANE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12</cp:revision>
  <dcterms:created xsi:type="dcterms:W3CDTF">2013-09-08T06:06:48Z</dcterms:created>
  <dcterms:modified xsi:type="dcterms:W3CDTF">2018-03-12T08:31:47Z</dcterms:modified>
</cp:coreProperties>
</file>