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media/image90.jpg" ContentType="image/png"/>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5"/>
  </p:notesMasterIdLst>
  <p:sldIdLst>
    <p:sldId id="359"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14"/>
      </p:cViewPr>
      <p:guideLst>
        <p:guide orient="horz" pos="2160"/>
        <p:guide pos="2880"/>
      </p:guideLst>
    </p:cSldViewPr>
  </p:slideViewPr>
  <p:notesTextViewPr>
    <p:cViewPr>
      <p:scale>
        <a:sx n="1" d="1"/>
        <a:sy n="1" d="1"/>
      </p:scale>
      <p:origin x="0" y="0"/>
    </p:cViewPr>
  </p:notesTextViewPr>
  <p:sorterViewPr>
    <p:cViewPr>
      <p:scale>
        <a:sx n="100" d="100"/>
        <a:sy n="100" d="100"/>
      </p:scale>
      <p:origin x="0" y="238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1B31FE-2733-4408-B265-E290D41CF748}" type="datetimeFigureOut">
              <a:rPr lang="es-ES" smtClean="0"/>
              <a:t>12/03/2018</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91FFD3-89C0-4B23-ACCF-0CC6D1868E07}" type="slidenum">
              <a:rPr lang="es-ES" smtClean="0"/>
              <a:t>‹Nº›</a:t>
            </a:fld>
            <a:endParaRPr lang="es-ES" dirty="0"/>
          </a:p>
        </p:txBody>
      </p:sp>
    </p:spTree>
    <p:extLst>
      <p:ext uri="{BB962C8B-B14F-4D97-AF65-F5344CB8AC3E}">
        <p14:creationId xmlns:p14="http://schemas.microsoft.com/office/powerpoint/2010/main" val="701432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BF46030B-1DAB-47D7-AE35-460F3883B9E3}" type="slidenum">
              <a:rPr lang="es-ES_tradnl">
                <a:solidFill>
                  <a:prstClr val="black"/>
                </a:solidFill>
                <a:latin typeface="Arial" charset="0"/>
              </a:rPr>
              <a:pPr eaLnBrk="1" hangingPunct="1"/>
              <a:t>5</a:t>
            </a:fld>
            <a:endParaRPr lang="es-ES_tradnl" dirty="0">
              <a:solidFill>
                <a:prstClr val="black"/>
              </a:solidFill>
              <a:latin typeface="Arial" charset="0"/>
            </a:endParaRPr>
          </a:p>
        </p:txBody>
      </p:sp>
      <p:sp>
        <p:nvSpPr>
          <p:cNvPr id="370691" name="Rectangle 2"/>
          <p:cNvSpPr>
            <a:spLocks noGrp="1" noRot="1" noChangeAspect="1" noChangeArrowheads="1" noTextEdit="1"/>
          </p:cNvSpPr>
          <p:nvPr>
            <p:ph type="sldImg"/>
          </p:nvPr>
        </p:nvSpPr>
        <p:spPr>
          <a:ln/>
        </p:spPr>
      </p:sp>
      <p:sp>
        <p:nvSpPr>
          <p:cNvPr id="370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Kylemore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6</a:t>
            </a:fld>
            <a:endParaRPr lang="es-ES" dirty="0">
              <a:solidFill>
                <a:prstClr val="black"/>
              </a:solidFill>
            </a:endParaRPr>
          </a:p>
        </p:txBody>
      </p:sp>
    </p:spTree>
    <p:extLst>
      <p:ext uri="{BB962C8B-B14F-4D97-AF65-F5344CB8AC3E}">
        <p14:creationId xmlns:p14="http://schemas.microsoft.com/office/powerpoint/2010/main" val="2781986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7</a:t>
            </a:fld>
            <a:endParaRPr lang="es-ES" dirty="0">
              <a:solidFill>
                <a:prstClr val="black"/>
              </a:solidFill>
            </a:endParaRPr>
          </a:p>
        </p:txBody>
      </p:sp>
    </p:spTree>
    <p:extLst>
      <p:ext uri="{BB962C8B-B14F-4D97-AF65-F5344CB8AC3E}">
        <p14:creationId xmlns:p14="http://schemas.microsoft.com/office/powerpoint/2010/main" val="2343902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8</a:t>
            </a:fld>
            <a:endParaRPr lang="es-ES" dirty="0">
              <a:solidFill>
                <a:prstClr val="black"/>
              </a:solidFill>
            </a:endParaRPr>
          </a:p>
        </p:txBody>
      </p:sp>
    </p:spTree>
    <p:extLst>
      <p:ext uri="{BB962C8B-B14F-4D97-AF65-F5344CB8AC3E}">
        <p14:creationId xmlns:p14="http://schemas.microsoft.com/office/powerpoint/2010/main" val="2966111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9</a:t>
            </a:fld>
            <a:endParaRPr lang="es-ES" dirty="0">
              <a:solidFill>
                <a:prstClr val="black"/>
              </a:solidFill>
            </a:endParaRPr>
          </a:p>
        </p:txBody>
      </p:sp>
    </p:spTree>
    <p:extLst>
      <p:ext uri="{BB962C8B-B14F-4D97-AF65-F5344CB8AC3E}">
        <p14:creationId xmlns:p14="http://schemas.microsoft.com/office/powerpoint/2010/main" val="264454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Gardens.-Casa del jardinero jefe</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10</a:t>
            </a:fld>
            <a:endParaRPr lang="es-ES" dirty="0">
              <a:solidFill>
                <a:prstClr val="black"/>
              </a:solidFill>
            </a:endParaRPr>
          </a:p>
        </p:txBody>
      </p:sp>
    </p:spTree>
    <p:extLst>
      <p:ext uri="{BB962C8B-B14F-4D97-AF65-F5344CB8AC3E}">
        <p14:creationId xmlns:p14="http://schemas.microsoft.com/office/powerpoint/2010/main" val="1922035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11</a:t>
            </a:fld>
            <a:endParaRPr lang="es-ES" dirty="0">
              <a:solidFill>
                <a:prstClr val="black"/>
              </a:solidFill>
            </a:endParaRPr>
          </a:p>
        </p:txBody>
      </p:sp>
    </p:spTree>
    <p:extLst>
      <p:ext uri="{BB962C8B-B14F-4D97-AF65-F5344CB8AC3E}">
        <p14:creationId xmlns:p14="http://schemas.microsoft.com/office/powerpoint/2010/main" val="1734968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Gardens.-Bath colonial</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12</a:t>
            </a:fld>
            <a:endParaRPr lang="es-ES" dirty="0">
              <a:solidFill>
                <a:prstClr val="black"/>
              </a:solidFill>
            </a:endParaRPr>
          </a:p>
        </p:txBody>
      </p:sp>
    </p:spTree>
    <p:extLst>
      <p:ext uri="{BB962C8B-B14F-4D97-AF65-F5344CB8AC3E}">
        <p14:creationId xmlns:p14="http://schemas.microsoft.com/office/powerpoint/2010/main" val="1592965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6514E160-A338-4ACD-97A5-6EAA9B34C08E}" type="slidenum">
              <a:rPr lang="es-ES_tradnl">
                <a:solidFill>
                  <a:prstClr val="black"/>
                </a:solidFill>
                <a:latin typeface="Arial" charset="0"/>
              </a:rPr>
              <a:pPr eaLnBrk="1" hangingPunct="1"/>
              <a:t>13</a:t>
            </a:fld>
            <a:endParaRPr lang="es-ES_tradnl" dirty="0">
              <a:solidFill>
                <a:prstClr val="black"/>
              </a:solidFill>
              <a:latin typeface="Arial" charset="0"/>
            </a:endParaRPr>
          </a:p>
        </p:txBody>
      </p:sp>
      <p:sp>
        <p:nvSpPr>
          <p:cNvPr id="371715" name="Rectangle 2"/>
          <p:cNvSpPr>
            <a:spLocks noGrp="1" noRot="1" noChangeAspect="1" noChangeArrowheads="1" noTextEdit="1"/>
          </p:cNvSpPr>
          <p:nvPr>
            <p:ph type="sldImg"/>
          </p:nvPr>
        </p:nvSpPr>
        <p:spPr>
          <a:ln/>
        </p:spPr>
      </p:sp>
      <p:sp>
        <p:nvSpPr>
          <p:cNvPr id="371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Kylemore Abbey Gardens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0233A122-C426-444E-A55C-E6AE4D1C7A0C}" type="slidenum">
              <a:rPr lang="es-ES_tradnl">
                <a:solidFill>
                  <a:prstClr val="black"/>
                </a:solidFill>
                <a:latin typeface="Arial" charset="0"/>
              </a:rPr>
              <a:pPr eaLnBrk="1" hangingPunct="1"/>
              <a:t>14</a:t>
            </a:fld>
            <a:endParaRPr lang="es-ES_tradnl" dirty="0">
              <a:solidFill>
                <a:prstClr val="black"/>
              </a:solidFill>
              <a:latin typeface="Arial" charset="0"/>
            </a:endParaRPr>
          </a:p>
        </p:txBody>
      </p:sp>
      <p:sp>
        <p:nvSpPr>
          <p:cNvPr id="372739" name="Rectangle 2"/>
          <p:cNvSpPr>
            <a:spLocks noGrp="1" noRot="1" noChangeAspect="1" noChangeArrowheads="1" noTextEdit="1"/>
          </p:cNvSpPr>
          <p:nvPr>
            <p:ph type="sldImg"/>
          </p:nvPr>
        </p:nvSpPr>
        <p:spPr>
          <a:ln/>
        </p:spPr>
      </p:sp>
      <p:sp>
        <p:nvSpPr>
          <p:cNvPr id="372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Kylemore Abbey Gardens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4B6CD6D9-AB61-492F-AB23-5E0A1FBDA2AA}" type="slidenum">
              <a:rPr lang="es-ES_tradnl">
                <a:solidFill>
                  <a:prstClr val="black"/>
                </a:solidFill>
                <a:latin typeface="Arial" charset="0"/>
              </a:rPr>
              <a:pPr eaLnBrk="1" hangingPunct="1"/>
              <a:t>15</a:t>
            </a:fld>
            <a:endParaRPr lang="es-ES_tradnl" dirty="0">
              <a:solidFill>
                <a:prstClr val="black"/>
              </a:solidFill>
              <a:latin typeface="Arial" charset="0"/>
            </a:endParaRPr>
          </a:p>
        </p:txBody>
      </p:sp>
      <p:sp>
        <p:nvSpPr>
          <p:cNvPr id="373763" name="Rectangle 2"/>
          <p:cNvSpPr>
            <a:spLocks noGrp="1" noRot="1" noChangeAspect="1" noChangeArrowheads="1" noTextEdit="1"/>
          </p:cNvSpPr>
          <p:nvPr>
            <p:ph type="sldImg"/>
          </p:nvPr>
        </p:nvSpPr>
        <p:spPr>
          <a:ln/>
        </p:spPr>
      </p:sp>
      <p:sp>
        <p:nvSpPr>
          <p:cNvPr id="373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Kylemore Abbey Gardens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16</a:t>
            </a:fld>
            <a:endParaRPr lang="es-ES" dirty="0">
              <a:solidFill>
                <a:prstClr val="black"/>
              </a:solidFill>
            </a:endParaRPr>
          </a:p>
        </p:txBody>
      </p:sp>
    </p:spTree>
    <p:extLst>
      <p:ext uri="{BB962C8B-B14F-4D97-AF65-F5344CB8AC3E}">
        <p14:creationId xmlns:p14="http://schemas.microsoft.com/office/powerpoint/2010/main" val="3955139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17</a:t>
            </a:fld>
            <a:endParaRPr lang="es-ES" dirty="0">
              <a:solidFill>
                <a:prstClr val="black"/>
              </a:solidFill>
            </a:endParaRPr>
          </a:p>
        </p:txBody>
      </p:sp>
    </p:spTree>
    <p:extLst>
      <p:ext uri="{BB962C8B-B14F-4D97-AF65-F5344CB8AC3E}">
        <p14:creationId xmlns:p14="http://schemas.microsoft.com/office/powerpoint/2010/main" val="268900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18</a:t>
            </a:fld>
            <a:endParaRPr lang="es-ES" dirty="0">
              <a:solidFill>
                <a:prstClr val="black"/>
              </a:solidFill>
            </a:endParaRPr>
          </a:p>
        </p:txBody>
      </p:sp>
    </p:spTree>
    <p:extLst>
      <p:ext uri="{BB962C8B-B14F-4D97-AF65-F5344CB8AC3E}">
        <p14:creationId xmlns:p14="http://schemas.microsoft.com/office/powerpoint/2010/main" val="1587618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19</a:t>
            </a:fld>
            <a:endParaRPr lang="es-ES" dirty="0">
              <a:solidFill>
                <a:prstClr val="black"/>
              </a:solidFill>
            </a:endParaRPr>
          </a:p>
        </p:txBody>
      </p:sp>
    </p:spTree>
    <p:extLst>
      <p:ext uri="{BB962C8B-B14F-4D97-AF65-F5344CB8AC3E}">
        <p14:creationId xmlns:p14="http://schemas.microsoft.com/office/powerpoint/2010/main" val="36435230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20</a:t>
            </a:fld>
            <a:endParaRPr lang="es-ES" dirty="0">
              <a:solidFill>
                <a:prstClr val="black"/>
              </a:solidFill>
            </a:endParaRPr>
          </a:p>
        </p:txBody>
      </p:sp>
    </p:spTree>
    <p:extLst>
      <p:ext uri="{BB962C8B-B14F-4D97-AF65-F5344CB8AC3E}">
        <p14:creationId xmlns:p14="http://schemas.microsoft.com/office/powerpoint/2010/main" val="239418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21</a:t>
            </a:fld>
            <a:endParaRPr lang="es-ES" dirty="0">
              <a:solidFill>
                <a:prstClr val="black"/>
              </a:solidFill>
            </a:endParaRPr>
          </a:p>
        </p:txBody>
      </p:sp>
    </p:spTree>
    <p:extLst>
      <p:ext uri="{BB962C8B-B14F-4D97-AF65-F5344CB8AC3E}">
        <p14:creationId xmlns:p14="http://schemas.microsoft.com/office/powerpoint/2010/main" val="4174640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22</a:t>
            </a:fld>
            <a:endParaRPr lang="es-ES" dirty="0">
              <a:solidFill>
                <a:prstClr val="black"/>
              </a:solidFill>
            </a:endParaRPr>
          </a:p>
        </p:txBody>
      </p:sp>
    </p:spTree>
    <p:extLst>
      <p:ext uri="{BB962C8B-B14F-4D97-AF65-F5344CB8AC3E}">
        <p14:creationId xmlns:p14="http://schemas.microsoft.com/office/powerpoint/2010/main" val="526142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23</a:t>
            </a:fld>
            <a:endParaRPr lang="es-ES" dirty="0">
              <a:solidFill>
                <a:prstClr val="black"/>
              </a:solidFill>
            </a:endParaRPr>
          </a:p>
        </p:txBody>
      </p:sp>
    </p:spTree>
    <p:extLst>
      <p:ext uri="{BB962C8B-B14F-4D97-AF65-F5344CB8AC3E}">
        <p14:creationId xmlns:p14="http://schemas.microsoft.com/office/powerpoint/2010/main" val="2732372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24</a:t>
            </a:fld>
            <a:endParaRPr lang="es-ES" dirty="0">
              <a:solidFill>
                <a:prstClr val="black"/>
              </a:solidFill>
            </a:endParaRPr>
          </a:p>
        </p:txBody>
      </p:sp>
    </p:spTree>
    <p:extLst>
      <p:ext uri="{BB962C8B-B14F-4D97-AF65-F5344CB8AC3E}">
        <p14:creationId xmlns:p14="http://schemas.microsoft.com/office/powerpoint/2010/main" val="960147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25</a:t>
            </a:fld>
            <a:endParaRPr lang="es-ES" dirty="0">
              <a:solidFill>
                <a:prstClr val="black"/>
              </a:solidFill>
            </a:endParaRPr>
          </a:p>
        </p:txBody>
      </p:sp>
    </p:spTree>
    <p:extLst>
      <p:ext uri="{BB962C8B-B14F-4D97-AF65-F5344CB8AC3E}">
        <p14:creationId xmlns:p14="http://schemas.microsoft.com/office/powerpoint/2010/main" val="32974713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26</a:t>
            </a:fld>
            <a:endParaRPr lang="es-ES" dirty="0">
              <a:solidFill>
                <a:prstClr val="black"/>
              </a:solidFill>
            </a:endParaRPr>
          </a:p>
        </p:txBody>
      </p:sp>
    </p:spTree>
    <p:extLst>
      <p:ext uri="{BB962C8B-B14F-4D97-AF65-F5344CB8AC3E}">
        <p14:creationId xmlns:p14="http://schemas.microsoft.com/office/powerpoint/2010/main" val="517264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27</a:t>
            </a:fld>
            <a:endParaRPr lang="es-ES" dirty="0">
              <a:solidFill>
                <a:prstClr val="black"/>
              </a:solidFill>
            </a:endParaRPr>
          </a:p>
        </p:txBody>
      </p:sp>
    </p:spTree>
    <p:extLst>
      <p:ext uri="{BB962C8B-B14F-4D97-AF65-F5344CB8AC3E}">
        <p14:creationId xmlns:p14="http://schemas.microsoft.com/office/powerpoint/2010/main" val="28242734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28</a:t>
            </a:fld>
            <a:endParaRPr lang="es-ES" dirty="0">
              <a:solidFill>
                <a:prstClr val="black"/>
              </a:solidFill>
            </a:endParaRPr>
          </a:p>
        </p:txBody>
      </p:sp>
    </p:spTree>
    <p:extLst>
      <p:ext uri="{BB962C8B-B14F-4D97-AF65-F5344CB8AC3E}">
        <p14:creationId xmlns:p14="http://schemas.microsoft.com/office/powerpoint/2010/main" val="1837209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29</a:t>
            </a:fld>
            <a:endParaRPr lang="es-ES" dirty="0">
              <a:solidFill>
                <a:prstClr val="black"/>
              </a:solidFill>
            </a:endParaRPr>
          </a:p>
        </p:txBody>
      </p:sp>
    </p:spTree>
    <p:extLst>
      <p:ext uri="{BB962C8B-B14F-4D97-AF65-F5344CB8AC3E}">
        <p14:creationId xmlns:p14="http://schemas.microsoft.com/office/powerpoint/2010/main" val="21315707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30</a:t>
            </a:fld>
            <a:endParaRPr lang="es-ES" dirty="0">
              <a:solidFill>
                <a:prstClr val="black"/>
              </a:solidFill>
            </a:endParaRPr>
          </a:p>
        </p:txBody>
      </p:sp>
    </p:spTree>
    <p:extLst>
      <p:ext uri="{BB962C8B-B14F-4D97-AF65-F5344CB8AC3E}">
        <p14:creationId xmlns:p14="http://schemas.microsoft.com/office/powerpoint/2010/main" val="41967097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31</a:t>
            </a:fld>
            <a:endParaRPr lang="es-ES" dirty="0">
              <a:solidFill>
                <a:prstClr val="black"/>
              </a:solidFill>
            </a:endParaRPr>
          </a:p>
        </p:txBody>
      </p:sp>
    </p:spTree>
    <p:extLst>
      <p:ext uri="{BB962C8B-B14F-4D97-AF65-F5344CB8AC3E}">
        <p14:creationId xmlns:p14="http://schemas.microsoft.com/office/powerpoint/2010/main" val="34193184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32</a:t>
            </a:fld>
            <a:endParaRPr lang="es-ES" dirty="0">
              <a:solidFill>
                <a:prstClr val="black"/>
              </a:solidFill>
            </a:endParaRPr>
          </a:p>
        </p:txBody>
      </p:sp>
    </p:spTree>
    <p:extLst>
      <p:ext uri="{BB962C8B-B14F-4D97-AF65-F5344CB8AC3E}">
        <p14:creationId xmlns:p14="http://schemas.microsoft.com/office/powerpoint/2010/main" val="27964222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33</a:t>
            </a:fld>
            <a:endParaRPr lang="es-ES" dirty="0">
              <a:solidFill>
                <a:prstClr val="black"/>
              </a:solidFill>
            </a:endParaRPr>
          </a:p>
        </p:txBody>
      </p:sp>
    </p:spTree>
    <p:extLst>
      <p:ext uri="{BB962C8B-B14F-4D97-AF65-F5344CB8AC3E}">
        <p14:creationId xmlns:p14="http://schemas.microsoft.com/office/powerpoint/2010/main" val="4100806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34</a:t>
            </a:fld>
            <a:endParaRPr lang="es-ES" dirty="0">
              <a:solidFill>
                <a:prstClr val="black"/>
              </a:solidFill>
            </a:endParaRPr>
          </a:p>
        </p:txBody>
      </p:sp>
    </p:spTree>
    <p:extLst>
      <p:ext uri="{BB962C8B-B14F-4D97-AF65-F5344CB8AC3E}">
        <p14:creationId xmlns:p14="http://schemas.microsoft.com/office/powerpoint/2010/main" val="16637728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35</a:t>
            </a:fld>
            <a:endParaRPr lang="es-ES" dirty="0">
              <a:solidFill>
                <a:prstClr val="black"/>
              </a:solidFill>
            </a:endParaRPr>
          </a:p>
        </p:txBody>
      </p:sp>
    </p:spTree>
    <p:extLst>
      <p:ext uri="{BB962C8B-B14F-4D97-AF65-F5344CB8AC3E}">
        <p14:creationId xmlns:p14="http://schemas.microsoft.com/office/powerpoint/2010/main" val="4123100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36</a:t>
            </a:fld>
            <a:endParaRPr lang="es-ES" dirty="0">
              <a:solidFill>
                <a:prstClr val="black"/>
              </a:solidFill>
            </a:endParaRPr>
          </a:p>
        </p:txBody>
      </p:sp>
    </p:spTree>
    <p:extLst>
      <p:ext uri="{BB962C8B-B14F-4D97-AF65-F5344CB8AC3E}">
        <p14:creationId xmlns:p14="http://schemas.microsoft.com/office/powerpoint/2010/main" val="27088936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37</a:t>
            </a:fld>
            <a:endParaRPr lang="es-ES" dirty="0">
              <a:solidFill>
                <a:prstClr val="black"/>
              </a:solidFill>
            </a:endParaRPr>
          </a:p>
        </p:txBody>
      </p:sp>
    </p:spTree>
    <p:extLst>
      <p:ext uri="{BB962C8B-B14F-4D97-AF65-F5344CB8AC3E}">
        <p14:creationId xmlns:p14="http://schemas.microsoft.com/office/powerpoint/2010/main" val="34681148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38</a:t>
            </a:fld>
            <a:endParaRPr lang="es-ES" dirty="0">
              <a:solidFill>
                <a:prstClr val="black"/>
              </a:solidFill>
            </a:endParaRPr>
          </a:p>
        </p:txBody>
      </p:sp>
    </p:spTree>
    <p:extLst>
      <p:ext uri="{BB962C8B-B14F-4D97-AF65-F5344CB8AC3E}">
        <p14:creationId xmlns:p14="http://schemas.microsoft.com/office/powerpoint/2010/main" val="33108394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39</a:t>
            </a:fld>
            <a:endParaRPr lang="es-ES" dirty="0">
              <a:solidFill>
                <a:prstClr val="black"/>
              </a:solidFill>
            </a:endParaRPr>
          </a:p>
        </p:txBody>
      </p:sp>
    </p:spTree>
    <p:extLst>
      <p:ext uri="{BB962C8B-B14F-4D97-AF65-F5344CB8AC3E}">
        <p14:creationId xmlns:p14="http://schemas.microsoft.com/office/powerpoint/2010/main" val="17043855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40</a:t>
            </a:fld>
            <a:endParaRPr lang="es-ES" dirty="0">
              <a:solidFill>
                <a:prstClr val="black"/>
              </a:solidFill>
            </a:endParaRPr>
          </a:p>
        </p:txBody>
      </p:sp>
    </p:spTree>
    <p:extLst>
      <p:ext uri="{BB962C8B-B14F-4D97-AF65-F5344CB8AC3E}">
        <p14:creationId xmlns:p14="http://schemas.microsoft.com/office/powerpoint/2010/main" val="21349345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41</a:t>
            </a:fld>
            <a:endParaRPr lang="es-ES" dirty="0">
              <a:solidFill>
                <a:prstClr val="black"/>
              </a:solidFill>
            </a:endParaRPr>
          </a:p>
        </p:txBody>
      </p:sp>
    </p:spTree>
    <p:extLst>
      <p:ext uri="{BB962C8B-B14F-4D97-AF65-F5344CB8AC3E}">
        <p14:creationId xmlns:p14="http://schemas.microsoft.com/office/powerpoint/2010/main" val="3788848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42</a:t>
            </a:fld>
            <a:endParaRPr lang="es-ES" dirty="0">
              <a:solidFill>
                <a:prstClr val="black"/>
              </a:solidFill>
            </a:endParaRPr>
          </a:p>
        </p:txBody>
      </p:sp>
    </p:spTree>
    <p:extLst>
      <p:ext uri="{BB962C8B-B14F-4D97-AF65-F5344CB8AC3E}">
        <p14:creationId xmlns:p14="http://schemas.microsoft.com/office/powerpoint/2010/main" val="38054861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43</a:t>
            </a:fld>
            <a:endParaRPr lang="es-ES" dirty="0">
              <a:solidFill>
                <a:prstClr val="black"/>
              </a:solidFill>
            </a:endParaRPr>
          </a:p>
        </p:txBody>
      </p:sp>
    </p:spTree>
    <p:extLst>
      <p:ext uri="{BB962C8B-B14F-4D97-AF65-F5344CB8AC3E}">
        <p14:creationId xmlns:p14="http://schemas.microsoft.com/office/powerpoint/2010/main" val="9566272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44</a:t>
            </a:fld>
            <a:endParaRPr lang="es-ES" dirty="0">
              <a:solidFill>
                <a:prstClr val="black"/>
              </a:solidFill>
            </a:endParaRPr>
          </a:p>
        </p:txBody>
      </p:sp>
    </p:spTree>
    <p:extLst>
      <p:ext uri="{BB962C8B-B14F-4D97-AF65-F5344CB8AC3E}">
        <p14:creationId xmlns:p14="http://schemas.microsoft.com/office/powerpoint/2010/main" val="11078040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45</a:t>
            </a:fld>
            <a:endParaRPr lang="es-ES" dirty="0">
              <a:solidFill>
                <a:prstClr val="black"/>
              </a:solidFill>
            </a:endParaRPr>
          </a:p>
        </p:txBody>
      </p:sp>
    </p:spTree>
    <p:extLst>
      <p:ext uri="{BB962C8B-B14F-4D97-AF65-F5344CB8AC3E}">
        <p14:creationId xmlns:p14="http://schemas.microsoft.com/office/powerpoint/2010/main" val="28162915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46</a:t>
            </a:fld>
            <a:endParaRPr lang="es-ES" dirty="0">
              <a:solidFill>
                <a:prstClr val="black"/>
              </a:solidFill>
            </a:endParaRPr>
          </a:p>
        </p:txBody>
      </p:sp>
    </p:spTree>
    <p:extLst>
      <p:ext uri="{BB962C8B-B14F-4D97-AF65-F5344CB8AC3E}">
        <p14:creationId xmlns:p14="http://schemas.microsoft.com/office/powerpoint/2010/main" val="34219846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47</a:t>
            </a:fld>
            <a:endParaRPr lang="es-ES" dirty="0">
              <a:solidFill>
                <a:prstClr val="black"/>
              </a:solidFill>
            </a:endParaRPr>
          </a:p>
        </p:txBody>
      </p:sp>
    </p:spTree>
    <p:extLst>
      <p:ext uri="{BB962C8B-B14F-4D97-AF65-F5344CB8AC3E}">
        <p14:creationId xmlns:p14="http://schemas.microsoft.com/office/powerpoint/2010/main" val="5836755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48</a:t>
            </a:fld>
            <a:endParaRPr lang="es-ES" dirty="0">
              <a:solidFill>
                <a:prstClr val="black"/>
              </a:solidFill>
            </a:endParaRPr>
          </a:p>
        </p:txBody>
      </p:sp>
    </p:spTree>
    <p:extLst>
      <p:ext uri="{BB962C8B-B14F-4D97-AF65-F5344CB8AC3E}">
        <p14:creationId xmlns:p14="http://schemas.microsoft.com/office/powerpoint/2010/main" val="26913421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49</a:t>
            </a:fld>
            <a:endParaRPr lang="es-ES" dirty="0">
              <a:solidFill>
                <a:prstClr val="black"/>
              </a:solidFill>
            </a:endParaRPr>
          </a:p>
        </p:txBody>
      </p:sp>
    </p:spTree>
    <p:extLst>
      <p:ext uri="{BB962C8B-B14F-4D97-AF65-F5344CB8AC3E}">
        <p14:creationId xmlns:p14="http://schemas.microsoft.com/office/powerpoint/2010/main" val="8099647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50</a:t>
            </a:fld>
            <a:endParaRPr lang="es-ES" dirty="0">
              <a:solidFill>
                <a:prstClr val="black"/>
              </a:solidFill>
            </a:endParaRPr>
          </a:p>
        </p:txBody>
      </p:sp>
    </p:spTree>
    <p:extLst>
      <p:ext uri="{BB962C8B-B14F-4D97-AF65-F5344CB8AC3E}">
        <p14:creationId xmlns:p14="http://schemas.microsoft.com/office/powerpoint/2010/main" val="28806076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51</a:t>
            </a:fld>
            <a:endParaRPr lang="es-ES" dirty="0">
              <a:solidFill>
                <a:prstClr val="black"/>
              </a:solidFill>
            </a:endParaRPr>
          </a:p>
        </p:txBody>
      </p:sp>
    </p:spTree>
    <p:extLst>
      <p:ext uri="{BB962C8B-B14F-4D97-AF65-F5344CB8AC3E}">
        <p14:creationId xmlns:p14="http://schemas.microsoft.com/office/powerpoint/2010/main" val="23348069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52</a:t>
            </a:fld>
            <a:endParaRPr lang="es-ES" dirty="0">
              <a:solidFill>
                <a:prstClr val="black"/>
              </a:solidFill>
            </a:endParaRPr>
          </a:p>
        </p:txBody>
      </p:sp>
    </p:spTree>
    <p:extLst>
      <p:ext uri="{BB962C8B-B14F-4D97-AF65-F5344CB8AC3E}">
        <p14:creationId xmlns:p14="http://schemas.microsoft.com/office/powerpoint/2010/main" val="19822848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53</a:t>
            </a:fld>
            <a:endParaRPr lang="es-ES" dirty="0">
              <a:solidFill>
                <a:prstClr val="black"/>
              </a:solidFill>
            </a:endParaRPr>
          </a:p>
        </p:txBody>
      </p:sp>
    </p:spTree>
    <p:extLst>
      <p:ext uri="{BB962C8B-B14F-4D97-AF65-F5344CB8AC3E}">
        <p14:creationId xmlns:p14="http://schemas.microsoft.com/office/powerpoint/2010/main" val="21495070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54</a:t>
            </a:fld>
            <a:endParaRPr lang="es-ES" dirty="0">
              <a:solidFill>
                <a:prstClr val="black"/>
              </a:solidFill>
            </a:endParaRPr>
          </a:p>
        </p:txBody>
      </p:sp>
    </p:spTree>
    <p:extLst>
      <p:ext uri="{BB962C8B-B14F-4D97-AF65-F5344CB8AC3E}">
        <p14:creationId xmlns:p14="http://schemas.microsoft.com/office/powerpoint/2010/main" val="11976007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55</a:t>
            </a:fld>
            <a:endParaRPr lang="es-ES" dirty="0">
              <a:solidFill>
                <a:prstClr val="black"/>
              </a:solidFill>
            </a:endParaRPr>
          </a:p>
        </p:txBody>
      </p:sp>
    </p:spTree>
    <p:extLst>
      <p:ext uri="{BB962C8B-B14F-4D97-AF65-F5344CB8AC3E}">
        <p14:creationId xmlns:p14="http://schemas.microsoft.com/office/powerpoint/2010/main" val="4397673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3087EE93-4BD5-431C-8C18-9FEA6E70543B}" type="slidenum">
              <a:rPr lang="es-ES_tradnl">
                <a:solidFill>
                  <a:prstClr val="black"/>
                </a:solidFill>
                <a:latin typeface="Arial" charset="0"/>
              </a:rPr>
              <a:pPr eaLnBrk="1" hangingPunct="1"/>
              <a:t>56</a:t>
            </a:fld>
            <a:endParaRPr lang="es-ES_tradnl" dirty="0">
              <a:solidFill>
                <a:prstClr val="black"/>
              </a:solidFill>
              <a:latin typeface="Arial" charset="0"/>
            </a:endParaRPr>
          </a:p>
        </p:txBody>
      </p:sp>
      <p:sp>
        <p:nvSpPr>
          <p:cNvPr id="374787" name="Rectangle 2"/>
          <p:cNvSpPr>
            <a:spLocks noGrp="1" noRot="1" noChangeAspect="1" noChangeArrowheads="1" noTextEdit="1"/>
          </p:cNvSpPr>
          <p:nvPr>
            <p:ph type="sldImg"/>
          </p:nvPr>
        </p:nvSpPr>
        <p:spPr>
          <a:ln/>
        </p:spPr>
      </p:sp>
      <p:sp>
        <p:nvSpPr>
          <p:cNvPr id="374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_tradnl" dirty="0"/>
              <a:t>Kylemore Abbey Gardens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57</a:t>
            </a:fld>
            <a:endParaRPr lang="es-ES" dirty="0">
              <a:solidFill>
                <a:prstClr val="black"/>
              </a:solidFill>
            </a:endParaRPr>
          </a:p>
        </p:txBody>
      </p:sp>
    </p:spTree>
    <p:extLst>
      <p:ext uri="{BB962C8B-B14F-4D97-AF65-F5344CB8AC3E}">
        <p14:creationId xmlns:p14="http://schemas.microsoft.com/office/powerpoint/2010/main" val="17003939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58</a:t>
            </a:fld>
            <a:endParaRPr lang="es-ES" dirty="0">
              <a:solidFill>
                <a:prstClr val="black"/>
              </a:solidFill>
            </a:endParaRPr>
          </a:p>
        </p:txBody>
      </p:sp>
    </p:spTree>
    <p:extLst>
      <p:ext uri="{BB962C8B-B14F-4D97-AF65-F5344CB8AC3E}">
        <p14:creationId xmlns:p14="http://schemas.microsoft.com/office/powerpoint/2010/main" val="28482237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59</a:t>
            </a:fld>
            <a:endParaRPr lang="es-ES" dirty="0">
              <a:solidFill>
                <a:prstClr val="black"/>
              </a:solidFill>
            </a:endParaRPr>
          </a:p>
        </p:txBody>
      </p:sp>
    </p:spTree>
    <p:extLst>
      <p:ext uri="{BB962C8B-B14F-4D97-AF65-F5344CB8AC3E}">
        <p14:creationId xmlns:p14="http://schemas.microsoft.com/office/powerpoint/2010/main" val="36412004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60</a:t>
            </a:fld>
            <a:endParaRPr lang="es-ES" dirty="0">
              <a:solidFill>
                <a:prstClr val="black"/>
              </a:solidFill>
            </a:endParaRPr>
          </a:p>
        </p:txBody>
      </p:sp>
    </p:spTree>
    <p:extLst>
      <p:ext uri="{BB962C8B-B14F-4D97-AF65-F5344CB8AC3E}">
        <p14:creationId xmlns:p14="http://schemas.microsoft.com/office/powerpoint/2010/main" val="1548478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61</a:t>
            </a:fld>
            <a:endParaRPr lang="es-ES" dirty="0">
              <a:solidFill>
                <a:prstClr val="black"/>
              </a:solidFill>
            </a:endParaRPr>
          </a:p>
        </p:txBody>
      </p:sp>
    </p:spTree>
    <p:extLst>
      <p:ext uri="{BB962C8B-B14F-4D97-AF65-F5344CB8AC3E}">
        <p14:creationId xmlns:p14="http://schemas.microsoft.com/office/powerpoint/2010/main" val="19065015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62</a:t>
            </a:fld>
            <a:endParaRPr lang="es-ES" dirty="0">
              <a:solidFill>
                <a:prstClr val="black"/>
              </a:solidFill>
            </a:endParaRPr>
          </a:p>
        </p:txBody>
      </p:sp>
    </p:spTree>
    <p:extLst>
      <p:ext uri="{BB962C8B-B14F-4D97-AF65-F5344CB8AC3E}">
        <p14:creationId xmlns:p14="http://schemas.microsoft.com/office/powerpoint/2010/main" val="36868542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63</a:t>
            </a:fld>
            <a:endParaRPr lang="es-ES" dirty="0">
              <a:solidFill>
                <a:prstClr val="black"/>
              </a:solidFill>
            </a:endParaRPr>
          </a:p>
        </p:txBody>
      </p:sp>
    </p:spTree>
    <p:extLst>
      <p:ext uri="{BB962C8B-B14F-4D97-AF65-F5344CB8AC3E}">
        <p14:creationId xmlns:p14="http://schemas.microsoft.com/office/powerpoint/2010/main" val="19836298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64</a:t>
            </a:fld>
            <a:endParaRPr lang="es-ES" dirty="0">
              <a:solidFill>
                <a:prstClr val="black"/>
              </a:solidFill>
            </a:endParaRPr>
          </a:p>
        </p:txBody>
      </p:sp>
    </p:spTree>
    <p:extLst>
      <p:ext uri="{BB962C8B-B14F-4D97-AF65-F5344CB8AC3E}">
        <p14:creationId xmlns:p14="http://schemas.microsoft.com/office/powerpoint/2010/main" val="1023829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65</a:t>
            </a:fld>
            <a:endParaRPr lang="es-ES" dirty="0">
              <a:solidFill>
                <a:prstClr val="black"/>
              </a:solidFill>
            </a:endParaRPr>
          </a:p>
        </p:txBody>
      </p:sp>
    </p:spTree>
    <p:extLst>
      <p:ext uri="{BB962C8B-B14F-4D97-AF65-F5344CB8AC3E}">
        <p14:creationId xmlns:p14="http://schemas.microsoft.com/office/powerpoint/2010/main" val="3576544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66</a:t>
            </a:fld>
            <a:endParaRPr lang="es-ES" dirty="0">
              <a:solidFill>
                <a:prstClr val="black"/>
              </a:solidFill>
            </a:endParaRPr>
          </a:p>
        </p:txBody>
      </p:sp>
    </p:spTree>
    <p:extLst>
      <p:ext uri="{BB962C8B-B14F-4D97-AF65-F5344CB8AC3E}">
        <p14:creationId xmlns:p14="http://schemas.microsoft.com/office/powerpoint/2010/main" val="2575164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67</a:t>
            </a:fld>
            <a:endParaRPr lang="es-ES" dirty="0">
              <a:solidFill>
                <a:prstClr val="black"/>
              </a:solidFill>
            </a:endParaRPr>
          </a:p>
        </p:txBody>
      </p:sp>
    </p:spTree>
    <p:extLst>
      <p:ext uri="{BB962C8B-B14F-4D97-AF65-F5344CB8AC3E}">
        <p14:creationId xmlns:p14="http://schemas.microsoft.com/office/powerpoint/2010/main" val="26447366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68</a:t>
            </a:fld>
            <a:endParaRPr lang="es-ES" dirty="0">
              <a:solidFill>
                <a:prstClr val="black"/>
              </a:solidFill>
            </a:endParaRPr>
          </a:p>
        </p:txBody>
      </p:sp>
    </p:spTree>
    <p:extLst>
      <p:ext uri="{BB962C8B-B14F-4D97-AF65-F5344CB8AC3E}">
        <p14:creationId xmlns:p14="http://schemas.microsoft.com/office/powerpoint/2010/main" val="8192804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69</a:t>
            </a:fld>
            <a:endParaRPr lang="es-ES" dirty="0">
              <a:solidFill>
                <a:prstClr val="black"/>
              </a:solidFill>
            </a:endParaRPr>
          </a:p>
        </p:txBody>
      </p:sp>
    </p:spTree>
    <p:extLst>
      <p:ext uri="{BB962C8B-B14F-4D97-AF65-F5344CB8AC3E}">
        <p14:creationId xmlns:p14="http://schemas.microsoft.com/office/powerpoint/2010/main" val="42078461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70</a:t>
            </a:fld>
            <a:endParaRPr lang="es-ES" dirty="0">
              <a:solidFill>
                <a:prstClr val="black"/>
              </a:solidFill>
            </a:endParaRPr>
          </a:p>
        </p:txBody>
      </p:sp>
    </p:spTree>
    <p:extLst>
      <p:ext uri="{BB962C8B-B14F-4D97-AF65-F5344CB8AC3E}">
        <p14:creationId xmlns:p14="http://schemas.microsoft.com/office/powerpoint/2010/main" val="11364522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Gardens.-Dracaena</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71</a:t>
            </a:fld>
            <a:endParaRPr lang="es-ES" dirty="0">
              <a:solidFill>
                <a:prstClr val="black"/>
              </a:solidFill>
            </a:endParaRPr>
          </a:p>
        </p:txBody>
      </p:sp>
    </p:spTree>
    <p:extLst>
      <p:ext uri="{BB962C8B-B14F-4D97-AF65-F5344CB8AC3E}">
        <p14:creationId xmlns:p14="http://schemas.microsoft.com/office/powerpoint/2010/main" val="23989333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72</a:t>
            </a:fld>
            <a:endParaRPr lang="es-ES" dirty="0">
              <a:solidFill>
                <a:prstClr val="black"/>
              </a:solidFill>
            </a:endParaRPr>
          </a:p>
        </p:txBody>
      </p:sp>
    </p:spTree>
    <p:extLst>
      <p:ext uri="{BB962C8B-B14F-4D97-AF65-F5344CB8AC3E}">
        <p14:creationId xmlns:p14="http://schemas.microsoft.com/office/powerpoint/2010/main" val="4393187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73</a:t>
            </a:fld>
            <a:endParaRPr lang="es-ES" dirty="0">
              <a:solidFill>
                <a:prstClr val="black"/>
              </a:solidFill>
            </a:endParaRPr>
          </a:p>
        </p:txBody>
      </p:sp>
    </p:spTree>
    <p:extLst>
      <p:ext uri="{BB962C8B-B14F-4D97-AF65-F5344CB8AC3E}">
        <p14:creationId xmlns:p14="http://schemas.microsoft.com/office/powerpoint/2010/main" val="32403703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74</a:t>
            </a:fld>
            <a:endParaRPr lang="es-ES" dirty="0">
              <a:solidFill>
                <a:prstClr val="black"/>
              </a:solidFill>
            </a:endParaRPr>
          </a:p>
        </p:txBody>
      </p:sp>
    </p:spTree>
    <p:extLst>
      <p:ext uri="{BB962C8B-B14F-4D97-AF65-F5344CB8AC3E}">
        <p14:creationId xmlns:p14="http://schemas.microsoft.com/office/powerpoint/2010/main" val="5859606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75</a:t>
            </a:fld>
            <a:endParaRPr lang="es-ES" dirty="0">
              <a:solidFill>
                <a:prstClr val="black"/>
              </a:solidFill>
            </a:endParaRPr>
          </a:p>
        </p:txBody>
      </p:sp>
    </p:spTree>
    <p:extLst>
      <p:ext uri="{BB962C8B-B14F-4D97-AF65-F5344CB8AC3E}">
        <p14:creationId xmlns:p14="http://schemas.microsoft.com/office/powerpoint/2010/main" val="638661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Kylemore Abbey Gardens</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76</a:t>
            </a:fld>
            <a:endParaRPr lang="es-ES" dirty="0">
              <a:solidFill>
                <a:prstClr val="black"/>
              </a:solidFill>
            </a:endParaRPr>
          </a:p>
        </p:txBody>
      </p:sp>
    </p:spTree>
    <p:extLst>
      <p:ext uri="{BB962C8B-B14F-4D97-AF65-F5344CB8AC3E}">
        <p14:creationId xmlns:p14="http://schemas.microsoft.com/office/powerpoint/2010/main" val="2357655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83</a:t>
            </a:fld>
            <a:endParaRPr lang="es-ES" dirty="0">
              <a:solidFill>
                <a:prstClr val="black"/>
              </a:solidFill>
            </a:endParaRPr>
          </a:p>
        </p:txBody>
      </p:sp>
    </p:spTree>
    <p:extLst>
      <p:ext uri="{BB962C8B-B14F-4D97-AF65-F5344CB8AC3E}">
        <p14:creationId xmlns:p14="http://schemas.microsoft.com/office/powerpoint/2010/main" val="31585114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84</a:t>
            </a:fld>
            <a:endParaRPr lang="es-ES" dirty="0">
              <a:solidFill>
                <a:prstClr val="black"/>
              </a:solidFill>
            </a:endParaRPr>
          </a:p>
        </p:txBody>
      </p:sp>
    </p:spTree>
    <p:extLst>
      <p:ext uri="{BB962C8B-B14F-4D97-AF65-F5344CB8AC3E}">
        <p14:creationId xmlns:p14="http://schemas.microsoft.com/office/powerpoint/2010/main" val="40513807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85</a:t>
            </a:fld>
            <a:endParaRPr lang="es-ES" dirty="0">
              <a:solidFill>
                <a:prstClr val="black"/>
              </a:solidFill>
            </a:endParaRPr>
          </a:p>
        </p:txBody>
      </p:sp>
    </p:spTree>
    <p:extLst>
      <p:ext uri="{BB962C8B-B14F-4D97-AF65-F5344CB8AC3E}">
        <p14:creationId xmlns:p14="http://schemas.microsoft.com/office/powerpoint/2010/main" val="29997299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86</a:t>
            </a:fld>
            <a:endParaRPr lang="es-ES" dirty="0">
              <a:solidFill>
                <a:prstClr val="black"/>
              </a:solidFill>
            </a:endParaRPr>
          </a:p>
        </p:txBody>
      </p:sp>
    </p:spTree>
    <p:extLst>
      <p:ext uri="{BB962C8B-B14F-4D97-AF65-F5344CB8AC3E}">
        <p14:creationId xmlns:p14="http://schemas.microsoft.com/office/powerpoint/2010/main" val="9081625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87</a:t>
            </a:fld>
            <a:endParaRPr lang="es-ES" dirty="0">
              <a:solidFill>
                <a:prstClr val="black"/>
              </a:solidFill>
            </a:endParaRPr>
          </a:p>
        </p:txBody>
      </p:sp>
    </p:spTree>
    <p:extLst>
      <p:ext uri="{BB962C8B-B14F-4D97-AF65-F5344CB8AC3E}">
        <p14:creationId xmlns:p14="http://schemas.microsoft.com/office/powerpoint/2010/main" val="9101418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88</a:t>
            </a:fld>
            <a:endParaRPr lang="es-ES" dirty="0">
              <a:solidFill>
                <a:prstClr val="black"/>
              </a:solidFill>
            </a:endParaRPr>
          </a:p>
        </p:txBody>
      </p:sp>
    </p:spTree>
    <p:extLst>
      <p:ext uri="{BB962C8B-B14F-4D97-AF65-F5344CB8AC3E}">
        <p14:creationId xmlns:p14="http://schemas.microsoft.com/office/powerpoint/2010/main" val="24904651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89</a:t>
            </a:fld>
            <a:endParaRPr lang="es-ES" dirty="0">
              <a:solidFill>
                <a:prstClr val="black"/>
              </a:solidFill>
            </a:endParaRPr>
          </a:p>
        </p:txBody>
      </p:sp>
    </p:spTree>
    <p:extLst>
      <p:ext uri="{BB962C8B-B14F-4D97-AF65-F5344CB8AC3E}">
        <p14:creationId xmlns:p14="http://schemas.microsoft.com/office/powerpoint/2010/main" val="259227371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90</a:t>
            </a:fld>
            <a:endParaRPr lang="es-ES" dirty="0">
              <a:solidFill>
                <a:prstClr val="black"/>
              </a:solidFill>
            </a:endParaRPr>
          </a:p>
        </p:txBody>
      </p:sp>
    </p:spTree>
    <p:extLst>
      <p:ext uri="{BB962C8B-B14F-4D97-AF65-F5344CB8AC3E}">
        <p14:creationId xmlns:p14="http://schemas.microsoft.com/office/powerpoint/2010/main" val="184381757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91</a:t>
            </a:fld>
            <a:endParaRPr lang="es-ES" dirty="0">
              <a:solidFill>
                <a:prstClr val="black"/>
              </a:solidFill>
            </a:endParaRPr>
          </a:p>
        </p:txBody>
      </p:sp>
    </p:spTree>
    <p:extLst>
      <p:ext uri="{BB962C8B-B14F-4D97-AF65-F5344CB8AC3E}">
        <p14:creationId xmlns:p14="http://schemas.microsoft.com/office/powerpoint/2010/main" val="6175632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92</a:t>
            </a:fld>
            <a:endParaRPr lang="es-ES" dirty="0">
              <a:solidFill>
                <a:prstClr val="black"/>
              </a:solidFill>
            </a:endParaRPr>
          </a:p>
        </p:txBody>
      </p:sp>
    </p:spTree>
    <p:extLst>
      <p:ext uri="{BB962C8B-B14F-4D97-AF65-F5344CB8AC3E}">
        <p14:creationId xmlns:p14="http://schemas.microsoft.com/office/powerpoint/2010/main" val="70448380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93</a:t>
            </a:fld>
            <a:endParaRPr lang="es-ES" dirty="0">
              <a:solidFill>
                <a:prstClr val="black"/>
              </a:solidFill>
            </a:endParaRPr>
          </a:p>
        </p:txBody>
      </p:sp>
    </p:spTree>
    <p:extLst>
      <p:ext uri="{BB962C8B-B14F-4D97-AF65-F5344CB8AC3E}">
        <p14:creationId xmlns:p14="http://schemas.microsoft.com/office/powerpoint/2010/main" val="293331508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International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94</a:t>
            </a:fld>
            <a:endParaRPr lang="es-ES" dirty="0">
              <a:solidFill>
                <a:prstClr val="black"/>
              </a:solidFill>
            </a:endParaRPr>
          </a:p>
        </p:txBody>
      </p:sp>
    </p:spTree>
    <p:extLst>
      <p:ext uri="{BB962C8B-B14F-4D97-AF65-F5344CB8AC3E}">
        <p14:creationId xmlns:p14="http://schemas.microsoft.com/office/powerpoint/2010/main" val="16130742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International Rose Garden.-</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95</a:t>
            </a:fld>
            <a:endParaRPr lang="es-ES" dirty="0">
              <a:solidFill>
                <a:prstClr val="black"/>
              </a:solidFill>
            </a:endParaRPr>
          </a:p>
        </p:txBody>
      </p:sp>
    </p:spTree>
    <p:extLst>
      <p:ext uri="{BB962C8B-B14F-4D97-AF65-F5344CB8AC3E}">
        <p14:creationId xmlns:p14="http://schemas.microsoft.com/office/powerpoint/2010/main" val="29750764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International Rose Garden.-</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96</a:t>
            </a:fld>
            <a:endParaRPr lang="es-ES" dirty="0">
              <a:solidFill>
                <a:prstClr val="black"/>
              </a:solidFill>
            </a:endParaRPr>
          </a:p>
        </p:txBody>
      </p:sp>
    </p:spTree>
    <p:extLst>
      <p:ext uri="{BB962C8B-B14F-4D97-AF65-F5344CB8AC3E}">
        <p14:creationId xmlns:p14="http://schemas.microsoft.com/office/powerpoint/2010/main" val="31032056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International Rose Garden.-</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97</a:t>
            </a:fld>
            <a:endParaRPr lang="es-ES" dirty="0">
              <a:solidFill>
                <a:prstClr val="black"/>
              </a:solidFill>
            </a:endParaRPr>
          </a:p>
        </p:txBody>
      </p:sp>
    </p:spTree>
    <p:extLst>
      <p:ext uri="{BB962C8B-B14F-4D97-AF65-F5344CB8AC3E}">
        <p14:creationId xmlns:p14="http://schemas.microsoft.com/office/powerpoint/2010/main" val="58037841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International Rose Garden.-</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98</a:t>
            </a:fld>
            <a:endParaRPr lang="es-ES" dirty="0">
              <a:solidFill>
                <a:prstClr val="black"/>
              </a:solidFill>
            </a:endParaRPr>
          </a:p>
        </p:txBody>
      </p:sp>
    </p:spTree>
    <p:extLst>
      <p:ext uri="{BB962C8B-B14F-4D97-AF65-F5344CB8AC3E}">
        <p14:creationId xmlns:p14="http://schemas.microsoft.com/office/powerpoint/2010/main" val="79754611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International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99</a:t>
            </a:fld>
            <a:endParaRPr lang="es-ES" dirty="0">
              <a:solidFill>
                <a:prstClr val="black"/>
              </a:solidFill>
            </a:endParaRPr>
          </a:p>
        </p:txBody>
      </p:sp>
    </p:spTree>
    <p:extLst>
      <p:ext uri="{BB962C8B-B14F-4D97-AF65-F5344CB8AC3E}">
        <p14:creationId xmlns:p14="http://schemas.microsoft.com/office/powerpoint/2010/main" val="281021784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International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100</a:t>
            </a:fld>
            <a:endParaRPr lang="es-ES" dirty="0">
              <a:solidFill>
                <a:prstClr val="black"/>
              </a:solidFill>
            </a:endParaRPr>
          </a:p>
        </p:txBody>
      </p:sp>
    </p:spTree>
    <p:extLst>
      <p:ext uri="{BB962C8B-B14F-4D97-AF65-F5344CB8AC3E}">
        <p14:creationId xmlns:p14="http://schemas.microsoft.com/office/powerpoint/2010/main" val="202570662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International Rose Garden.-</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101</a:t>
            </a:fld>
            <a:endParaRPr lang="es-ES" dirty="0">
              <a:solidFill>
                <a:prstClr val="black"/>
              </a:solidFill>
            </a:endParaRPr>
          </a:p>
        </p:txBody>
      </p:sp>
    </p:spTree>
    <p:extLst>
      <p:ext uri="{BB962C8B-B14F-4D97-AF65-F5344CB8AC3E}">
        <p14:creationId xmlns:p14="http://schemas.microsoft.com/office/powerpoint/2010/main" val="245402928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International Rose Garden.-</a:t>
            </a:r>
          </a:p>
          <a:p>
            <a:endParaRPr lang="es-ES" dirty="0"/>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102</a:t>
            </a:fld>
            <a:endParaRPr lang="es-ES" dirty="0">
              <a:solidFill>
                <a:prstClr val="black"/>
              </a:solidFill>
            </a:endParaRPr>
          </a:p>
        </p:txBody>
      </p:sp>
    </p:spTree>
    <p:extLst>
      <p:ext uri="{BB962C8B-B14F-4D97-AF65-F5344CB8AC3E}">
        <p14:creationId xmlns:p14="http://schemas.microsoft.com/office/powerpoint/2010/main" val="165810034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Belfast International Rose Garden.-</a:t>
            </a:r>
          </a:p>
        </p:txBody>
      </p:sp>
      <p:sp>
        <p:nvSpPr>
          <p:cNvPr id="4" name="3 Marcador de número de diapositiva"/>
          <p:cNvSpPr>
            <a:spLocks noGrp="1"/>
          </p:cNvSpPr>
          <p:nvPr>
            <p:ph type="sldNum" sz="quarter" idx="10"/>
          </p:nvPr>
        </p:nvSpPr>
        <p:spPr/>
        <p:txBody>
          <a:bodyPr/>
          <a:lstStyle/>
          <a:p>
            <a:fld id="{D09045E6-6285-4734-BFBE-D3CF5B98E819}" type="slidenum">
              <a:rPr lang="es-ES" smtClean="0">
                <a:solidFill>
                  <a:prstClr val="black"/>
                </a:solidFill>
              </a:rPr>
              <a:pPr/>
              <a:t>103</a:t>
            </a:fld>
            <a:endParaRPr lang="es-ES" dirty="0">
              <a:solidFill>
                <a:prstClr val="black"/>
              </a:solidFill>
            </a:endParaRPr>
          </a:p>
        </p:txBody>
      </p:sp>
    </p:spTree>
    <p:extLst>
      <p:ext uri="{BB962C8B-B14F-4D97-AF65-F5344CB8AC3E}">
        <p14:creationId xmlns:p14="http://schemas.microsoft.com/office/powerpoint/2010/main" val="1975314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n-US" dirty="0">
              <a:solidFill>
                <a:srgbClr val="FFF39D"/>
              </a:solidFill>
            </a:endParaRPr>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3059092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9" name="8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10" name="9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239705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n-US" dirty="0">
              <a:solidFill>
                <a:srgbClr val="FFF39D"/>
              </a:solidFill>
            </a:endParaRPr>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37712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6" name="5 Marcador de pie de página"/>
          <p:cNvSpPr>
            <a:spLocks noGrp="1"/>
          </p:cNvSpPr>
          <p:nvPr>
            <p:ph type="ftr" sz="quarter" idx="11"/>
          </p:nvPr>
        </p:nvSpPr>
        <p:spPr/>
        <p:txBody>
          <a:bodyPr/>
          <a:lstStyle/>
          <a:p>
            <a:endParaRPr lang="en-US" dirty="0">
              <a:solidFill>
                <a:srgbClr val="FFF39D"/>
              </a:solidFill>
            </a:endParaRPr>
          </a:p>
        </p:txBody>
      </p:sp>
      <p:sp>
        <p:nvSpPr>
          <p:cNvPr id="7" name="6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extLst>
      <p:ext uri="{BB962C8B-B14F-4D97-AF65-F5344CB8AC3E}">
        <p14:creationId xmlns:p14="http://schemas.microsoft.com/office/powerpoint/2010/main" val="3866500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8" name="7 Marcador de pie de página"/>
          <p:cNvSpPr>
            <a:spLocks noGrp="1"/>
          </p:cNvSpPr>
          <p:nvPr>
            <p:ph type="ftr" sz="quarter" idx="11"/>
          </p:nvPr>
        </p:nvSpPr>
        <p:spPr/>
        <p:txBody>
          <a:bodyPr/>
          <a:lstStyle/>
          <a:p>
            <a:endParaRPr lang="en-US" dirty="0">
              <a:solidFill>
                <a:srgbClr val="FFF39D"/>
              </a:solidFill>
            </a:endParaRPr>
          </a:p>
        </p:txBody>
      </p:sp>
      <p:sp>
        <p:nvSpPr>
          <p:cNvPr id="9" name="8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extLst>
      <p:ext uri="{BB962C8B-B14F-4D97-AF65-F5344CB8AC3E}">
        <p14:creationId xmlns:p14="http://schemas.microsoft.com/office/powerpoint/2010/main" val="3803956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7" name="6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8" name="7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3805668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11"/>
          </p:nvPr>
        </p:nvSpPr>
        <p:spPr/>
        <p:txBody>
          <a:bodyPr/>
          <a:lstStyle/>
          <a:p>
            <a:endParaRPr lang="en-US" dirty="0">
              <a:solidFill>
                <a:srgbClr val="FFF39D"/>
              </a:solidFill>
            </a:endParaRPr>
          </a:p>
        </p:txBody>
      </p:sp>
      <p:sp>
        <p:nvSpPr>
          <p:cNvPr id="4" name="3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566247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22" name="21 Marcador de número de diapositiva"/>
          <p:cNvSpPr>
            <a:spLocks noGrp="1"/>
          </p:cNvSpPr>
          <p:nvPr>
            <p:ph type="sldNum" sz="quarter" idx="15"/>
          </p:nvPr>
        </p:nvSpPr>
        <p:spPr/>
        <p:txBody>
          <a:bodyPr rtlCol="0"/>
          <a:lstStyle/>
          <a:p>
            <a:fld id="{2BBB5E19-F10A-4C2F-BF6F-11C513378A2E}" type="slidenum">
              <a:rPr lang="en-US" smtClean="0"/>
              <a:pPr/>
              <a:t>‹Nº›</a:t>
            </a:fld>
            <a:endParaRPr lang="en-US" dirty="0"/>
          </a:p>
        </p:txBody>
      </p:sp>
      <p:sp>
        <p:nvSpPr>
          <p:cNvPr id="23" name="22 Marcador de pie de página"/>
          <p:cNvSpPr>
            <a:spLocks noGrp="1"/>
          </p:cNvSpPr>
          <p:nvPr>
            <p:ph type="ftr" sz="quarter" idx="16"/>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4015420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dirty="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7" name="16 Marcador de fecha"/>
          <p:cNvSpPr>
            <a:spLocks noGrp="1"/>
          </p:cNvSpPr>
          <p:nvPr>
            <p:ph type="dt" sz="half" idx="10"/>
          </p:nvPr>
        </p:nvSpPr>
        <p:spPr/>
        <p:txBody>
          <a:bodyPr rtlCol="0"/>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18" name="17 Marcador de número de diapositiva"/>
          <p:cNvSpPr>
            <a:spLocks noGrp="1"/>
          </p:cNvSpPr>
          <p:nvPr>
            <p:ph type="sldNum" sz="quarter" idx="11"/>
          </p:nvPr>
        </p:nvSpPr>
        <p:spPr/>
        <p:txBody>
          <a:bodyPr rtlCol="0"/>
          <a:lstStyle/>
          <a:p>
            <a:fld id="{2BBB5E19-F10A-4C2F-BF6F-11C513378A2E}" type="slidenum">
              <a:rPr lang="en-US" smtClean="0"/>
              <a:pPr/>
              <a:t>‹Nº›</a:t>
            </a:fld>
            <a:endParaRPr lang="en-US" dirty="0"/>
          </a:p>
        </p:txBody>
      </p:sp>
      <p:sp>
        <p:nvSpPr>
          <p:cNvPr id="21" name="20 Marcador de pie de página"/>
          <p:cNvSpPr>
            <a:spLocks noGrp="1"/>
          </p:cNvSpPr>
          <p:nvPr>
            <p:ph type="ftr" sz="quarter" idx="12"/>
          </p:nvPr>
        </p:nvSpPr>
        <p:spPr/>
        <p:txBody>
          <a:bodyPr rtlCol="0"/>
          <a:lstStyle/>
          <a:p>
            <a:endParaRPr lang="en-US" dirty="0">
              <a:solidFill>
                <a:srgbClr val="FFF39D"/>
              </a:solidFill>
            </a:endParaRPr>
          </a:p>
        </p:txBody>
      </p:sp>
    </p:spTree>
    <p:extLst>
      <p:ext uri="{BB962C8B-B14F-4D97-AF65-F5344CB8AC3E}">
        <p14:creationId xmlns:p14="http://schemas.microsoft.com/office/powerpoint/2010/main" val="16371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2647828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5" name="4 Marcador de pie de página"/>
          <p:cNvSpPr>
            <a:spLocks noGrp="1"/>
          </p:cNvSpPr>
          <p:nvPr>
            <p:ph type="ftr" sz="quarter" idx="11"/>
          </p:nvPr>
        </p:nvSpPr>
        <p:spPr/>
        <p:txBody>
          <a:bodyPr/>
          <a:lstStyle/>
          <a:p>
            <a:endParaRPr lang="en-US" dirty="0">
              <a:solidFill>
                <a:srgbClr val="FFF39D"/>
              </a:solidFill>
            </a:endParaRPr>
          </a:p>
        </p:txBody>
      </p:sp>
      <p:sp>
        <p:nvSpPr>
          <p:cNvPr id="6" name="5 Marcador de número de diapositiva"/>
          <p:cNvSpPr>
            <a:spLocks noGrp="1"/>
          </p:cNvSpPr>
          <p:nvPr>
            <p:ph type="sldNum" sz="quarter" idx="12"/>
          </p:nvPr>
        </p:nvSpPr>
        <p:spPr/>
        <p:txBody>
          <a:body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874246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6F9B8CD-342D-4579-98EC-A8FD6B7370E1}" type="datetimeFigureOut">
              <a:rPr lang="en-US" smtClean="0">
                <a:solidFill>
                  <a:srgbClr val="FFF39D"/>
                </a:solidFill>
              </a:rPr>
              <a:pPr/>
              <a:t>3/12/2018</a:t>
            </a:fld>
            <a:endParaRPr lang="en-US" dirty="0">
              <a:solidFill>
                <a:srgbClr val="FFF39D"/>
              </a:solidFill>
            </a:endParaRPr>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solidFill>
                <a:srgbClr val="FFF39D"/>
              </a:solidFill>
            </a:endParaRPr>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white"/>
              </a:solidFill>
            </a:endParaRPr>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BB5E19-F10A-4C2F-BF6F-11C513378A2E}" type="slidenum">
              <a:rPr lang="en-US" smtClean="0"/>
              <a:pPr/>
              <a:t>‹Nº›</a:t>
            </a:fld>
            <a:endParaRPr lang="en-US" dirty="0"/>
          </a:p>
        </p:txBody>
      </p:sp>
    </p:spTree>
    <p:extLst>
      <p:ext uri="{BB962C8B-B14F-4D97-AF65-F5344CB8AC3E}">
        <p14:creationId xmlns:p14="http://schemas.microsoft.com/office/powerpoint/2010/main" val="114520696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321768" y="1196752"/>
            <a:ext cx="6354688" cy="2736304"/>
          </a:xfrm>
        </p:spPr>
        <p:txBody>
          <a:bodyPr>
            <a:normAutofit/>
          </a:bodyPr>
          <a:lstStyle/>
          <a:p>
            <a:r>
              <a:rPr lang="it-IT" sz="3200" dirty="0"/>
              <a:t>EUROPA.-LA VUELTA AL MUNDO EN 885 JARDINES.-IRLANDA.-</a:t>
            </a:r>
            <a:r>
              <a:rPr lang="it-IT" sz="2800" dirty="0"/>
              <a:t>Kylemore Abbey Gardens.-Belfast Rose Garden.</a:t>
            </a:r>
            <a:endParaRPr lang="es-ES" sz="2800" dirty="0"/>
          </a:p>
        </p:txBody>
      </p:sp>
      <p:sp>
        <p:nvSpPr>
          <p:cNvPr id="3" name="2 Subtítulo"/>
          <p:cNvSpPr>
            <a:spLocks noGrp="1"/>
          </p:cNvSpPr>
          <p:nvPr>
            <p:ph type="subTitle" idx="1"/>
          </p:nvPr>
        </p:nvSpPr>
        <p:spPr>
          <a:xfrm>
            <a:off x="2286000" y="5003322"/>
            <a:ext cx="5094312" cy="1371600"/>
          </a:xfrm>
        </p:spPr>
        <p:txBody>
          <a:bodyPr>
            <a:normAutofit/>
          </a:bodyPr>
          <a:lstStyle/>
          <a:p>
            <a:r>
              <a:rPr lang="es-ES" dirty="0"/>
              <a:t>Selección de textos y fotografías por</a:t>
            </a:r>
          </a:p>
          <a:p>
            <a:r>
              <a:rPr lang="es-ES" dirty="0"/>
              <a:t>JOSE ELIAS BONELLS</a:t>
            </a:r>
          </a:p>
          <a:p>
            <a:r>
              <a:rPr lang="es-ES" dirty="0"/>
              <a:t>  </a:t>
            </a:r>
          </a:p>
        </p:txBody>
      </p:sp>
    </p:spTree>
    <p:extLst>
      <p:ext uri="{BB962C8B-B14F-4D97-AF65-F5344CB8AC3E}">
        <p14:creationId xmlns:p14="http://schemas.microsoft.com/office/powerpoint/2010/main" val="1515508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Kylemore Abbey Gardens</a:t>
            </a:r>
          </a:p>
        </p:txBody>
      </p:sp>
      <p:sp>
        <p:nvSpPr>
          <p:cNvPr id="3" name="2 Marcador de contenido"/>
          <p:cNvSpPr>
            <a:spLocks noGrp="1"/>
          </p:cNvSpPr>
          <p:nvPr>
            <p:ph sz="quarter" idx="1"/>
          </p:nvPr>
        </p:nvSpPr>
        <p:spPr/>
        <p:txBody>
          <a:bodyPr/>
          <a:lstStyle/>
          <a:p>
            <a:r>
              <a:rPr lang="es-ES" dirty="0"/>
              <a:t>Kylemore Abbey es un monasterio benedictino  fundado en 1920 sobre la base del castillo de Kylemore, en Connemara , Condado de Galway , Irlanda.</a:t>
            </a:r>
          </a:p>
          <a:p>
            <a:r>
              <a:rPr lang="es-ES" dirty="0"/>
              <a:t> La abadía fue fundada por monjas benedictinas que huyeron de Bélgica en la Primera Guerra Mundial, la actual madre abadesa de la comunidad benedictina es Mary Margaret Funk .</a:t>
            </a:r>
          </a:p>
          <a:p>
            <a:r>
              <a:rPr lang="es-ES" dirty="0"/>
              <a:t>La finca incluye grandes  jardines victorianos  amurallados. </a:t>
            </a:r>
          </a:p>
          <a:p>
            <a:endParaRPr lang="es-ES" dirty="0"/>
          </a:p>
        </p:txBody>
      </p:sp>
    </p:spTree>
    <p:extLst>
      <p:ext uri="{BB962C8B-B14F-4D97-AF65-F5344CB8AC3E}">
        <p14:creationId xmlns:p14="http://schemas.microsoft.com/office/powerpoint/2010/main" val="3254938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76672"/>
            <a:ext cx="7467600" cy="5997280"/>
          </a:xfrm>
        </p:spPr>
        <p:txBody>
          <a:bodyPr/>
          <a:lstStyle/>
          <a:p>
            <a:r>
              <a:rPr lang="es-ES" dirty="0"/>
              <a:t>Desde la década de 1970 estos han sido abiertos para los paseos públicos y  de disfrute de la "naturaleza" . La comunidad benedictina ha restaurado los jardines y la catedral de Abbey con donaciones y artesanos locales con el fin de ser una finca autosostenible.</a:t>
            </a:r>
          </a:p>
          <a:p>
            <a:r>
              <a:rPr lang="es-ES" dirty="0"/>
              <a:t>Una corriente divide el jardín amurallado en sus dos áreas distintas - la huerta y el jardín de flores. El estilo de plantación en el jardín de flores es el de la era victoriana. El jardín original, que está completamente rodeado por un muro de ladrillo y piedra caliza, se construyo alrededor de 1870 y se proyecto por el jardinero jefe, James Garnier. </a:t>
            </a:r>
          </a:p>
          <a:p>
            <a:endParaRPr lang="es-ES" dirty="0"/>
          </a:p>
        </p:txBody>
      </p:sp>
    </p:spTree>
    <p:extLst>
      <p:ext uri="{BB962C8B-B14F-4D97-AF65-F5344CB8AC3E}">
        <p14:creationId xmlns:p14="http://schemas.microsoft.com/office/powerpoint/2010/main" val="1300772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a:bodyPr>
          <a:lstStyle/>
          <a:p>
            <a:r>
              <a:rPr lang="es-ES" dirty="0"/>
              <a:t>Los 21 invernaderos originales fueron diseñados por Cranstons de Birmingham, dos de los cuales ya han sido restaurados. </a:t>
            </a:r>
          </a:p>
          <a:p>
            <a:r>
              <a:rPr lang="es-ES" dirty="0"/>
              <a:t>El edificio fue originalmente conocido como Castillo de Kylemore y sólo se conocía como Kylemore Abbey en la década de 1920 cuando la comunidad de monjas llegó después de huir de Ypres (Bélgica) durante la Primera Guerra Mundial.</a:t>
            </a:r>
          </a:p>
        </p:txBody>
      </p:sp>
    </p:spTree>
    <p:extLst>
      <p:ext uri="{BB962C8B-B14F-4D97-AF65-F5344CB8AC3E}">
        <p14:creationId xmlns:p14="http://schemas.microsoft.com/office/powerpoint/2010/main" val="948843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4" descr="Kylemore_Abbey2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819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29399"/>
          </a:xfrm>
          <a:prstGeom prst="rect">
            <a:avLst/>
          </a:prstGeom>
        </p:spPr>
      </p:pic>
    </p:spTree>
    <p:extLst>
      <p:ext uri="{BB962C8B-B14F-4D97-AF65-F5344CB8AC3E}">
        <p14:creationId xmlns:p14="http://schemas.microsoft.com/office/powerpoint/2010/main" val="286780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5518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2128423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26586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2555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116555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6315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descr="Kylemore Abbey Gard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967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Kylemore Abbey Gardens_redimensio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1323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Kylemore Abb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228600"/>
            <a:ext cx="9363076"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404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0402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8770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1401024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4158880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769319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369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741368"/>
          </a:xfrm>
          <a:prstGeom prst="rect">
            <a:avLst/>
          </a:prstGeom>
        </p:spPr>
      </p:pic>
    </p:spTree>
    <p:extLst>
      <p:ext uri="{BB962C8B-B14F-4D97-AF65-F5344CB8AC3E}">
        <p14:creationId xmlns:p14="http://schemas.microsoft.com/office/powerpoint/2010/main" val="2370831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22361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31759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28" y="0"/>
            <a:ext cx="9324528" cy="6858000"/>
          </a:xfrm>
          <a:prstGeom prst="rect">
            <a:avLst/>
          </a:prstGeom>
        </p:spPr>
      </p:pic>
    </p:spTree>
    <p:extLst>
      <p:ext uri="{BB962C8B-B14F-4D97-AF65-F5344CB8AC3E}">
        <p14:creationId xmlns:p14="http://schemas.microsoft.com/office/powerpoint/2010/main" val="833639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803769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2778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05052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41080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57736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4556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65316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137312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95237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506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3721046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153942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78908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730372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52520" cy="6858000"/>
          </a:xfrm>
          <a:prstGeom prst="rect">
            <a:avLst/>
          </a:prstGeom>
        </p:spPr>
      </p:pic>
    </p:spTree>
    <p:extLst>
      <p:ext uri="{BB962C8B-B14F-4D97-AF65-F5344CB8AC3E}">
        <p14:creationId xmlns:p14="http://schemas.microsoft.com/office/powerpoint/2010/main" val="10821622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76672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29991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840760"/>
          </a:xfrm>
          <a:prstGeom prst="rect">
            <a:avLst/>
          </a:prstGeom>
        </p:spPr>
      </p:pic>
    </p:spTree>
    <p:extLst>
      <p:ext uri="{BB962C8B-B14F-4D97-AF65-F5344CB8AC3E}">
        <p14:creationId xmlns:p14="http://schemas.microsoft.com/office/powerpoint/2010/main" val="20126474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232647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9522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61989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96536" cy="6858000"/>
          </a:xfrm>
          <a:prstGeom prst="rect">
            <a:avLst/>
          </a:prstGeom>
        </p:spPr>
      </p:pic>
    </p:spTree>
    <p:extLst>
      <p:ext uri="{BB962C8B-B14F-4D97-AF65-F5344CB8AC3E}">
        <p14:creationId xmlns:p14="http://schemas.microsoft.com/office/powerpoint/2010/main" val="34158884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676285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01824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Tree>
    <p:extLst>
      <p:ext uri="{BB962C8B-B14F-4D97-AF65-F5344CB8AC3E}">
        <p14:creationId xmlns:p14="http://schemas.microsoft.com/office/powerpoint/2010/main" val="39111186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07298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252520" cy="6858000"/>
          </a:xfrm>
          <a:prstGeom prst="rect">
            <a:avLst/>
          </a:prstGeom>
        </p:spPr>
      </p:pic>
    </p:spTree>
    <p:extLst>
      <p:ext uri="{BB962C8B-B14F-4D97-AF65-F5344CB8AC3E}">
        <p14:creationId xmlns:p14="http://schemas.microsoft.com/office/powerpoint/2010/main" val="33788719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0"/>
            <a:ext cx="9361040" cy="6858000"/>
          </a:xfrm>
          <a:prstGeom prst="rect">
            <a:avLst/>
          </a:prstGeom>
        </p:spPr>
      </p:pic>
    </p:spTree>
    <p:extLst>
      <p:ext uri="{BB962C8B-B14F-4D97-AF65-F5344CB8AC3E}">
        <p14:creationId xmlns:p14="http://schemas.microsoft.com/office/powerpoint/2010/main" val="39181731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44670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3629322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Kylemore Ab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50442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08678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35931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56039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542"/>
          <a:stretch/>
        </p:blipFill>
        <p:spPr>
          <a:xfrm>
            <a:off x="0" y="0"/>
            <a:ext cx="9144000" cy="6858000"/>
          </a:xfrm>
          <a:prstGeom prst="rect">
            <a:avLst/>
          </a:prstGeom>
        </p:spPr>
      </p:pic>
    </p:spTree>
    <p:extLst>
      <p:ext uri="{BB962C8B-B14F-4D97-AF65-F5344CB8AC3E}">
        <p14:creationId xmlns:p14="http://schemas.microsoft.com/office/powerpoint/2010/main" val="16944011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64848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352133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18699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016650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324528" cy="6858000"/>
          </a:xfrm>
          <a:prstGeom prst="rect">
            <a:avLst/>
          </a:prstGeom>
        </p:spPr>
      </p:pic>
    </p:spTree>
    <p:extLst>
      <p:ext uri="{BB962C8B-B14F-4D97-AF65-F5344CB8AC3E}">
        <p14:creationId xmlns:p14="http://schemas.microsoft.com/office/powerpoint/2010/main" val="15513953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357541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32657288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7047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166411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42010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06669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44308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54350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70730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82058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052658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Belfast Rose Garden.</a:t>
            </a:r>
          </a:p>
        </p:txBody>
      </p:sp>
      <p:sp>
        <p:nvSpPr>
          <p:cNvPr id="3" name="2 Marcador de contenido"/>
          <p:cNvSpPr>
            <a:spLocks noGrp="1"/>
          </p:cNvSpPr>
          <p:nvPr>
            <p:ph sz="quarter" idx="1"/>
          </p:nvPr>
        </p:nvSpPr>
        <p:spPr/>
        <p:txBody>
          <a:bodyPr>
            <a:normAutofit/>
          </a:bodyPr>
          <a:lstStyle/>
          <a:p>
            <a:r>
              <a:rPr lang="es-ES" dirty="0"/>
              <a:t>Las primeras rosas de prueba fueron plantadas en 1964 y el Jardín pronto recibieron reconocimientos por su espectacular pantalla en el entorno de zonas verdes ondulante. La mejor de las variedades de prueba se les permite permanecer durante varios años y junto con otras plantas, dará una pantalla de rosas, que ha logrado el reconocimiento internacional. El jardín era más paisajístico antes de la Convención Internacional Rose celebrada en Belfast en 1991, cuando las secciones de Patrimonio Histórico y se añadieron acompañados de cambios en el diseño de las zonas de ensayo. </a:t>
            </a:r>
          </a:p>
        </p:txBody>
      </p:sp>
    </p:spTree>
    <p:extLst>
      <p:ext uri="{BB962C8B-B14F-4D97-AF65-F5344CB8AC3E}">
        <p14:creationId xmlns:p14="http://schemas.microsoft.com/office/powerpoint/2010/main" val="26877044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404664"/>
            <a:ext cx="7467600" cy="6069288"/>
          </a:xfrm>
        </p:spPr>
        <p:txBody>
          <a:bodyPr/>
          <a:lstStyle/>
          <a:p>
            <a:r>
              <a:rPr lang="es-ES" dirty="0"/>
              <a:t>Más recientemente ensayos de arbustos de rosas, en el que no se utilizaron los programas de aplicación, se han llevado a cabo durante períodos prolongados. </a:t>
            </a:r>
          </a:p>
          <a:p>
            <a:r>
              <a:rPr lang="es-ES" dirty="0"/>
              <a:t>Fue un gran honor para el Ayuntamiento de Belfast y la Sociedad Rosa de Irlanda del Norte, cuando, durante la Federación Mundial de la Convención de las Sociedades Rose 'en Houston, Texas en abril de 2000, la ciudad de Belfast International Rose Garden recibió el prestigioso premio al Mérito por excelencia , dada únicamente a excepcional jardines del mundo rosa. Con motivo de la adjudicación de una placa conmemorativa fue presentado al Señor Alcalde de Belfast por el Presidente de la Federación Mundial. </a:t>
            </a:r>
          </a:p>
        </p:txBody>
      </p:sp>
    </p:spTree>
    <p:extLst>
      <p:ext uri="{BB962C8B-B14F-4D97-AF65-F5344CB8AC3E}">
        <p14:creationId xmlns:p14="http://schemas.microsoft.com/office/powerpoint/2010/main" val="32589915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548680"/>
            <a:ext cx="7467600" cy="5925272"/>
          </a:xfrm>
        </p:spPr>
        <p:txBody>
          <a:bodyPr>
            <a:normAutofit fontScale="92500"/>
          </a:bodyPr>
          <a:lstStyle/>
          <a:p>
            <a:r>
              <a:rPr lang="es-ES" dirty="0"/>
              <a:t>Las rosas en este jardín se exponen a lo largo de una trayectoria en espiral. Progresando hacia el centro el visitante avanza en el tiempo de las primeras rosas arbustivas hasta introducciones modernas. La espiral comienza con Gallicas, que se cultiva por su color y fragancia alrededor de 1200 aC .</a:t>
            </a:r>
          </a:p>
          <a:p>
            <a:r>
              <a:rPr lang="es-ES" dirty="0"/>
              <a:t>Estos son seguidos por damascos, Albas y rosas de la col. Estos últimos fueron llamadas así porque la flor abierta la mitad se asemeja a una col. </a:t>
            </a:r>
          </a:p>
          <a:p>
            <a:r>
              <a:rPr lang="es-ES" dirty="0"/>
              <a:t>El camino continúa a través de zarzas almizcles Híbridos austriacos y Stud de China Roses, dado este nombre después de la introducción a finales del siglo XVIII y principios del XIX, y siendo responsable de la adición de la repetición de la floración y una gama más amplia de colores a la cría de rosas de jardín. </a:t>
            </a:r>
          </a:p>
        </p:txBody>
      </p:sp>
    </p:spTree>
    <p:extLst>
      <p:ext uri="{BB962C8B-B14F-4D97-AF65-F5344CB8AC3E}">
        <p14:creationId xmlns:p14="http://schemas.microsoft.com/office/powerpoint/2010/main" val="19312583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620688"/>
            <a:ext cx="7467600" cy="5853264"/>
          </a:xfrm>
        </p:spPr>
        <p:txBody>
          <a:bodyPr/>
          <a:lstStyle/>
          <a:p>
            <a:r>
              <a:rPr lang="es-ES" dirty="0"/>
              <a:t>También están representados Bourbon rosas, rosas de té, Perpetuals híbridos y moderna de flores grandes, Cluster florecida y miniaturas. </a:t>
            </a:r>
          </a:p>
          <a:p>
            <a:r>
              <a:rPr lang="es-ES" dirty="0"/>
              <a:t>El jardin patrimonio destaca por rosas criadas en Irlanda del Norte por las familias McGredy y Dickson, dos de los mejores criadores de la Provincia. Ambas familias han estado produciendo nuevas rosas para muchas generaciones y han ganado los premios más altos en todo el mundo.</a:t>
            </a:r>
          </a:p>
          <a:p>
            <a:r>
              <a:rPr lang="es-ES" dirty="0"/>
              <a:t> La familia Dickson sigue produciendo rosas en circulación al Newtownards mientras que Sam McGredy ha estado haciendo del mismo modo, pero en Nueva Zelanda, desde principios de 1970. </a:t>
            </a:r>
          </a:p>
          <a:p>
            <a:endParaRPr lang="es-ES" dirty="0"/>
          </a:p>
        </p:txBody>
      </p:sp>
    </p:spTree>
    <p:extLst>
      <p:ext uri="{BB962C8B-B14F-4D97-AF65-F5344CB8AC3E}">
        <p14:creationId xmlns:p14="http://schemas.microsoft.com/office/powerpoint/2010/main" val="36389096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normAutofit/>
          </a:bodyPr>
          <a:lstStyle/>
          <a:p>
            <a:r>
              <a:rPr lang="es-ES" dirty="0"/>
              <a:t>Los ensayos son para las rosas que se ofrecen a la venta al público por primera vez en el año inmediatamente anterior a la prueba.  Grandes variedades de flores se observan durante un periodo de floración completa y la primera parte de la temporada siguiente. El juicio de arbustos y rosales trepadores se extiende por un año más. Entre 40 y 50 nuevas variedades se han presentado consistentemente cada año desde los primeros ensayos en 1965/1966. </a:t>
            </a:r>
          </a:p>
          <a:p>
            <a:r>
              <a:rPr lang="es-ES" dirty="0"/>
              <a:t>A juzgar tiene lugar cinco veces durante cada período de prueba. Un juradol local de los jueces, lo que representa la Sociedad Rosa de Irlanda del Norte, considera atributos tales como el hábito y el crecimiento, la fragancia, la resistencia a la enfermedad y la calidad de la flor.</a:t>
            </a:r>
          </a:p>
        </p:txBody>
      </p:sp>
    </p:spTree>
    <p:extLst>
      <p:ext uri="{BB962C8B-B14F-4D97-AF65-F5344CB8AC3E}">
        <p14:creationId xmlns:p14="http://schemas.microsoft.com/office/powerpoint/2010/main" val="33950527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57200" y="332656"/>
            <a:ext cx="7467600" cy="6141296"/>
          </a:xfrm>
        </p:spPr>
        <p:txBody>
          <a:bodyPr/>
          <a:lstStyle/>
          <a:p>
            <a:r>
              <a:rPr lang="es-ES" dirty="0"/>
              <a:t>Mientras que un jurado internacional lleva a cabo la evaluación final en julio de cada año en función de la novedad y el efecto general..</a:t>
            </a:r>
          </a:p>
          <a:p>
            <a:r>
              <a:rPr lang="es-ES" dirty="0"/>
              <a:t> Inaugurado en 1975 para que el público participe en mayor medida en el Rose Garden, la Semana de la Rosa a finales de julio también abarca la evaluación final de las rosas de prueba. </a:t>
            </a:r>
          </a:p>
          <a:p>
            <a:r>
              <a:rPr lang="es-ES" dirty="0"/>
              <a:t>El programa ha crecido de año en año, la incorporación de una amplia gama de eventos. Concursos, cazas del tesoro, demostraciones y charlas están abiertas a todo el mundo - se levantaron los fanáticos y los no jardineros por igual.</a:t>
            </a:r>
          </a:p>
          <a:p>
            <a:endParaRPr lang="es-ES" dirty="0"/>
          </a:p>
        </p:txBody>
      </p:sp>
    </p:spTree>
    <p:extLst>
      <p:ext uri="{BB962C8B-B14F-4D97-AF65-F5344CB8AC3E}">
        <p14:creationId xmlns:p14="http://schemas.microsoft.com/office/powerpoint/2010/main" val="24063438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sz="quarter" idx="4294967295"/>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8170247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32404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37295691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16624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8854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60625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088424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7029400"/>
          </a:xfrm>
          <a:prstGeom prst="rect">
            <a:avLst/>
          </a:prstGeom>
        </p:spPr>
      </p:pic>
    </p:spTree>
    <p:extLst>
      <p:ext uri="{BB962C8B-B14F-4D97-AF65-F5344CB8AC3E}">
        <p14:creationId xmlns:p14="http://schemas.microsoft.com/office/powerpoint/2010/main" val="6058938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16344052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rotWithShape="1">
          <a:blip r:embed="rId3">
            <a:extLst>
              <a:ext uri="{28A0092B-C50C-407E-A947-70E740481C1C}">
                <a14:useLocalDpi xmlns:a14="http://schemas.microsoft.com/office/drawing/2010/main" val="0"/>
              </a:ext>
            </a:extLst>
          </a:blip>
          <a:srcRect b="8694"/>
          <a:stretch/>
        </p:blipFill>
        <p:spPr>
          <a:xfrm>
            <a:off x="-108520" y="0"/>
            <a:ext cx="9577064" cy="6858000"/>
          </a:xfrm>
          <a:prstGeom prst="rect">
            <a:avLst/>
          </a:prstGeom>
        </p:spPr>
      </p:pic>
    </p:spTree>
    <p:extLst>
      <p:ext uri="{BB962C8B-B14F-4D97-AF65-F5344CB8AC3E}">
        <p14:creationId xmlns:p14="http://schemas.microsoft.com/office/powerpoint/2010/main" val="36065490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86109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58353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Tree>
    <p:extLst>
      <p:ext uri="{BB962C8B-B14F-4D97-AF65-F5344CB8AC3E}">
        <p14:creationId xmlns:p14="http://schemas.microsoft.com/office/powerpoint/2010/main" val="42332027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93109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091039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16094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36" y="0"/>
            <a:ext cx="9396536" cy="6957392"/>
          </a:xfrm>
          <a:prstGeom prst="rect">
            <a:avLst/>
          </a:prstGeom>
        </p:spPr>
      </p:pic>
    </p:spTree>
    <p:extLst>
      <p:ext uri="{BB962C8B-B14F-4D97-AF65-F5344CB8AC3E}">
        <p14:creationId xmlns:p14="http://schemas.microsoft.com/office/powerpoint/2010/main" val="29269861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25651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105783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99392"/>
            <a:ext cx="9252520" cy="7056784"/>
          </a:xfrm>
          <a:prstGeom prst="rect">
            <a:avLst/>
          </a:prstGeom>
        </p:spPr>
      </p:pic>
    </p:spTree>
    <p:extLst>
      <p:ext uri="{BB962C8B-B14F-4D97-AF65-F5344CB8AC3E}">
        <p14:creationId xmlns:p14="http://schemas.microsoft.com/office/powerpoint/2010/main" val="105925541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6858000"/>
          </a:xfrm>
          <a:prstGeom prst="rect">
            <a:avLst/>
          </a:prstGeom>
        </p:spPr>
      </p:pic>
    </p:spTree>
    <p:extLst>
      <p:ext uri="{BB962C8B-B14F-4D97-AF65-F5344CB8AC3E}">
        <p14:creationId xmlns:p14="http://schemas.microsoft.com/office/powerpoint/2010/main" val="21055434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Default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TotalTime>
  <Words>1394</Words>
  <Application>Microsoft Office PowerPoint</Application>
  <PresentationFormat>Presentación en pantalla (4:3)</PresentationFormat>
  <Paragraphs>212</Paragraphs>
  <Slides>103</Slides>
  <Notes>93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103</vt:i4>
      </vt:variant>
    </vt:vector>
  </HeadingPairs>
  <TitlesOfParts>
    <vt:vector size="109" baseType="lpstr">
      <vt:lpstr>Arial</vt:lpstr>
      <vt:lpstr>Calibri</vt:lpstr>
      <vt:lpstr>Century Schoolbook</vt:lpstr>
      <vt:lpstr>Wingdings</vt:lpstr>
      <vt:lpstr>Wingdings 2</vt:lpstr>
      <vt:lpstr>1_Default Theme</vt:lpstr>
      <vt:lpstr>EUROPA.-LA VUELTA AL MUNDO EN 885 JARDINES.-IRLANDA.-Kylemore Abbey Gardens.-Belfast Rose Garden.</vt:lpstr>
      <vt:lpstr>Kylemore Abbey Gardens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Belfast Rose Garden.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EUROPA.-LA VUELTA AL MUNDO EN 385 JARDINES.-IRLANDA.-Kylemore Abbey Gardens.-Belfast Rose Garden.</dc:title>
  <dc:creator>Josep</dc:creator>
  <cp:lastModifiedBy>Usuario</cp:lastModifiedBy>
  <cp:revision>2</cp:revision>
  <dcterms:created xsi:type="dcterms:W3CDTF">2016-04-21T15:40:18Z</dcterms:created>
  <dcterms:modified xsi:type="dcterms:W3CDTF">2018-03-12T08:33:35Z</dcterms:modified>
</cp:coreProperties>
</file>