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136"/>
  </p:notesMasterIdLst>
  <p:sldIdLst>
    <p:sldId id="353" r:id="rId3"/>
    <p:sldId id="257" r:id="rId4"/>
    <p:sldId id="258" r:id="rId5"/>
    <p:sldId id="259" r:id="rId6"/>
    <p:sldId id="352" r:id="rId7"/>
    <p:sldId id="314" r:id="rId8"/>
    <p:sldId id="350" r:id="rId9"/>
    <p:sldId id="300" r:id="rId10"/>
    <p:sldId id="343" r:id="rId11"/>
    <p:sldId id="338" r:id="rId12"/>
    <p:sldId id="261" r:id="rId13"/>
    <p:sldId id="333" r:id="rId14"/>
    <p:sldId id="280" r:id="rId15"/>
    <p:sldId id="286" r:id="rId16"/>
    <p:sldId id="292" r:id="rId17"/>
    <p:sldId id="288" r:id="rId18"/>
    <p:sldId id="289" r:id="rId19"/>
    <p:sldId id="268" r:id="rId20"/>
    <p:sldId id="334" r:id="rId21"/>
    <p:sldId id="260" r:id="rId22"/>
    <p:sldId id="301" r:id="rId23"/>
    <p:sldId id="302" r:id="rId24"/>
    <p:sldId id="310" r:id="rId25"/>
    <p:sldId id="308" r:id="rId26"/>
    <p:sldId id="312" r:id="rId27"/>
    <p:sldId id="307" r:id="rId28"/>
    <p:sldId id="305" r:id="rId29"/>
    <p:sldId id="262" r:id="rId30"/>
    <p:sldId id="263" r:id="rId31"/>
    <p:sldId id="264" r:id="rId32"/>
    <p:sldId id="265" r:id="rId33"/>
    <p:sldId id="266" r:id="rId34"/>
    <p:sldId id="283" r:id="rId35"/>
    <p:sldId id="284" r:id="rId36"/>
    <p:sldId id="276" r:id="rId37"/>
    <p:sldId id="298" r:id="rId38"/>
    <p:sldId id="303" r:id="rId39"/>
    <p:sldId id="267" r:id="rId40"/>
    <p:sldId id="269" r:id="rId41"/>
    <p:sldId id="270" r:id="rId42"/>
    <p:sldId id="271" r:id="rId43"/>
    <p:sldId id="272" r:id="rId44"/>
    <p:sldId id="347" r:id="rId45"/>
    <p:sldId id="273" r:id="rId46"/>
    <p:sldId id="274" r:id="rId47"/>
    <p:sldId id="275" r:id="rId48"/>
    <p:sldId id="328" r:id="rId49"/>
    <p:sldId id="282" r:id="rId50"/>
    <p:sldId id="285" r:id="rId51"/>
    <p:sldId id="278" r:id="rId52"/>
    <p:sldId id="277" r:id="rId53"/>
    <p:sldId id="279" r:id="rId54"/>
    <p:sldId id="281" r:id="rId55"/>
    <p:sldId id="287" r:id="rId56"/>
    <p:sldId id="290" r:id="rId57"/>
    <p:sldId id="291" r:id="rId58"/>
    <p:sldId id="293" r:id="rId59"/>
    <p:sldId id="294" r:id="rId60"/>
    <p:sldId id="295" r:id="rId61"/>
    <p:sldId id="296" r:id="rId62"/>
    <p:sldId id="297" r:id="rId63"/>
    <p:sldId id="304" r:id="rId64"/>
    <p:sldId id="306" r:id="rId65"/>
    <p:sldId id="309" r:id="rId66"/>
    <p:sldId id="311" r:id="rId67"/>
    <p:sldId id="313" r:id="rId68"/>
    <p:sldId id="315" r:id="rId69"/>
    <p:sldId id="316" r:id="rId70"/>
    <p:sldId id="317" r:id="rId71"/>
    <p:sldId id="321" r:id="rId72"/>
    <p:sldId id="318" r:id="rId73"/>
    <p:sldId id="319" r:id="rId74"/>
    <p:sldId id="320" r:id="rId75"/>
    <p:sldId id="322" r:id="rId76"/>
    <p:sldId id="323" r:id="rId77"/>
    <p:sldId id="324" r:id="rId78"/>
    <p:sldId id="325" r:id="rId79"/>
    <p:sldId id="329" r:id="rId80"/>
    <p:sldId id="326" r:id="rId81"/>
    <p:sldId id="327" r:id="rId82"/>
    <p:sldId id="330" r:id="rId83"/>
    <p:sldId id="331" r:id="rId84"/>
    <p:sldId id="332" r:id="rId85"/>
    <p:sldId id="335" r:id="rId86"/>
    <p:sldId id="336" r:id="rId87"/>
    <p:sldId id="340" r:id="rId88"/>
    <p:sldId id="341" r:id="rId89"/>
    <p:sldId id="342" r:id="rId90"/>
    <p:sldId id="344" r:id="rId91"/>
    <p:sldId id="346" r:id="rId92"/>
    <p:sldId id="348" r:id="rId93"/>
    <p:sldId id="349" r:id="rId94"/>
    <p:sldId id="345" r:id="rId95"/>
    <p:sldId id="351" r:id="rId96"/>
    <p:sldId id="299" r:id="rId97"/>
    <p:sldId id="354" r:id="rId98"/>
    <p:sldId id="369" r:id="rId99"/>
    <p:sldId id="370" r:id="rId100"/>
    <p:sldId id="371" r:id="rId101"/>
    <p:sldId id="372" r:id="rId102"/>
    <p:sldId id="373" r:id="rId103"/>
    <p:sldId id="355" r:id="rId104"/>
    <p:sldId id="356" r:id="rId105"/>
    <p:sldId id="357" r:id="rId106"/>
    <p:sldId id="358" r:id="rId107"/>
    <p:sldId id="359" r:id="rId108"/>
    <p:sldId id="360" r:id="rId109"/>
    <p:sldId id="365" r:id="rId110"/>
    <p:sldId id="361" r:id="rId111"/>
    <p:sldId id="366" r:id="rId112"/>
    <p:sldId id="368" r:id="rId113"/>
    <p:sldId id="375" r:id="rId114"/>
    <p:sldId id="364" r:id="rId115"/>
    <p:sldId id="376" r:id="rId116"/>
    <p:sldId id="374" r:id="rId117"/>
    <p:sldId id="362" r:id="rId118"/>
    <p:sldId id="367" r:id="rId119"/>
    <p:sldId id="377" r:id="rId120"/>
    <p:sldId id="378" r:id="rId121"/>
    <p:sldId id="379" r:id="rId122"/>
    <p:sldId id="381" r:id="rId123"/>
    <p:sldId id="382" r:id="rId124"/>
    <p:sldId id="385" r:id="rId125"/>
    <p:sldId id="386" r:id="rId126"/>
    <p:sldId id="387" r:id="rId127"/>
    <p:sldId id="388" r:id="rId128"/>
    <p:sldId id="389" r:id="rId129"/>
    <p:sldId id="390" r:id="rId130"/>
    <p:sldId id="392" r:id="rId131"/>
    <p:sldId id="393" r:id="rId132"/>
    <p:sldId id="394" r:id="rId133"/>
    <p:sldId id="395" r:id="rId134"/>
    <p:sldId id="396" r:id="rId1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viewProps" Target="viewProps.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theme" Target="theme/theme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notesMaster" Target="notesMasters/notesMaster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92EDCDF-F01C-4AED-B535-E87E0F883094}"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4C1486-1899-49A6-9AA6-DB7C21E6513B}" type="slidenum">
              <a:rPr lang="es-ES" smtClean="0"/>
              <a:t>‹Nº›</a:t>
            </a:fld>
            <a:endParaRPr lang="es-ES" dirty="0"/>
          </a:p>
        </p:txBody>
      </p:sp>
    </p:spTree>
    <p:extLst>
      <p:ext uri="{BB962C8B-B14F-4D97-AF65-F5344CB8AC3E}">
        <p14:creationId xmlns:p14="http://schemas.microsoft.com/office/powerpoint/2010/main" val="2119997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5</a:t>
            </a:fld>
            <a:endParaRPr lang="es-ES" dirty="0">
              <a:solidFill>
                <a:prstClr val="black"/>
              </a:solidFill>
            </a:endParaRPr>
          </a:p>
        </p:txBody>
      </p:sp>
    </p:spTree>
    <p:extLst>
      <p:ext uri="{BB962C8B-B14F-4D97-AF65-F5344CB8AC3E}">
        <p14:creationId xmlns:p14="http://schemas.microsoft.com/office/powerpoint/2010/main" val="18881184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29272510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22552511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39990130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2250496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26059730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14FA7CC-A0D1-4161-9543-AF80533A4CFB}" type="slidenum">
              <a:rPr lang="es-ES_tradnl">
                <a:solidFill>
                  <a:prstClr val="black"/>
                </a:solidFill>
                <a:latin typeface="Arial" charset="0"/>
              </a:rPr>
              <a:pPr eaLnBrk="1" hangingPunct="1"/>
              <a:t>11</a:t>
            </a:fld>
            <a:endParaRPr lang="es-ES_tradnl" dirty="0">
              <a:solidFill>
                <a:prstClr val="black"/>
              </a:solidFill>
              <a:latin typeface="Arial" charset="0"/>
            </a:endParaRPr>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Mount Stewart House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35223986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6993498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22256528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35127161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24898559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31573117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92C5F03-EA5D-4852-96F8-E8E353065C73}" type="slidenum">
              <a:rPr lang="es-ES_tradnl">
                <a:solidFill>
                  <a:prstClr val="black"/>
                </a:solidFill>
                <a:latin typeface="Arial" charset="0"/>
              </a:rPr>
              <a:pPr eaLnBrk="1" hangingPunct="1"/>
              <a:t>18</a:t>
            </a:fld>
            <a:endParaRPr lang="es-ES_tradnl" dirty="0">
              <a:solidFill>
                <a:prstClr val="black"/>
              </a:solidFill>
              <a:latin typeface="Arial" charset="0"/>
            </a:endParaRPr>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Mount Stewart.-Spanish Garden</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11336801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a:ln/>
        </p:spPr>
      </p:sp>
      <p:sp>
        <p:nvSpPr>
          <p:cNvPr id="1536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Mount Stewart.-Jardin español</a:t>
            </a:r>
          </a:p>
        </p:txBody>
      </p:sp>
      <p:sp>
        <p:nvSpPr>
          <p:cNvPr id="1536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5D907D3-7ACA-4529-BEA1-FDE5B718E6AF}" type="slidenum">
              <a:rPr lang="es-ES_tradnl">
                <a:solidFill>
                  <a:prstClr val="black"/>
                </a:solidFill>
                <a:latin typeface="Arial" charset="0"/>
              </a:rPr>
              <a:pPr eaLnBrk="1" hangingPunct="1"/>
              <a:t>20</a:t>
            </a:fld>
            <a:endParaRPr lang="es-ES_tradnl" dirty="0">
              <a:solidFill>
                <a:prstClr val="black"/>
              </a:solidFill>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10181334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12592928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29675145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7802778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33239677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30845949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20002137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910C702-5CD2-4DD6-AE94-0F103463D511}" type="slidenum">
              <a:rPr lang="es-ES_tradnl">
                <a:solidFill>
                  <a:prstClr val="black"/>
                </a:solidFill>
                <a:latin typeface="Arial" charset="0"/>
              </a:rPr>
              <a:pPr eaLnBrk="1" hangingPunct="1"/>
              <a:t>28</a:t>
            </a:fld>
            <a:endParaRPr lang="es-ES_tradnl" dirty="0">
              <a:solidFill>
                <a:prstClr val="black"/>
              </a:solidFill>
              <a:latin typeface="Arial" charset="0"/>
            </a:endParaRPr>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Mount Stewart House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73048A2-EFD3-4F75-BC30-83CB365E4678}" type="slidenum">
              <a:rPr lang="es-ES_tradnl">
                <a:solidFill>
                  <a:prstClr val="black"/>
                </a:solidFill>
                <a:latin typeface="Arial" charset="0"/>
              </a:rPr>
              <a:pPr eaLnBrk="1" hangingPunct="1"/>
              <a:t>29</a:t>
            </a:fld>
            <a:endParaRPr lang="es-ES_tradnl" dirty="0">
              <a:solidFill>
                <a:prstClr val="black"/>
              </a:solidFill>
              <a:latin typeface="Arial" charset="0"/>
            </a:endParaRPr>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Mount Stewart House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F42DBBE-EE34-4A73-97E6-D9D3F3990781}" type="slidenum">
              <a:rPr lang="es-ES_tradnl">
                <a:solidFill>
                  <a:prstClr val="black"/>
                </a:solidFill>
                <a:latin typeface="Arial" charset="0"/>
              </a:rPr>
              <a:pPr eaLnBrk="1" hangingPunct="1"/>
              <a:t>30</a:t>
            </a:fld>
            <a:endParaRPr lang="es-ES_tradnl" dirty="0">
              <a:solidFill>
                <a:prstClr val="black"/>
              </a:solidFill>
              <a:latin typeface="Arial" charset="0"/>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Mount Stewart House</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2AB1B03-CBFF-4263-9676-892E0E14E9EC}" type="slidenum">
              <a:rPr lang="es-ES_tradnl">
                <a:solidFill>
                  <a:prstClr val="black"/>
                </a:solidFill>
                <a:latin typeface="Arial" charset="0"/>
              </a:rPr>
              <a:pPr eaLnBrk="1" hangingPunct="1"/>
              <a:t>31</a:t>
            </a:fld>
            <a:endParaRPr lang="es-ES_tradnl" dirty="0">
              <a:solidFill>
                <a:prstClr val="black"/>
              </a:solidFill>
              <a:latin typeface="Arial" charset="0"/>
            </a:endParaRPr>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Mount Stewart.-Beschornerias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72A78D1-2F5F-4B3D-8CF8-AFF3418026F5}" type="slidenum">
              <a:rPr lang="es-ES_tradnl">
                <a:solidFill>
                  <a:prstClr val="black"/>
                </a:solidFill>
                <a:latin typeface="Arial" charset="0"/>
              </a:rPr>
              <a:pPr eaLnBrk="1" hangingPunct="1"/>
              <a:t>32</a:t>
            </a:fld>
            <a:endParaRPr lang="es-ES_tradnl" dirty="0">
              <a:solidFill>
                <a:prstClr val="black"/>
              </a:solidFill>
              <a:latin typeface="Arial" charset="0"/>
            </a:endParaRPr>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Mount Stewart.-Gunneras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29289927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40252126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9516494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17870450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18151488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13AF48E-DF64-4397-950D-654D980AAEAE}" type="slidenum">
              <a:rPr lang="es-ES_tradnl">
                <a:solidFill>
                  <a:prstClr val="black"/>
                </a:solidFill>
                <a:latin typeface="Arial" charset="0"/>
              </a:rPr>
              <a:pPr eaLnBrk="1" hangingPunct="1"/>
              <a:t>38</a:t>
            </a:fld>
            <a:endParaRPr lang="es-ES_tradnl" dirty="0">
              <a:solidFill>
                <a:prstClr val="black"/>
              </a:solidFill>
              <a:latin typeface="Arial" charset="0"/>
            </a:endParaRPr>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Mount Stewart.-Melianthus</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36058993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40250989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7327934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2423891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34887998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21010063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154128278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260263763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309529753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17499501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15506826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362258347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8528598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104853611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16528070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30707405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281148482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208509797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382318315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419940424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1370372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51081430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151091048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210870458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327027221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146658356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142782676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382194914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327588445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17425256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98143238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9782908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405082462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299382515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58029493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67508163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267929756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32918203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241035562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344357396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168535202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242590707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108265854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152202682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127233752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122489986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62120096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332098680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336411469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110898538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47151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157700566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150014641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Stewart</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229793424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endParaRPr lang="es-ES" dirty="0"/>
          </a:p>
        </p:txBody>
      </p:sp>
      <p:sp>
        <p:nvSpPr>
          <p:cNvPr id="4" name="3 Marcador de número de diapositiva"/>
          <p:cNvSpPr>
            <a:spLocks noGrp="1"/>
          </p:cNvSpPr>
          <p:nvPr>
            <p:ph type="sldNum" sz="quarter" idx="10"/>
          </p:nvPr>
        </p:nvSpPr>
        <p:spPr/>
        <p:txBody>
          <a:bodyPr/>
          <a:lstStyle/>
          <a:p>
            <a:fld id="{194C1486-1899-49A6-9AA6-DB7C21E6513B}" type="slidenum">
              <a:rPr lang="es-ES" smtClean="0"/>
              <a:t>102</a:t>
            </a:fld>
            <a:endParaRPr lang="es-ES" dirty="0"/>
          </a:p>
        </p:txBody>
      </p:sp>
    </p:spTree>
    <p:extLst>
      <p:ext uri="{BB962C8B-B14F-4D97-AF65-F5344CB8AC3E}">
        <p14:creationId xmlns:p14="http://schemas.microsoft.com/office/powerpoint/2010/main" val="392393251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a:p>
            <a:endParaRPr lang="es-ES" dirty="0"/>
          </a:p>
        </p:txBody>
      </p:sp>
      <p:sp>
        <p:nvSpPr>
          <p:cNvPr id="4" name="3 Marcador de número de diapositiva"/>
          <p:cNvSpPr>
            <a:spLocks noGrp="1"/>
          </p:cNvSpPr>
          <p:nvPr>
            <p:ph type="sldNum" sz="quarter" idx="10"/>
          </p:nvPr>
        </p:nvSpPr>
        <p:spPr/>
        <p:txBody>
          <a:bodyPr/>
          <a:lstStyle/>
          <a:p>
            <a:fld id="{194C1486-1899-49A6-9AA6-DB7C21E6513B}" type="slidenum">
              <a:rPr lang="es-ES" smtClean="0"/>
              <a:t>103</a:t>
            </a:fld>
            <a:endParaRPr lang="es-ES" dirty="0"/>
          </a:p>
        </p:txBody>
      </p:sp>
    </p:spTree>
    <p:extLst>
      <p:ext uri="{BB962C8B-B14F-4D97-AF65-F5344CB8AC3E}">
        <p14:creationId xmlns:p14="http://schemas.microsoft.com/office/powerpoint/2010/main" val="184993690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a:p>
            <a:endParaRPr lang="es-ES" dirty="0"/>
          </a:p>
        </p:txBody>
      </p:sp>
      <p:sp>
        <p:nvSpPr>
          <p:cNvPr id="4" name="3 Marcador de número de diapositiva"/>
          <p:cNvSpPr>
            <a:spLocks noGrp="1"/>
          </p:cNvSpPr>
          <p:nvPr>
            <p:ph type="sldNum" sz="quarter" idx="10"/>
          </p:nvPr>
        </p:nvSpPr>
        <p:spPr/>
        <p:txBody>
          <a:bodyPr/>
          <a:lstStyle/>
          <a:p>
            <a:fld id="{194C1486-1899-49A6-9AA6-DB7C21E6513B}" type="slidenum">
              <a:rPr lang="es-ES" smtClean="0"/>
              <a:t>104</a:t>
            </a:fld>
            <a:endParaRPr lang="es-ES" dirty="0"/>
          </a:p>
        </p:txBody>
      </p:sp>
    </p:spTree>
    <p:extLst>
      <p:ext uri="{BB962C8B-B14F-4D97-AF65-F5344CB8AC3E}">
        <p14:creationId xmlns:p14="http://schemas.microsoft.com/office/powerpoint/2010/main" val="38219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endParaRPr lang="es-ES" dirty="0"/>
          </a:p>
          <a:p>
            <a:endParaRPr lang="es-ES" dirty="0"/>
          </a:p>
        </p:txBody>
      </p:sp>
      <p:sp>
        <p:nvSpPr>
          <p:cNvPr id="4" name="3 Marcador de número de diapositiva"/>
          <p:cNvSpPr>
            <a:spLocks noGrp="1"/>
          </p:cNvSpPr>
          <p:nvPr>
            <p:ph type="sldNum" sz="quarter" idx="10"/>
          </p:nvPr>
        </p:nvSpPr>
        <p:spPr/>
        <p:txBody>
          <a:bodyPr/>
          <a:lstStyle/>
          <a:p>
            <a:fld id="{194C1486-1899-49A6-9AA6-DB7C21E6513B}" type="slidenum">
              <a:rPr lang="es-ES" smtClean="0"/>
              <a:t>105</a:t>
            </a:fld>
            <a:endParaRPr lang="es-ES" dirty="0"/>
          </a:p>
        </p:txBody>
      </p:sp>
    </p:spTree>
    <p:extLst>
      <p:ext uri="{BB962C8B-B14F-4D97-AF65-F5344CB8AC3E}">
        <p14:creationId xmlns:p14="http://schemas.microsoft.com/office/powerpoint/2010/main" val="222325375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endParaRPr lang="es-ES" dirty="0"/>
          </a:p>
        </p:txBody>
      </p:sp>
      <p:sp>
        <p:nvSpPr>
          <p:cNvPr id="4" name="3 Marcador de número de diapositiva"/>
          <p:cNvSpPr>
            <a:spLocks noGrp="1"/>
          </p:cNvSpPr>
          <p:nvPr>
            <p:ph type="sldNum" sz="quarter" idx="10"/>
          </p:nvPr>
        </p:nvSpPr>
        <p:spPr/>
        <p:txBody>
          <a:bodyPr/>
          <a:lstStyle/>
          <a:p>
            <a:fld id="{194C1486-1899-49A6-9AA6-DB7C21E6513B}" type="slidenum">
              <a:rPr lang="es-ES" smtClean="0"/>
              <a:t>106</a:t>
            </a:fld>
            <a:endParaRPr lang="es-ES" dirty="0"/>
          </a:p>
        </p:txBody>
      </p:sp>
    </p:spTree>
    <p:extLst>
      <p:ext uri="{BB962C8B-B14F-4D97-AF65-F5344CB8AC3E}">
        <p14:creationId xmlns:p14="http://schemas.microsoft.com/office/powerpoint/2010/main" val="309432557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endParaRPr lang="es-ES" dirty="0"/>
          </a:p>
        </p:txBody>
      </p:sp>
      <p:sp>
        <p:nvSpPr>
          <p:cNvPr id="4" name="3 Marcador de número de diapositiva"/>
          <p:cNvSpPr>
            <a:spLocks noGrp="1"/>
          </p:cNvSpPr>
          <p:nvPr>
            <p:ph type="sldNum" sz="quarter" idx="10"/>
          </p:nvPr>
        </p:nvSpPr>
        <p:spPr/>
        <p:txBody>
          <a:bodyPr/>
          <a:lstStyle/>
          <a:p>
            <a:fld id="{194C1486-1899-49A6-9AA6-DB7C21E6513B}" type="slidenum">
              <a:rPr lang="es-ES" smtClean="0"/>
              <a:t>107</a:t>
            </a:fld>
            <a:endParaRPr lang="es-ES" dirty="0"/>
          </a:p>
        </p:txBody>
      </p:sp>
    </p:spTree>
    <p:extLst>
      <p:ext uri="{BB962C8B-B14F-4D97-AF65-F5344CB8AC3E}">
        <p14:creationId xmlns:p14="http://schemas.microsoft.com/office/powerpoint/2010/main" val="12953795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endParaRPr lang="es-ES" dirty="0"/>
          </a:p>
        </p:txBody>
      </p:sp>
      <p:sp>
        <p:nvSpPr>
          <p:cNvPr id="4" name="3 Marcador de número de diapositiva"/>
          <p:cNvSpPr>
            <a:spLocks noGrp="1"/>
          </p:cNvSpPr>
          <p:nvPr>
            <p:ph type="sldNum" sz="quarter" idx="10"/>
          </p:nvPr>
        </p:nvSpPr>
        <p:spPr/>
        <p:txBody>
          <a:bodyPr/>
          <a:lstStyle/>
          <a:p>
            <a:fld id="{194C1486-1899-49A6-9AA6-DB7C21E6513B}" type="slidenum">
              <a:rPr lang="es-ES" smtClean="0"/>
              <a:t>108</a:t>
            </a:fld>
            <a:endParaRPr lang="es-ES" dirty="0"/>
          </a:p>
        </p:txBody>
      </p:sp>
    </p:spTree>
    <p:extLst>
      <p:ext uri="{BB962C8B-B14F-4D97-AF65-F5344CB8AC3E}">
        <p14:creationId xmlns:p14="http://schemas.microsoft.com/office/powerpoint/2010/main" val="411297385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endParaRPr lang="es-ES" dirty="0"/>
          </a:p>
        </p:txBody>
      </p:sp>
      <p:sp>
        <p:nvSpPr>
          <p:cNvPr id="4" name="3 Marcador de número de diapositiva"/>
          <p:cNvSpPr>
            <a:spLocks noGrp="1"/>
          </p:cNvSpPr>
          <p:nvPr>
            <p:ph type="sldNum" sz="quarter" idx="10"/>
          </p:nvPr>
        </p:nvSpPr>
        <p:spPr/>
        <p:txBody>
          <a:bodyPr/>
          <a:lstStyle/>
          <a:p>
            <a:fld id="{194C1486-1899-49A6-9AA6-DB7C21E6513B}" type="slidenum">
              <a:rPr lang="es-ES" smtClean="0"/>
              <a:t>109</a:t>
            </a:fld>
            <a:endParaRPr lang="es-ES" dirty="0"/>
          </a:p>
        </p:txBody>
      </p:sp>
    </p:spTree>
    <p:extLst>
      <p:ext uri="{BB962C8B-B14F-4D97-AF65-F5344CB8AC3E}">
        <p14:creationId xmlns:p14="http://schemas.microsoft.com/office/powerpoint/2010/main" val="78495665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endParaRPr lang="es-ES" dirty="0"/>
          </a:p>
        </p:txBody>
      </p:sp>
      <p:sp>
        <p:nvSpPr>
          <p:cNvPr id="4" name="3 Marcador de número de diapositiva"/>
          <p:cNvSpPr>
            <a:spLocks noGrp="1"/>
          </p:cNvSpPr>
          <p:nvPr>
            <p:ph type="sldNum" sz="quarter" idx="10"/>
          </p:nvPr>
        </p:nvSpPr>
        <p:spPr/>
        <p:txBody>
          <a:bodyPr/>
          <a:lstStyle/>
          <a:p>
            <a:fld id="{194C1486-1899-49A6-9AA6-DB7C21E6513B}" type="slidenum">
              <a:rPr lang="es-ES" smtClean="0"/>
              <a:t>110</a:t>
            </a:fld>
            <a:endParaRPr lang="es-ES" dirty="0"/>
          </a:p>
        </p:txBody>
      </p:sp>
    </p:spTree>
    <p:extLst>
      <p:ext uri="{BB962C8B-B14F-4D97-AF65-F5344CB8AC3E}">
        <p14:creationId xmlns:p14="http://schemas.microsoft.com/office/powerpoint/2010/main" val="54680112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94C1486-1899-49A6-9AA6-DB7C21E6513B}" type="slidenum">
              <a:rPr lang="es-ES" smtClean="0"/>
              <a:t>111</a:t>
            </a:fld>
            <a:endParaRPr lang="es-ES" dirty="0"/>
          </a:p>
        </p:txBody>
      </p:sp>
    </p:spTree>
    <p:extLst>
      <p:ext uri="{BB962C8B-B14F-4D97-AF65-F5344CB8AC3E}">
        <p14:creationId xmlns:p14="http://schemas.microsoft.com/office/powerpoint/2010/main" val="184868632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endParaRPr lang="es-ES" dirty="0"/>
          </a:p>
        </p:txBody>
      </p:sp>
      <p:sp>
        <p:nvSpPr>
          <p:cNvPr id="4" name="3 Marcador de número de diapositiva"/>
          <p:cNvSpPr>
            <a:spLocks noGrp="1"/>
          </p:cNvSpPr>
          <p:nvPr>
            <p:ph type="sldNum" sz="quarter" idx="10"/>
          </p:nvPr>
        </p:nvSpPr>
        <p:spPr/>
        <p:txBody>
          <a:bodyPr/>
          <a:lstStyle/>
          <a:p>
            <a:fld id="{194C1486-1899-49A6-9AA6-DB7C21E6513B}" type="slidenum">
              <a:rPr lang="es-ES" smtClean="0"/>
              <a:t>112</a:t>
            </a:fld>
            <a:endParaRPr lang="es-ES" dirty="0"/>
          </a:p>
        </p:txBody>
      </p:sp>
    </p:spTree>
    <p:extLst>
      <p:ext uri="{BB962C8B-B14F-4D97-AF65-F5344CB8AC3E}">
        <p14:creationId xmlns:p14="http://schemas.microsoft.com/office/powerpoint/2010/main" val="401668057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endParaRPr lang="es-ES" dirty="0"/>
          </a:p>
        </p:txBody>
      </p:sp>
      <p:sp>
        <p:nvSpPr>
          <p:cNvPr id="4" name="3 Marcador de número de diapositiva"/>
          <p:cNvSpPr>
            <a:spLocks noGrp="1"/>
          </p:cNvSpPr>
          <p:nvPr>
            <p:ph type="sldNum" sz="quarter" idx="10"/>
          </p:nvPr>
        </p:nvSpPr>
        <p:spPr/>
        <p:txBody>
          <a:bodyPr/>
          <a:lstStyle/>
          <a:p>
            <a:fld id="{194C1486-1899-49A6-9AA6-DB7C21E6513B}" type="slidenum">
              <a:rPr lang="es-ES" smtClean="0"/>
              <a:t>113</a:t>
            </a:fld>
            <a:endParaRPr lang="es-ES" dirty="0"/>
          </a:p>
        </p:txBody>
      </p:sp>
    </p:spTree>
    <p:extLst>
      <p:ext uri="{BB962C8B-B14F-4D97-AF65-F5344CB8AC3E}">
        <p14:creationId xmlns:p14="http://schemas.microsoft.com/office/powerpoint/2010/main" val="147906104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endParaRPr lang="es-ES" dirty="0"/>
          </a:p>
        </p:txBody>
      </p:sp>
      <p:sp>
        <p:nvSpPr>
          <p:cNvPr id="4" name="3 Marcador de número de diapositiva"/>
          <p:cNvSpPr>
            <a:spLocks noGrp="1"/>
          </p:cNvSpPr>
          <p:nvPr>
            <p:ph type="sldNum" sz="quarter" idx="10"/>
          </p:nvPr>
        </p:nvSpPr>
        <p:spPr/>
        <p:txBody>
          <a:bodyPr/>
          <a:lstStyle/>
          <a:p>
            <a:fld id="{194C1486-1899-49A6-9AA6-DB7C21E6513B}" type="slidenum">
              <a:rPr lang="es-ES" smtClean="0"/>
              <a:t>114</a:t>
            </a:fld>
            <a:endParaRPr lang="es-ES" dirty="0"/>
          </a:p>
        </p:txBody>
      </p:sp>
    </p:spTree>
    <p:extLst>
      <p:ext uri="{BB962C8B-B14F-4D97-AF65-F5344CB8AC3E}">
        <p14:creationId xmlns:p14="http://schemas.microsoft.com/office/powerpoint/2010/main" val="10961816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endParaRPr lang="es-ES" dirty="0"/>
          </a:p>
        </p:txBody>
      </p:sp>
      <p:sp>
        <p:nvSpPr>
          <p:cNvPr id="4" name="3 Marcador de número de diapositiva"/>
          <p:cNvSpPr>
            <a:spLocks noGrp="1"/>
          </p:cNvSpPr>
          <p:nvPr>
            <p:ph type="sldNum" sz="quarter" idx="10"/>
          </p:nvPr>
        </p:nvSpPr>
        <p:spPr/>
        <p:txBody>
          <a:bodyPr/>
          <a:lstStyle/>
          <a:p>
            <a:fld id="{194C1486-1899-49A6-9AA6-DB7C21E6513B}" type="slidenum">
              <a:rPr lang="es-ES" smtClean="0"/>
              <a:t>115</a:t>
            </a:fld>
            <a:endParaRPr lang="es-ES" dirty="0"/>
          </a:p>
        </p:txBody>
      </p:sp>
    </p:spTree>
    <p:extLst>
      <p:ext uri="{BB962C8B-B14F-4D97-AF65-F5344CB8AC3E}">
        <p14:creationId xmlns:p14="http://schemas.microsoft.com/office/powerpoint/2010/main" val="47958009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endParaRPr lang="es-ES" dirty="0"/>
          </a:p>
        </p:txBody>
      </p:sp>
      <p:sp>
        <p:nvSpPr>
          <p:cNvPr id="4" name="3 Marcador de número de diapositiva"/>
          <p:cNvSpPr>
            <a:spLocks noGrp="1"/>
          </p:cNvSpPr>
          <p:nvPr>
            <p:ph type="sldNum" sz="quarter" idx="10"/>
          </p:nvPr>
        </p:nvSpPr>
        <p:spPr/>
        <p:txBody>
          <a:bodyPr/>
          <a:lstStyle/>
          <a:p>
            <a:fld id="{194C1486-1899-49A6-9AA6-DB7C21E6513B}" type="slidenum">
              <a:rPr lang="es-ES" smtClean="0"/>
              <a:t>116</a:t>
            </a:fld>
            <a:endParaRPr lang="es-ES" dirty="0"/>
          </a:p>
        </p:txBody>
      </p:sp>
    </p:spTree>
    <p:extLst>
      <p:ext uri="{BB962C8B-B14F-4D97-AF65-F5344CB8AC3E}">
        <p14:creationId xmlns:p14="http://schemas.microsoft.com/office/powerpoint/2010/main" val="66182005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endParaRPr lang="es-ES" dirty="0"/>
          </a:p>
        </p:txBody>
      </p:sp>
      <p:sp>
        <p:nvSpPr>
          <p:cNvPr id="4" name="3 Marcador de número de diapositiva"/>
          <p:cNvSpPr>
            <a:spLocks noGrp="1"/>
          </p:cNvSpPr>
          <p:nvPr>
            <p:ph type="sldNum" sz="quarter" idx="10"/>
          </p:nvPr>
        </p:nvSpPr>
        <p:spPr/>
        <p:txBody>
          <a:bodyPr/>
          <a:lstStyle/>
          <a:p>
            <a:fld id="{194C1486-1899-49A6-9AA6-DB7C21E6513B}" type="slidenum">
              <a:rPr lang="es-ES" smtClean="0"/>
              <a:t>117</a:t>
            </a:fld>
            <a:endParaRPr lang="es-ES" dirty="0"/>
          </a:p>
        </p:txBody>
      </p:sp>
    </p:spTree>
    <p:extLst>
      <p:ext uri="{BB962C8B-B14F-4D97-AF65-F5344CB8AC3E}">
        <p14:creationId xmlns:p14="http://schemas.microsoft.com/office/powerpoint/2010/main" val="105822723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endParaRPr lang="es-ES" dirty="0"/>
          </a:p>
        </p:txBody>
      </p:sp>
      <p:sp>
        <p:nvSpPr>
          <p:cNvPr id="4" name="3 Marcador de número de diapositiva"/>
          <p:cNvSpPr>
            <a:spLocks noGrp="1"/>
          </p:cNvSpPr>
          <p:nvPr>
            <p:ph type="sldNum" sz="quarter" idx="10"/>
          </p:nvPr>
        </p:nvSpPr>
        <p:spPr/>
        <p:txBody>
          <a:bodyPr/>
          <a:lstStyle/>
          <a:p>
            <a:fld id="{194C1486-1899-49A6-9AA6-DB7C21E6513B}" type="slidenum">
              <a:rPr lang="es-ES" smtClean="0"/>
              <a:t>118</a:t>
            </a:fld>
            <a:endParaRPr lang="es-ES" dirty="0"/>
          </a:p>
        </p:txBody>
      </p:sp>
    </p:spTree>
    <p:extLst>
      <p:ext uri="{BB962C8B-B14F-4D97-AF65-F5344CB8AC3E}">
        <p14:creationId xmlns:p14="http://schemas.microsoft.com/office/powerpoint/2010/main" val="195688510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a:p>
            <a:endParaRPr lang="es-ES" dirty="0"/>
          </a:p>
        </p:txBody>
      </p:sp>
      <p:sp>
        <p:nvSpPr>
          <p:cNvPr id="4" name="3 Marcador de número de diapositiva"/>
          <p:cNvSpPr>
            <a:spLocks noGrp="1"/>
          </p:cNvSpPr>
          <p:nvPr>
            <p:ph type="sldNum" sz="quarter" idx="10"/>
          </p:nvPr>
        </p:nvSpPr>
        <p:spPr/>
        <p:txBody>
          <a:bodyPr/>
          <a:lstStyle/>
          <a:p>
            <a:fld id="{194C1486-1899-49A6-9AA6-DB7C21E6513B}" type="slidenum">
              <a:rPr lang="es-ES" smtClean="0"/>
              <a:t>119</a:t>
            </a:fld>
            <a:endParaRPr lang="es-ES" dirty="0"/>
          </a:p>
        </p:txBody>
      </p:sp>
    </p:spTree>
    <p:extLst>
      <p:ext uri="{BB962C8B-B14F-4D97-AF65-F5344CB8AC3E}">
        <p14:creationId xmlns:p14="http://schemas.microsoft.com/office/powerpoint/2010/main" val="361730620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a:p>
            <a:endParaRPr lang="es-ES" dirty="0"/>
          </a:p>
        </p:txBody>
      </p:sp>
      <p:sp>
        <p:nvSpPr>
          <p:cNvPr id="4" name="3 Marcador de número de diapositiva"/>
          <p:cNvSpPr>
            <a:spLocks noGrp="1"/>
          </p:cNvSpPr>
          <p:nvPr>
            <p:ph type="sldNum" sz="quarter" idx="10"/>
          </p:nvPr>
        </p:nvSpPr>
        <p:spPr/>
        <p:txBody>
          <a:bodyPr/>
          <a:lstStyle/>
          <a:p>
            <a:fld id="{194C1486-1899-49A6-9AA6-DB7C21E6513B}" type="slidenum">
              <a:rPr lang="es-ES" smtClean="0"/>
              <a:t>120</a:t>
            </a:fld>
            <a:endParaRPr lang="es-ES" dirty="0"/>
          </a:p>
        </p:txBody>
      </p:sp>
    </p:spTree>
    <p:extLst>
      <p:ext uri="{BB962C8B-B14F-4D97-AF65-F5344CB8AC3E}">
        <p14:creationId xmlns:p14="http://schemas.microsoft.com/office/powerpoint/2010/main" val="341482959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a:p>
            <a:endParaRPr lang="es-ES" dirty="0"/>
          </a:p>
        </p:txBody>
      </p:sp>
      <p:sp>
        <p:nvSpPr>
          <p:cNvPr id="4" name="3 Marcador de número de diapositiva"/>
          <p:cNvSpPr>
            <a:spLocks noGrp="1"/>
          </p:cNvSpPr>
          <p:nvPr>
            <p:ph type="sldNum" sz="quarter" idx="10"/>
          </p:nvPr>
        </p:nvSpPr>
        <p:spPr/>
        <p:txBody>
          <a:bodyPr/>
          <a:lstStyle/>
          <a:p>
            <a:fld id="{194C1486-1899-49A6-9AA6-DB7C21E6513B}" type="slidenum">
              <a:rPr lang="es-ES" smtClean="0"/>
              <a:t>121</a:t>
            </a:fld>
            <a:endParaRPr lang="es-ES" dirty="0"/>
          </a:p>
        </p:txBody>
      </p:sp>
    </p:spTree>
    <p:extLst>
      <p:ext uri="{BB962C8B-B14F-4D97-AF65-F5344CB8AC3E}">
        <p14:creationId xmlns:p14="http://schemas.microsoft.com/office/powerpoint/2010/main" val="142304466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a:p>
            <a:endParaRPr lang="es-ES" dirty="0"/>
          </a:p>
        </p:txBody>
      </p:sp>
      <p:sp>
        <p:nvSpPr>
          <p:cNvPr id="4" name="3 Marcador de número de diapositiva"/>
          <p:cNvSpPr>
            <a:spLocks noGrp="1"/>
          </p:cNvSpPr>
          <p:nvPr>
            <p:ph type="sldNum" sz="quarter" idx="10"/>
          </p:nvPr>
        </p:nvSpPr>
        <p:spPr/>
        <p:txBody>
          <a:bodyPr/>
          <a:lstStyle/>
          <a:p>
            <a:fld id="{194C1486-1899-49A6-9AA6-DB7C21E6513B}" type="slidenum">
              <a:rPr lang="es-ES" smtClean="0"/>
              <a:t>122</a:t>
            </a:fld>
            <a:endParaRPr lang="es-ES" dirty="0"/>
          </a:p>
        </p:txBody>
      </p:sp>
    </p:spTree>
    <p:extLst>
      <p:ext uri="{BB962C8B-B14F-4D97-AF65-F5344CB8AC3E}">
        <p14:creationId xmlns:p14="http://schemas.microsoft.com/office/powerpoint/2010/main" val="95688992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a:p>
            <a:endParaRPr lang="es-ES" dirty="0"/>
          </a:p>
        </p:txBody>
      </p:sp>
      <p:sp>
        <p:nvSpPr>
          <p:cNvPr id="4" name="3 Marcador de número de diapositiva"/>
          <p:cNvSpPr>
            <a:spLocks noGrp="1"/>
          </p:cNvSpPr>
          <p:nvPr>
            <p:ph type="sldNum" sz="quarter" idx="10"/>
          </p:nvPr>
        </p:nvSpPr>
        <p:spPr/>
        <p:txBody>
          <a:bodyPr/>
          <a:lstStyle/>
          <a:p>
            <a:fld id="{194C1486-1899-49A6-9AA6-DB7C21E6513B}" type="slidenum">
              <a:rPr lang="es-ES" smtClean="0"/>
              <a:t>123</a:t>
            </a:fld>
            <a:endParaRPr lang="es-ES" dirty="0"/>
          </a:p>
        </p:txBody>
      </p:sp>
    </p:spTree>
    <p:extLst>
      <p:ext uri="{BB962C8B-B14F-4D97-AF65-F5344CB8AC3E}">
        <p14:creationId xmlns:p14="http://schemas.microsoft.com/office/powerpoint/2010/main" val="422273900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a:p>
            <a:endParaRPr lang="es-ES" dirty="0"/>
          </a:p>
        </p:txBody>
      </p:sp>
      <p:sp>
        <p:nvSpPr>
          <p:cNvPr id="4" name="3 Marcador de número de diapositiva"/>
          <p:cNvSpPr>
            <a:spLocks noGrp="1"/>
          </p:cNvSpPr>
          <p:nvPr>
            <p:ph type="sldNum" sz="quarter" idx="10"/>
          </p:nvPr>
        </p:nvSpPr>
        <p:spPr/>
        <p:txBody>
          <a:bodyPr/>
          <a:lstStyle/>
          <a:p>
            <a:fld id="{194C1486-1899-49A6-9AA6-DB7C21E6513B}" type="slidenum">
              <a:rPr lang="es-ES" smtClean="0"/>
              <a:t>124</a:t>
            </a:fld>
            <a:endParaRPr lang="es-ES" dirty="0"/>
          </a:p>
        </p:txBody>
      </p:sp>
    </p:spTree>
    <p:extLst>
      <p:ext uri="{BB962C8B-B14F-4D97-AF65-F5344CB8AC3E}">
        <p14:creationId xmlns:p14="http://schemas.microsoft.com/office/powerpoint/2010/main" val="311617178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a:p>
            <a:endParaRPr lang="es-ES" dirty="0"/>
          </a:p>
        </p:txBody>
      </p:sp>
      <p:sp>
        <p:nvSpPr>
          <p:cNvPr id="4" name="3 Marcador de número de diapositiva"/>
          <p:cNvSpPr>
            <a:spLocks noGrp="1"/>
          </p:cNvSpPr>
          <p:nvPr>
            <p:ph type="sldNum" sz="quarter" idx="10"/>
          </p:nvPr>
        </p:nvSpPr>
        <p:spPr/>
        <p:txBody>
          <a:bodyPr/>
          <a:lstStyle/>
          <a:p>
            <a:fld id="{194C1486-1899-49A6-9AA6-DB7C21E6513B}" type="slidenum">
              <a:rPr lang="es-ES" smtClean="0"/>
              <a:t>125</a:t>
            </a:fld>
            <a:endParaRPr lang="es-ES" dirty="0"/>
          </a:p>
        </p:txBody>
      </p:sp>
    </p:spTree>
    <p:extLst>
      <p:ext uri="{BB962C8B-B14F-4D97-AF65-F5344CB8AC3E}">
        <p14:creationId xmlns:p14="http://schemas.microsoft.com/office/powerpoint/2010/main" val="59336919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p:txBody>
      </p:sp>
      <p:sp>
        <p:nvSpPr>
          <p:cNvPr id="4" name="3 Marcador de número de diapositiva"/>
          <p:cNvSpPr>
            <a:spLocks noGrp="1"/>
          </p:cNvSpPr>
          <p:nvPr>
            <p:ph type="sldNum" sz="quarter" idx="10"/>
          </p:nvPr>
        </p:nvSpPr>
        <p:spPr/>
        <p:txBody>
          <a:bodyPr/>
          <a:lstStyle/>
          <a:p>
            <a:fld id="{194C1486-1899-49A6-9AA6-DB7C21E6513B}" type="slidenum">
              <a:rPr lang="es-ES" smtClean="0"/>
              <a:t>126</a:t>
            </a:fld>
            <a:endParaRPr lang="es-ES" dirty="0"/>
          </a:p>
        </p:txBody>
      </p:sp>
    </p:spTree>
    <p:extLst>
      <p:ext uri="{BB962C8B-B14F-4D97-AF65-F5344CB8AC3E}">
        <p14:creationId xmlns:p14="http://schemas.microsoft.com/office/powerpoint/2010/main" val="214127125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a:p>
            <a:endParaRPr lang="es-ES" dirty="0"/>
          </a:p>
        </p:txBody>
      </p:sp>
      <p:sp>
        <p:nvSpPr>
          <p:cNvPr id="4" name="3 Marcador de número de diapositiva"/>
          <p:cNvSpPr>
            <a:spLocks noGrp="1"/>
          </p:cNvSpPr>
          <p:nvPr>
            <p:ph type="sldNum" sz="quarter" idx="10"/>
          </p:nvPr>
        </p:nvSpPr>
        <p:spPr/>
        <p:txBody>
          <a:bodyPr/>
          <a:lstStyle/>
          <a:p>
            <a:fld id="{194C1486-1899-49A6-9AA6-DB7C21E6513B}" type="slidenum">
              <a:rPr lang="es-ES" smtClean="0"/>
              <a:t>127</a:t>
            </a:fld>
            <a:endParaRPr lang="es-ES" dirty="0"/>
          </a:p>
        </p:txBody>
      </p:sp>
    </p:spTree>
    <p:extLst>
      <p:ext uri="{BB962C8B-B14F-4D97-AF65-F5344CB8AC3E}">
        <p14:creationId xmlns:p14="http://schemas.microsoft.com/office/powerpoint/2010/main" val="164192861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a:p>
            <a:endParaRPr lang="es-ES" dirty="0"/>
          </a:p>
        </p:txBody>
      </p:sp>
      <p:sp>
        <p:nvSpPr>
          <p:cNvPr id="4" name="3 Marcador de número de diapositiva"/>
          <p:cNvSpPr>
            <a:spLocks noGrp="1"/>
          </p:cNvSpPr>
          <p:nvPr>
            <p:ph type="sldNum" sz="quarter" idx="10"/>
          </p:nvPr>
        </p:nvSpPr>
        <p:spPr/>
        <p:txBody>
          <a:bodyPr/>
          <a:lstStyle/>
          <a:p>
            <a:fld id="{194C1486-1899-49A6-9AA6-DB7C21E6513B}" type="slidenum">
              <a:rPr lang="es-ES" smtClean="0"/>
              <a:t>128</a:t>
            </a:fld>
            <a:endParaRPr lang="es-ES" dirty="0"/>
          </a:p>
        </p:txBody>
      </p:sp>
    </p:spTree>
    <p:extLst>
      <p:ext uri="{BB962C8B-B14F-4D97-AF65-F5344CB8AC3E}">
        <p14:creationId xmlns:p14="http://schemas.microsoft.com/office/powerpoint/2010/main" val="87647872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a:p>
            <a:endParaRPr lang="es-ES" dirty="0"/>
          </a:p>
        </p:txBody>
      </p:sp>
      <p:sp>
        <p:nvSpPr>
          <p:cNvPr id="4" name="3 Marcador de número de diapositiva"/>
          <p:cNvSpPr>
            <a:spLocks noGrp="1"/>
          </p:cNvSpPr>
          <p:nvPr>
            <p:ph type="sldNum" sz="quarter" idx="10"/>
          </p:nvPr>
        </p:nvSpPr>
        <p:spPr/>
        <p:txBody>
          <a:bodyPr/>
          <a:lstStyle/>
          <a:p>
            <a:fld id="{194C1486-1899-49A6-9AA6-DB7C21E6513B}" type="slidenum">
              <a:rPr lang="es-ES" smtClean="0"/>
              <a:t>129</a:t>
            </a:fld>
            <a:endParaRPr lang="es-ES" dirty="0"/>
          </a:p>
        </p:txBody>
      </p:sp>
    </p:spTree>
    <p:extLst>
      <p:ext uri="{BB962C8B-B14F-4D97-AF65-F5344CB8AC3E}">
        <p14:creationId xmlns:p14="http://schemas.microsoft.com/office/powerpoint/2010/main" val="285274474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a:p>
            <a:endParaRPr lang="es-ES" dirty="0"/>
          </a:p>
        </p:txBody>
      </p:sp>
      <p:sp>
        <p:nvSpPr>
          <p:cNvPr id="4" name="3 Marcador de número de diapositiva"/>
          <p:cNvSpPr>
            <a:spLocks noGrp="1"/>
          </p:cNvSpPr>
          <p:nvPr>
            <p:ph type="sldNum" sz="quarter" idx="10"/>
          </p:nvPr>
        </p:nvSpPr>
        <p:spPr/>
        <p:txBody>
          <a:bodyPr/>
          <a:lstStyle/>
          <a:p>
            <a:fld id="{194C1486-1899-49A6-9AA6-DB7C21E6513B}" type="slidenum">
              <a:rPr lang="es-ES" smtClean="0"/>
              <a:t>130</a:t>
            </a:fld>
            <a:endParaRPr lang="es-ES" dirty="0"/>
          </a:p>
        </p:txBody>
      </p:sp>
    </p:spTree>
    <p:extLst>
      <p:ext uri="{BB962C8B-B14F-4D97-AF65-F5344CB8AC3E}">
        <p14:creationId xmlns:p14="http://schemas.microsoft.com/office/powerpoint/2010/main" val="290853119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a:p>
            <a:endParaRPr lang="es-ES" dirty="0"/>
          </a:p>
        </p:txBody>
      </p:sp>
      <p:sp>
        <p:nvSpPr>
          <p:cNvPr id="4" name="3 Marcador de número de diapositiva"/>
          <p:cNvSpPr>
            <a:spLocks noGrp="1"/>
          </p:cNvSpPr>
          <p:nvPr>
            <p:ph type="sldNum" sz="quarter" idx="10"/>
          </p:nvPr>
        </p:nvSpPr>
        <p:spPr/>
        <p:txBody>
          <a:bodyPr/>
          <a:lstStyle/>
          <a:p>
            <a:fld id="{194C1486-1899-49A6-9AA6-DB7C21E6513B}" type="slidenum">
              <a:rPr lang="es-ES" smtClean="0"/>
              <a:t>131</a:t>
            </a:fld>
            <a:endParaRPr lang="es-ES" dirty="0"/>
          </a:p>
        </p:txBody>
      </p:sp>
    </p:spTree>
    <p:extLst>
      <p:ext uri="{BB962C8B-B14F-4D97-AF65-F5344CB8AC3E}">
        <p14:creationId xmlns:p14="http://schemas.microsoft.com/office/powerpoint/2010/main" val="49010885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a:p>
            <a:endParaRPr lang="es-ES" dirty="0"/>
          </a:p>
        </p:txBody>
      </p:sp>
      <p:sp>
        <p:nvSpPr>
          <p:cNvPr id="4" name="3 Marcador de número de diapositiva"/>
          <p:cNvSpPr>
            <a:spLocks noGrp="1"/>
          </p:cNvSpPr>
          <p:nvPr>
            <p:ph type="sldNum" sz="quarter" idx="10"/>
          </p:nvPr>
        </p:nvSpPr>
        <p:spPr/>
        <p:txBody>
          <a:bodyPr/>
          <a:lstStyle/>
          <a:p>
            <a:fld id="{194C1486-1899-49A6-9AA6-DB7C21E6513B}" type="slidenum">
              <a:rPr lang="es-ES" smtClean="0"/>
              <a:t>132</a:t>
            </a:fld>
            <a:endParaRPr lang="es-ES" dirty="0"/>
          </a:p>
        </p:txBody>
      </p:sp>
    </p:spTree>
    <p:extLst>
      <p:ext uri="{BB962C8B-B14F-4D97-AF65-F5344CB8AC3E}">
        <p14:creationId xmlns:p14="http://schemas.microsoft.com/office/powerpoint/2010/main" val="957939209"/>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a:p>
            <a:endParaRPr lang="es-ES" dirty="0"/>
          </a:p>
        </p:txBody>
      </p:sp>
      <p:sp>
        <p:nvSpPr>
          <p:cNvPr id="4" name="3 Marcador de número de diapositiva"/>
          <p:cNvSpPr>
            <a:spLocks noGrp="1"/>
          </p:cNvSpPr>
          <p:nvPr>
            <p:ph type="sldNum" sz="quarter" idx="10"/>
          </p:nvPr>
        </p:nvSpPr>
        <p:spPr/>
        <p:txBody>
          <a:bodyPr/>
          <a:lstStyle/>
          <a:p>
            <a:fld id="{194C1486-1899-49A6-9AA6-DB7C21E6513B}" type="slidenum">
              <a:rPr lang="es-ES" smtClean="0"/>
              <a:t>133</a:t>
            </a:fld>
            <a:endParaRPr lang="es-ES" dirty="0"/>
          </a:p>
        </p:txBody>
      </p:sp>
    </p:spTree>
    <p:extLst>
      <p:ext uri="{BB962C8B-B14F-4D97-AF65-F5344CB8AC3E}">
        <p14:creationId xmlns:p14="http://schemas.microsoft.com/office/powerpoint/2010/main" val="30566284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51732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961081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5870789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965699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293166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836477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071359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8995051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0420979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258670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435288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3707791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8236931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402124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2854664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40136437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5828719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5303043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2440972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9652915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908220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3034170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04791097"/>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423821818"/>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upload.wikimedia.org/wikipedia/commons/1/18/Mount_Stewart06.jpg"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3.jpg"/></Relationships>
</file>

<file path=ppt/slides/_rels/slide3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2.xml"/><Relationship Id="rId1" Type="http://schemas.openxmlformats.org/officeDocument/2006/relationships/slideLayout" Target="../slideLayouts/slideLayout7.xml"/><Relationship Id="rId5" Type="http://schemas.openxmlformats.org/officeDocument/2006/relationships/image" Target="../media/image109.jpg"/><Relationship Id="rId4" Type="http://schemas.openxmlformats.org/officeDocument/2006/relationships/image" Target="../media/image108.jpeg"/></Relationships>
</file>

<file path=ppt/slides/_rels/slide116.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17.xml"/><Relationship Id="rId1" Type="http://schemas.openxmlformats.org/officeDocument/2006/relationships/slideLayout" Target="../slideLayouts/slideLayout7.xml"/><Relationship Id="rId6" Type="http://schemas.openxmlformats.org/officeDocument/2006/relationships/image" Target="../media/image126.jpeg"/><Relationship Id="rId5" Type="http://schemas.openxmlformats.org/officeDocument/2006/relationships/image" Target="../media/image125.jpeg"/><Relationship Id="rId4" Type="http://schemas.openxmlformats.org/officeDocument/2006/relationships/image" Target="../media/image124.jpeg"/></Relationships>
</file>

<file path=ppt/slides/_rels/slide131.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19.xml"/><Relationship Id="rId1" Type="http://schemas.openxmlformats.org/officeDocument/2006/relationships/slideLayout" Target="../slideLayouts/slideLayout7.xml"/><Relationship Id="rId6" Type="http://schemas.openxmlformats.org/officeDocument/2006/relationships/image" Target="../media/image131.jpg"/><Relationship Id="rId5" Type="http://schemas.openxmlformats.org/officeDocument/2006/relationships/image" Target="../media/image130.jpeg"/><Relationship Id="rId4" Type="http://schemas.openxmlformats.org/officeDocument/2006/relationships/image" Target="../media/image129.jpg"/></Relationships>
</file>

<file path=ppt/slides/_rels/slide133.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692696"/>
            <a:ext cx="6351984" cy="2160240"/>
          </a:xfrm>
        </p:spPr>
        <p:txBody>
          <a:bodyPr>
            <a:noAutofit/>
          </a:bodyPr>
          <a:lstStyle/>
          <a:p>
            <a:r>
              <a:rPr lang="es-ES" sz="3200" dirty="0"/>
              <a:t>EUROPA.-LA VUELTA AL MUNDO EN 885 JARDINES.-IRLANDA.-Mount Stewart.-National Botanic Gardens </a:t>
            </a:r>
          </a:p>
        </p:txBody>
      </p:sp>
      <p:sp>
        <p:nvSpPr>
          <p:cNvPr id="3" name="2 Subtítulo"/>
          <p:cNvSpPr>
            <a:spLocks noGrp="1"/>
          </p:cNvSpPr>
          <p:nvPr>
            <p:ph type="subTitle" idx="1"/>
          </p:nvPr>
        </p:nvSpPr>
        <p:spPr>
          <a:xfrm>
            <a:off x="2555776" y="4941168"/>
            <a:ext cx="4824536" cy="1371600"/>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1495565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b="1" dirty="0"/>
              <a:t>Mount Stewart</a:t>
            </a:r>
          </a:p>
        </p:txBody>
      </p:sp>
      <p:sp>
        <p:nvSpPr>
          <p:cNvPr id="7171" name="2 Marcador de contenido"/>
          <p:cNvSpPr>
            <a:spLocks noGrp="1"/>
          </p:cNvSpPr>
          <p:nvPr>
            <p:ph sz="quarter" idx="1"/>
          </p:nvPr>
        </p:nvSpPr>
        <p:spPr>
          <a:xfrm>
            <a:off x="971600" y="1600200"/>
            <a:ext cx="6953200" cy="4873752"/>
          </a:xfrm>
        </p:spPr>
        <p:txBody>
          <a:bodyPr/>
          <a:lstStyle/>
          <a:p>
            <a:pPr eaLnBrk="1" hangingPunct="1"/>
            <a:r>
              <a:rPr lang="es-ES" sz="2800" b="1" dirty="0"/>
              <a:t>Mount Stewart</a:t>
            </a:r>
            <a:r>
              <a:rPr lang="es-ES" sz="2800" dirty="0"/>
              <a:t> es una casa señorial del siglo XVIII situada en el condado de Down en Irlanda del Norte que es propiedad del National Trust.</a:t>
            </a:r>
          </a:p>
          <a:p>
            <a:pPr eaLnBrk="1" hangingPunct="1"/>
            <a:r>
              <a:rPr lang="es-ES" sz="2800" dirty="0"/>
              <a:t>Construida por el marqués de Londonderry se trata de una de las mejores mansiones de toda Irlanda. </a:t>
            </a:r>
          </a:p>
          <a:p>
            <a:pPr eaLnBrk="1" hangingPunct="1"/>
            <a:r>
              <a:rPr lang="es-ES" sz="2800" dirty="0"/>
              <a:t>El interior de la casa está decorado con estatuar de mármol, estucos, molduras de escayolas, vajilla francesa, etc.</a:t>
            </a:r>
          </a:p>
          <a:p>
            <a:pPr eaLnBrk="1" hangingPunct="1"/>
            <a:endParaRPr lang="es-ES" dirty="0"/>
          </a:p>
        </p:txBody>
      </p:sp>
    </p:spTree>
    <p:extLst>
      <p:ext uri="{BB962C8B-B14F-4D97-AF65-F5344CB8AC3E}">
        <p14:creationId xmlns:p14="http://schemas.microsoft.com/office/powerpoint/2010/main" val="2319976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765175"/>
            <a:ext cx="7113984" cy="5254625"/>
          </a:xfrm>
        </p:spPr>
        <p:txBody>
          <a:bodyPr/>
          <a:lstStyle/>
          <a:p>
            <a:pPr eaLnBrk="1" hangingPunct="1"/>
            <a:r>
              <a:rPr lang="es-ES" sz="2800" dirty="0"/>
              <a:t>Los jardines son otra de las piezas importantes de la propiedad. </a:t>
            </a:r>
          </a:p>
          <a:p>
            <a:pPr eaLnBrk="1" hangingPunct="1"/>
            <a:r>
              <a:rPr lang="es-ES" sz="2800" dirty="0"/>
              <a:t>Estos jardines fueron construidos bajo la supervisión de Lady Edith, esposa el séptimo marqués. </a:t>
            </a:r>
          </a:p>
          <a:p>
            <a:pPr eaLnBrk="1" hangingPunct="1"/>
            <a:r>
              <a:rPr lang="es-ES" sz="2800" dirty="0"/>
              <a:t>En el jardín llegaron a trabajar treinta soldados retirados.</a:t>
            </a:r>
          </a:p>
          <a:p>
            <a:pPr eaLnBrk="1" hangingPunct="1"/>
            <a:r>
              <a:rPr lang="es-ES" sz="2800" dirty="0"/>
              <a:t>Los jardines contiene diferentes ambientes: Jardín italiano, jardín español, jardín del trébol, jardín hundido y la Dodo terrace.</a:t>
            </a:r>
          </a:p>
          <a:p>
            <a:pPr eaLnBrk="1" hangingPunct="1"/>
            <a:endParaRPr lang="es-ES" dirty="0"/>
          </a:p>
          <a:p>
            <a:pPr eaLnBrk="1" hangingPunct="1"/>
            <a:endParaRPr lang="es-ES" dirty="0"/>
          </a:p>
        </p:txBody>
      </p:sp>
    </p:spTree>
    <p:extLst>
      <p:ext uri="{BB962C8B-B14F-4D97-AF65-F5344CB8AC3E}">
        <p14:creationId xmlns:p14="http://schemas.microsoft.com/office/powerpoint/2010/main" val="38345149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549275"/>
            <a:ext cx="7041976" cy="5470525"/>
          </a:xfrm>
        </p:spPr>
        <p:txBody>
          <a:bodyPr/>
          <a:lstStyle/>
          <a:p>
            <a:pPr eaLnBrk="1" hangingPunct="1"/>
            <a:r>
              <a:rPr lang="es-ES" sz="2800" dirty="0"/>
              <a:t>Los jardines contienen un lago, y un cementerio en los que descansan los restos de la familia.</a:t>
            </a:r>
          </a:p>
          <a:p>
            <a:pPr eaLnBrk="1" hangingPunct="1"/>
            <a:r>
              <a:rPr lang="es-ES" sz="2800" dirty="0"/>
              <a:t>Una parte de la mansión permanece cerrada al público debido a que son los aposentos privados de la última descendiente que gracias a un acuerdo con National Trust en el momento de la venta permanece como inquilina de una parte de la mansión (agosto de 2007).</a:t>
            </a:r>
          </a:p>
          <a:p>
            <a:pPr eaLnBrk="1" hangingPunct="1"/>
            <a:br>
              <a:rPr lang="es-ES" dirty="0"/>
            </a:br>
            <a:endParaRPr lang="es-ES" dirty="0"/>
          </a:p>
          <a:p>
            <a:pPr eaLnBrk="1" hangingPunct="1"/>
            <a:endParaRPr lang="es-ES" dirty="0"/>
          </a:p>
        </p:txBody>
      </p:sp>
    </p:spTree>
    <p:extLst>
      <p:ext uri="{BB962C8B-B14F-4D97-AF65-F5344CB8AC3E}">
        <p14:creationId xmlns:p14="http://schemas.microsoft.com/office/powerpoint/2010/main" val="2162664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39191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058"/>
          <a:stretch/>
        </p:blipFill>
        <p:spPr>
          <a:xfrm>
            <a:off x="0" y="0"/>
            <a:ext cx="9144000" cy="6858000"/>
          </a:xfrm>
          <a:prstGeom prst="rect">
            <a:avLst/>
          </a:prstGeom>
        </p:spPr>
      </p:pic>
    </p:spTree>
    <p:extLst>
      <p:ext uri="{BB962C8B-B14F-4D97-AF65-F5344CB8AC3E}">
        <p14:creationId xmlns:p14="http://schemas.microsoft.com/office/powerpoint/2010/main" val="955426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8941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74"/>
          <a:stretch/>
        </p:blipFill>
        <p:spPr>
          <a:xfrm>
            <a:off x="0" y="0"/>
            <a:ext cx="9144000" cy="6858000"/>
          </a:xfrm>
          <a:prstGeom prst="rect">
            <a:avLst/>
          </a:prstGeom>
        </p:spPr>
      </p:pic>
    </p:spTree>
    <p:extLst>
      <p:ext uri="{BB962C8B-B14F-4D97-AF65-F5344CB8AC3E}">
        <p14:creationId xmlns:p14="http://schemas.microsoft.com/office/powerpoint/2010/main" val="39106668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3496938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54697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descr="Mount Stewart 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92777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90" y="0"/>
            <a:ext cx="9108420" cy="6858000"/>
          </a:xfrm>
          <a:prstGeom prst="rect">
            <a:avLst/>
          </a:prstGeom>
        </p:spPr>
      </p:pic>
    </p:spTree>
    <p:extLst>
      <p:ext uri="{BB962C8B-B14F-4D97-AF65-F5344CB8AC3E}">
        <p14:creationId xmlns:p14="http://schemas.microsoft.com/office/powerpoint/2010/main" val="38516008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15215484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396536" cy="6858000"/>
          </a:xfrm>
          <a:prstGeom prst="rect">
            <a:avLst/>
          </a:prstGeom>
        </p:spPr>
      </p:pic>
    </p:spTree>
    <p:extLst>
      <p:ext uri="{BB962C8B-B14F-4D97-AF65-F5344CB8AC3E}">
        <p14:creationId xmlns:p14="http://schemas.microsoft.com/office/powerpoint/2010/main" val="19349831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843"/>
          <a:stretch/>
        </p:blipFill>
        <p:spPr>
          <a:xfrm>
            <a:off x="0" y="0"/>
            <a:ext cx="9144000" cy="6858000"/>
          </a:xfrm>
          <a:prstGeom prst="rect">
            <a:avLst/>
          </a:prstGeom>
        </p:spPr>
      </p:pic>
    </p:spTree>
    <p:extLst>
      <p:ext uri="{BB962C8B-B14F-4D97-AF65-F5344CB8AC3E}">
        <p14:creationId xmlns:p14="http://schemas.microsoft.com/office/powerpoint/2010/main" val="11091093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70"/>
          <a:stretch/>
        </p:blipFill>
        <p:spPr>
          <a:xfrm>
            <a:off x="0" y="0"/>
            <a:ext cx="9144000" cy="6858000"/>
          </a:xfrm>
          <a:prstGeom prst="rect">
            <a:avLst/>
          </a:prstGeom>
        </p:spPr>
      </p:pic>
    </p:spTree>
    <p:extLst>
      <p:ext uri="{BB962C8B-B14F-4D97-AF65-F5344CB8AC3E}">
        <p14:creationId xmlns:p14="http://schemas.microsoft.com/office/powerpoint/2010/main" val="24163190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38674827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Mount Stew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43244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862" r="1029"/>
          <a:stretch/>
        </p:blipFill>
        <p:spPr>
          <a:xfrm>
            <a:off x="0" y="0"/>
            <a:ext cx="9144000" cy="6857999"/>
          </a:xfrm>
          <a:prstGeom prst="rect">
            <a:avLst/>
          </a:prstGeom>
        </p:spPr>
      </p:pic>
    </p:spTree>
    <p:extLst>
      <p:ext uri="{BB962C8B-B14F-4D97-AF65-F5344CB8AC3E}">
        <p14:creationId xmlns:p14="http://schemas.microsoft.com/office/powerpoint/2010/main" val="11062405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Archivo:Mount Stewart06.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70346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9550689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70"/>
          <a:stretch/>
        </p:blipFill>
        <p:spPr>
          <a:xfrm>
            <a:off x="0" y="0"/>
            <a:ext cx="9144000" cy="6858000"/>
          </a:xfrm>
          <a:prstGeom prst="rect">
            <a:avLst/>
          </a:prstGeom>
        </p:spPr>
      </p:pic>
    </p:spTree>
    <p:extLst>
      <p:ext uri="{BB962C8B-B14F-4D97-AF65-F5344CB8AC3E}">
        <p14:creationId xmlns:p14="http://schemas.microsoft.com/office/powerpoint/2010/main" val="2769929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74"/>
          <a:stretch/>
        </p:blipFill>
        <p:spPr>
          <a:xfrm>
            <a:off x="0" y="0"/>
            <a:ext cx="9144000" cy="6858000"/>
          </a:xfrm>
          <a:prstGeom prst="rect">
            <a:avLst/>
          </a:prstGeom>
        </p:spPr>
      </p:pic>
    </p:spTree>
    <p:extLst>
      <p:ext uri="{BB962C8B-B14F-4D97-AF65-F5344CB8AC3E}">
        <p14:creationId xmlns:p14="http://schemas.microsoft.com/office/powerpoint/2010/main" val="13824846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23608463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0" y="0"/>
            <a:ext cx="9144000" cy="6858000"/>
          </a:xfrm>
          <a:prstGeom prst="rect">
            <a:avLst/>
          </a:prstGeom>
        </p:spPr>
      </p:pic>
    </p:spTree>
    <p:extLst>
      <p:ext uri="{BB962C8B-B14F-4D97-AF65-F5344CB8AC3E}">
        <p14:creationId xmlns:p14="http://schemas.microsoft.com/office/powerpoint/2010/main" val="36861387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94"/>
          <a:stretch/>
        </p:blipFill>
        <p:spPr>
          <a:xfrm>
            <a:off x="0" y="0"/>
            <a:ext cx="9144000" cy="6858000"/>
          </a:xfrm>
          <a:prstGeom prst="rect">
            <a:avLst/>
          </a:prstGeom>
        </p:spPr>
      </p:pic>
    </p:spTree>
    <p:extLst>
      <p:ext uri="{BB962C8B-B14F-4D97-AF65-F5344CB8AC3E}">
        <p14:creationId xmlns:p14="http://schemas.microsoft.com/office/powerpoint/2010/main" val="32967063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74"/>
          <a:stretch/>
        </p:blipFill>
        <p:spPr>
          <a:xfrm>
            <a:off x="0" y="0"/>
            <a:ext cx="9144000" cy="6858000"/>
          </a:xfrm>
          <a:prstGeom prst="rect">
            <a:avLst/>
          </a:prstGeom>
        </p:spPr>
      </p:pic>
    </p:spTree>
    <p:extLst>
      <p:ext uri="{BB962C8B-B14F-4D97-AF65-F5344CB8AC3E}">
        <p14:creationId xmlns:p14="http://schemas.microsoft.com/office/powerpoint/2010/main" val="42574208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Mount Stew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10325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Mount Stew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3413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Mount Stew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04680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Mount Stew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86158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Mount Stew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06145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108520" y="0"/>
            <a:ext cx="9252520" cy="6858000"/>
          </a:xfrm>
          <a:prstGeom prst="rect">
            <a:avLst/>
          </a:prstGeom>
        </p:spPr>
      </p:pic>
    </p:spTree>
    <p:extLst>
      <p:ext uri="{BB962C8B-B14F-4D97-AF65-F5344CB8AC3E}">
        <p14:creationId xmlns:p14="http://schemas.microsoft.com/office/powerpoint/2010/main" val="30969305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74"/>
          <a:stretch/>
        </p:blipFill>
        <p:spPr>
          <a:xfrm>
            <a:off x="0" y="0"/>
            <a:ext cx="9144000" cy="6858000"/>
          </a:xfrm>
          <a:prstGeom prst="rect">
            <a:avLst/>
          </a:prstGeom>
        </p:spPr>
      </p:pic>
    </p:spTree>
    <p:extLst>
      <p:ext uri="{BB962C8B-B14F-4D97-AF65-F5344CB8AC3E}">
        <p14:creationId xmlns:p14="http://schemas.microsoft.com/office/powerpoint/2010/main" val="16383523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17"/>
          <a:stretch/>
        </p:blipFill>
        <p:spPr>
          <a:xfrm>
            <a:off x="0" y="0"/>
            <a:ext cx="4572000"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4510"/>
          <a:stretch/>
        </p:blipFill>
        <p:spPr>
          <a:xfrm>
            <a:off x="4572000" y="0"/>
            <a:ext cx="4572000" cy="6858000"/>
          </a:xfrm>
          <a:prstGeom prst="rect">
            <a:avLst/>
          </a:prstGeom>
        </p:spPr>
      </p:pic>
    </p:spTree>
    <p:extLst>
      <p:ext uri="{BB962C8B-B14F-4D97-AF65-F5344CB8AC3E}">
        <p14:creationId xmlns:p14="http://schemas.microsoft.com/office/powerpoint/2010/main" val="12501565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30" b="5491"/>
          <a:stretch/>
        </p:blipFill>
        <p:spPr>
          <a:xfrm>
            <a:off x="-1" y="0"/>
            <a:ext cx="9238129" cy="6858000"/>
          </a:xfrm>
          <a:prstGeom prst="rect">
            <a:avLst/>
          </a:prstGeom>
        </p:spPr>
      </p:pic>
    </p:spTree>
    <p:extLst>
      <p:ext uri="{BB962C8B-B14F-4D97-AF65-F5344CB8AC3E}">
        <p14:creationId xmlns:p14="http://schemas.microsoft.com/office/powerpoint/2010/main" val="35767958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60"/>
          <a:stretch/>
        </p:blipFill>
        <p:spPr>
          <a:xfrm>
            <a:off x="0" y="0"/>
            <a:ext cx="9144000" cy="6858000"/>
          </a:xfrm>
          <a:prstGeom prst="rect">
            <a:avLst/>
          </a:prstGeom>
        </p:spPr>
      </p:pic>
    </p:spTree>
    <p:extLst>
      <p:ext uri="{BB962C8B-B14F-4D97-AF65-F5344CB8AC3E}">
        <p14:creationId xmlns:p14="http://schemas.microsoft.com/office/powerpoint/2010/main" val="14185720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Mount Stew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66510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9989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Marcador de contenido"/>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0" y="0"/>
            <a:ext cx="9143999" cy="6858000"/>
          </a:xfrm>
        </p:spPr>
      </p:pic>
    </p:spTree>
    <p:extLst>
      <p:ext uri="{BB962C8B-B14F-4D97-AF65-F5344CB8AC3E}">
        <p14:creationId xmlns:p14="http://schemas.microsoft.com/office/powerpoint/2010/main" val="15334774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18962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924"/>
          <a:stretch/>
        </p:blipFill>
        <p:spPr>
          <a:xfrm>
            <a:off x="0" y="-99392"/>
            <a:ext cx="9144000" cy="6957391"/>
          </a:xfrm>
          <a:prstGeom prst="rect">
            <a:avLst/>
          </a:prstGeom>
        </p:spPr>
      </p:pic>
    </p:spTree>
    <p:extLst>
      <p:ext uri="{BB962C8B-B14F-4D97-AF65-F5344CB8AC3E}">
        <p14:creationId xmlns:p14="http://schemas.microsoft.com/office/powerpoint/2010/main" val="17485496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38263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74157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824"/>
          <a:stretch/>
        </p:blipFill>
        <p:spPr>
          <a:xfrm>
            <a:off x="0" y="0"/>
            <a:ext cx="9144000" cy="6858000"/>
          </a:xfrm>
          <a:prstGeom prst="rect">
            <a:avLst/>
          </a:prstGeom>
        </p:spPr>
      </p:pic>
    </p:spTree>
    <p:extLst>
      <p:ext uri="{BB962C8B-B14F-4D97-AF65-F5344CB8AC3E}">
        <p14:creationId xmlns:p14="http://schemas.microsoft.com/office/powerpoint/2010/main" val="26754477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49"/>
          <a:stretch/>
        </p:blipFill>
        <p:spPr>
          <a:xfrm>
            <a:off x="0" y="0"/>
            <a:ext cx="9144000" cy="6858000"/>
          </a:xfrm>
          <a:prstGeom prst="rect">
            <a:avLst/>
          </a:prstGeom>
        </p:spPr>
      </p:pic>
    </p:spTree>
    <p:extLst>
      <p:ext uri="{BB962C8B-B14F-4D97-AF65-F5344CB8AC3E}">
        <p14:creationId xmlns:p14="http://schemas.microsoft.com/office/powerpoint/2010/main" val="41508198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70"/>
          <a:stretch/>
        </p:blipFill>
        <p:spPr>
          <a:xfrm>
            <a:off x="0" y="0"/>
            <a:ext cx="9144000" cy="6858000"/>
          </a:xfrm>
          <a:prstGeom prst="rect">
            <a:avLst/>
          </a:prstGeom>
        </p:spPr>
      </p:pic>
    </p:spTree>
    <p:extLst>
      <p:ext uri="{BB962C8B-B14F-4D97-AF65-F5344CB8AC3E}">
        <p14:creationId xmlns:p14="http://schemas.microsoft.com/office/powerpoint/2010/main" val="42716234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70"/>
          <a:stretch/>
        </p:blipFill>
        <p:spPr>
          <a:xfrm>
            <a:off x="0" y="0"/>
            <a:ext cx="9144000" cy="6858000"/>
          </a:xfrm>
          <a:prstGeom prst="rect">
            <a:avLst/>
          </a:prstGeom>
        </p:spPr>
      </p:pic>
    </p:spTree>
    <p:extLst>
      <p:ext uri="{BB962C8B-B14F-4D97-AF65-F5344CB8AC3E}">
        <p14:creationId xmlns:p14="http://schemas.microsoft.com/office/powerpoint/2010/main" val="26045777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7255"/>
          <a:stretch/>
        </p:blipFill>
        <p:spPr>
          <a:xfrm>
            <a:off x="0" y="0"/>
            <a:ext cx="9144000" cy="6858000"/>
          </a:xfrm>
          <a:prstGeom prst="rect">
            <a:avLst/>
          </a:prstGeom>
        </p:spPr>
      </p:pic>
    </p:spTree>
    <p:extLst>
      <p:ext uri="{BB962C8B-B14F-4D97-AF65-F5344CB8AC3E}">
        <p14:creationId xmlns:p14="http://schemas.microsoft.com/office/powerpoint/2010/main" val="12043542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66"/>
          <a:stretch/>
        </p:blipFill>
        <p:spPr>
          <a:xfrm>
            <a:off x="0" y="0"/>
            <a:ext cx="9144000" cy="6858000"/>
          </a:xfrm>
          <a:prstGeom prst="rect">
            <a:avLst/>
          </a:prstGeom>
        </p:spPr>
      </p:pic>
    </p:spTree>
    <p:extLst>
      <p:ext uri="{BB962C8B-B14F-4D97-AF65-F5344CB8AC3E}">
        <p14:creationId xmlns:p14="http://schemas.microsoft.com/office/powerpoint/2010/main" val="32057523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94"/>
          <a:stretch/>
        </p:blipFill>
        <p:spPr>
          <a:xfrm>
            <a:off x="0" y="0"/>
            <a:ext cx="9144000" cy="6858000"/>
          </a:xfrm>
          <a:prstGeom prst="rect">
            <a:avLst/>
          </a:prstGeom>
        </p:spPr>
      </p:pic>
    </p:spTree>
    <p:extLst>
      <p:ext uri="{BB962C8B-B14F-4D97-AF65-F5344CB8AC3E}">
        <p14:creationId xmlns:p14="http://schemas.microsoft.com/office/powerpoint/2010/main" val="35943994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70"/>
          <a:stretch/>
        </p:blipFill>
        <p:spPr>
          <a:xfrm>
            <a:off x="0" y="0"/>
            <a:ext cx="9144000" cy="6858000"/>
          </a:xfrm>
          <a:prstGeom prst="rect">
            <a:avLst/>
          </a:prstGeom>
        </p:spPr>
      </p:pic>
    </p:spTree>
    <p:extLst>
      <p:ext uri="{BB962C8B-B14F-4D97-AF65-F5344CB8AC3E}">
        <p14:creationId xmlns:p14="http://schemas.microsoft.com/office/powerpoint/2010/main" val="16760365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66"/>
          <a:stretch/>
        </p:blipFill>
        <p:spPr>
          <a:xfrm>
            <a:off x="0" y="0"/>
            <a:ext cx="9252520" cy="6858000"/>
          </a:xfrm>
          <a:prstGeom prst="rect">
            <a:avLst/>
          </a:prstGeom>
        </p:spPr>
      </p:pic>
    </p:spTree>
    <p:extLst>
      <p:ext uri="{BB962C8B-B14F-4D97-AF65-F5344CB8AC3E}">
        <p14:creationId xmlns:p14="http://schemas.microsoft.com/office/powerpoint/2010/main" val="17806140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60"/>
          <a:stretch/>
        </p:blipFill>
        <p:spPr>
          <a:xfrm>
            <a:off x="0" y="0"/>
            <a:ext cx="9252520" cy="6858000"/>
          </a:xfrm>
          <a:prstGeom prst="rect">
            <a:avLst/>
          </a:prstGeom>
        </p:spPr>
      </p:pic>
    </p:spTree>
    <p:extLst>
      <p:ext uri="{BB962C8B-B14F-4D97-AF65-F5344CB8AC3E}">
        <p14:creationId xmlns:p14="http://schemas.microsoft.com/office/powerpoint/2010/main" val="40986725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6073"/>
          <a:stretch/>
        </p:blipFill>
        <p:spPr>
          <a:xfrm>
            <a:off x="0" y="0"/>
            <a:ext cx="9144000" cy="6858000"/>
          </a:xfrm>
          <a:prstGeom prst="rect">
            <a:avLst/>
          </a:prstGeom>
        </p:spPr>
      </p:pic>
    </p:spTree>
    <p:extLst>
      <p:ext uri="{BB962C8B-B14F-4D97-AF65-F5344CB8AC3E}">
        <p14:creationId xmlns:p14="http://schemas.microsoft.com/office/powerpoint/2010/main" val="30992654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1"/>
          <a:stretch/>
        </p:blipFill>
        <p:spPr>
          <a:xfrm>
            <a:off x="0" y="0"/>
            <a:ext cx="9252520" cy="6858000"/>
          </a:xfrm>
          <a:prstGeom prst="rect">
            <a:avLst/>
          </a:prstGeom>
        </p:spPr>
      </p:pic>
    </p:spTree>
    <p:extLst>
      <p:ext uri="{BB962C8B-B14F-4D97-AF65-F5344CB8AC3E}">
        <p14:creationId xmlns:p14="http://schemas.microsoft.com/office/powerpoint/2010/main" val="236893573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74"/>
          <a:stretch/>
        </p:blipFill>
        <p:spPr>
          <a:xfrm>
            <a:off x="0" y="0"/>
            <a:ext cx="9144000" cy="6858000"/>
          </a:xfrm>
          <a:prstGeom prst="rect">
            <a:avLst/>
          </a:prstGeom>
        </p:spPr>
      </p:pic>
    </p:spTree>
    <p:extLst>
      <p:ext uri="{BB962C8B-B14F-4D97-AF65-F5344CB8AC3E}">
        <p14:creationId xmlns:p14="http://schemas.microsoft.com/office/powerpoint/2010/main" val="39087737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30" b="6079"/>
          <a:stretch/>
        </p:blipFill>
        <p:spPr>
          <a:xfrm>
            <a:off x="-1" y="0"/>
            <a:ext cx="9238129" cy="6858000"/>
          </a:xfrm>
          <a:prstGeom prst="rect">
            <a:avLst/>
          </a:prstGeom>
        </p:spPr>
      </p:pic>
    </p:spTree>
    <p:extLst>
      <p:ext uri="{BB962C8B-B14F-4D97-AF65-F5344CB8AC3E}">
        <p14:creationId xmlns:p14="http://schemas.microsoft.com/office/powerpoint/2010/main" val="40497969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74"/>
          <a:stretch/>
        </p:blipFill>
        <p:spPr>
          <a:xfrm>
            <a:off x="0" y="0"/>
            <a:ext cx="9252520" cy="6858000"/>
          </a:xfrm>
          <a:prstGeom prst="rect">
            <a:avLst/>
          </a:prstGeom>
        </p:spPr>
      </p:pic>
    </p:spTree>
    <p:extLst>
      <p:ext uri="{BB962C8B-B14F-4D97-AF65-F5344CB8AC3E}">
        <p14:creationId xmlns:p14="http://schemas.microsoft.com/office/powerpoint/2010/main" val="405118857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111191123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7255"/>
          <a:stretch/>
        </p:blipFill>
        <p:spPr>
          <a:xfrm>
            <a:off x="0" y="0"/>
            <a:ext cx="9144000" cy="6858000"/>
          </a:xfrm>
          <a:prstGeom prst="rect">
            <a:avLst/>
          </a:prstGeom>
        </p:spPr>
      </p:pic>
    </p:spTree>
    <p:extLst>
      <p:ext uri="{BB962C8B-B14F-4D97-AF65-F5344CB8AC3E}">
        <p14:creationId xmlns:p14="http://schemas.microsoft.com/office/powerpoint/2010/main" val="38886481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176" b="6079"/>
          <a:stretch/>
        </p:blipFill>
        <p:spPr>
          <a:xfrm>
            <a:off x="0" y="0"/>
            <a:ext cx="9251576" cy="6858000"/>
          </a:xfrm>
          <a:prstGeom prst="rect">
            <a:avLst/>
          </a:prstGeom>
        </p:spPr>
      </p:pic>
    </p:spTree>
    <p:extLst>
      <p:ext uri="{BB962C8B-B14F-4D97-AF65-F5344CB8AC3E}">
        <p14:creationId xmlns:p14="http://schemas.microsoft.com/office/powerpoint/2010/main" val="388535502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70"/>
          <a:stretch/>
        </p:blipFill>
        <p:spPr>
          <a:xfrm>
            <a:off x="0" y="0"/>
            <a:ext cx="9324528" cy="6858000"/>
          </a:xfrm>
          <a:prstGeom prst="rect">
            <a:avLst/>
          </a:prstGeom>
        </p:spPr>
      </p:pic>
    </p:spTree>
    <p:extLst>
      <p:ext uri="{BB962C8B-B14F-4D97-AF65-F5344CB8AC3E}">
        <p14:creationId xmlns:p14="http://schemas.microsoft.com/office/powerpoint/2010/main" val="29391924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715"/>
          <a:stretch/>
        </p:blipFill>
        <p:spPr>
          <a:xfrm>
            <a:off x="0" y="67234"/>
            <a:ext cx="9144000" cy="6790765"/>
          </a:xfrm>
          <a:prstGeom prst="rect">
            <a:avLst/>
          </a:prstGeom>
        </p:spPr>
      </p:pic>
    </p:spTree>
    <p:extLst>
      <p:ext uri="{BB962C8B-B14F-4D97-AF65-F5344CB8AC3E}">
        <p14:creationId xmlns:p14="http://schemas.microsoft.com/office/powerpoint/2010/main" val="122139748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554"/>
          <a:stretch/>
        </p:blipFill>
        <p:spPr>
          <a:xfrm>
            <a:off x="0" y="-99392"/>
            <a:ext cx="9144000" cy="6957392"/>
          </a:xfrm>
          <a:prstGeom prst="rect">
            <a:avLst/>
          </a:prstGeom>
        </p:spPr>
      </p:pic>
    </p:spTree>
    <p:extLst>
      <p:ext uri="{BB962C8B-B14F-4D97-AF65-F5344CB8AC3E}">
        <p14:creationId xmlns:p14="http://schemas.microsoft.com/office/powerpoint/2010/main" val="196415854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826995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324528" cy="6858000"/>
          </a:xfrm>
          <a:prstGeom prst="rect">
            <a:avLst/>
          </a:prstGeom>
        </p:spPr>
      </p:pic>
    </p:spTree>
    <p:extLst>
      <p:ext uri="{BB962C8B-B14F-4D97-AF65-F5344CB8AC3E}">
        <p14:creationId xmlns:p14="http://schemas.microsoft.com/office/powerpoint/2010/main" val="265479972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765"/>
          <a:stretch/>
        </p:blipFill>
        <p:spPr>
          <a:xfrm>
            <a:off x="-108520" y="1"/>
            <a:ext cx="9252520" cy="6858000"/>
          </a:xfrm>
          <a:prstGeom prst="rect">
            <a:avLst/>
          </a:prstGeom>
        </p:spPr>
      </p:pic>
    </p:spTree>
    <p:extLst>
      <p:ext uri="{BB962C8B-B14F-4D97-AF65-F5344CB8AC3E}">
        <p14:creationId xmlns:p14="http://schemas.microsoft.com/office/powerpoint/2010/main" val="319247906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58"/>
          <a:stretch/>
        </p:blipFill>
        <p:spPr>
          <a:xfrm>
            <a:off x="0" y="-13448"/>
            <a:ext cx="9144000" cy="6871448"/>
          </a:xfrm>
          <a:prstGeom prst="rect">
            <a:avLst/>
          </a:prstGeom>
        </p:spPr>
      </p:pic>
    </p:spTree>
    <p:extLst>
      <p:ext uri="{BB962C8B-B14F-4D97-AF65-F5344CB8AC3E}">
        <p14:creationId xmlns:p14="http://schemas.microsoft.com/office/powerpoint/2010/main" val="2057772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98"/>
          <a:stretch/>
        </p:blipFill>
        <p:spPr>
          <a:xfrm>
            <a:off x="0" y="0"/>
            <a:ext cx="9144000" cy="6858000"/>
          </a:xfrm>
          <a:prstGeom prst="rect">
            <a:avLst/>
          </a:prstGeom>
        </p:spPr>
      </p:pic>
    </p:spTree>
    <p:extLst>
      <p:ext uri="{BB962C8B-B14F-4D97-AF65-F5344CB8AC3E}">
        <p14:creationId xmlns:p14="http://schemas.microsoft.com/office/powerpoint/2010/main" val="37324345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68"/>
          <a:stretch/>
        </p:blipFill>
        <p:spPr>
          <a:xfrm>
            <a:off x="0" y="0"/>
            <a:ext cx="9144000" cy="6858000"/>
          </a:xfrm>
          <a:prstGeom prst="rect">
            <a:avLst/>
          </a:prstGeom>
        </p:spPr>
      </p:pic>
    </p:spTree>
    <p:extLst>
      <p:ext uri="{BB962C8B-B14F-4D97-AF65-F5344CB8AC3E}">
        <p14:creationId xmlns:p14="http://schemas.microsoft.com/office/powerpoint/2010/main" val="424527471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94"/>
          <a:stretch/>
        </p:blipFill>
        <p:spPr>
          <a:xfrm>
            <a:off x="0" y="0"/>
            <a:ext cx="9144000" cy="6858000"/>
          </a:xfrm>
          <a:prstGeom prst="rect">
            <a:avLst/>
          </a:prstGeom>
        </p:spPr>
      </p:pic>
    </p:spTree>
    <p:extLst>
      <p:ext uri="{BB962C8B-B14F-4D97-AF65-F5344CB8AC3E}">
        <p14:creationId xmlns:p14="http://schemas.microsoft.com/office/powerpoint/2010/main" val="242964304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40"/>
          <a:stretch/>
        </p:blipFill>
        <p:spPr>
          <a:xfrm>
            <a:off x="0" y="0"/>
            <a:ext cx="9252520" cy="6957392"/>
          </a:xfrm>
          <a:prstGeom prst="rect">
            <a:avLst/>
          </a:prstGeom>
        </p:spPr>
      </p:pic>
    </p:spTree>
    <p:extLst>
      <p:ext uri="{BB962C8B-B14F-4D97-AF65-F5344CB8AC3E}">
        <p14:creationId xmlns:p14="http://schemas.microsoft.com/office/powerpoint/2010/main" val="291811190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74"/>
          <a:stretch/>
        </p:blipFill>
        <p:spPr>
          <a:xfrm>
            <a:off x="0" y="0"/>
            <a:ext cx="9252520" cy="6858000"/>
          </a:xfrm>
          <a:prstGeom prst="rect">
            <a:avLst/>
          </a:prstGeom>
        </p:spPr>
      </p:pic>
    </p:spTree>
    <p:extLst>
      <p:ext uri="{BB962C8B-B14F-4D97-AF65-F5344CB8AC3E}">
        <p14:creationId xmlns:p14="http://schemas.microsoft.com/office/powerpoint/2010/main" val="3177653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74"/>
          <a:stretch/>
        </p:blipFill>
        <p:spPr>
          <a:xfrm>
            <a:off x="0" y="0"/>
            <a:ext cx="9144000" cy="6858000"/>
          </a:xfrm>
          <a:prstGeom prst="rect">
            <a:avLst/>
          </a:prstGeom>
        </p:spPr>
      </p:pic>
    </p:spTree>
    <p:extLst>
      <p:ext uri="{BB962C8B-B14F-4D97-AF65-F5344CB8AC3E}">
        <p14:creationId xmlns:p14="http://schemas.microsoft.com/office/powerpoint/2010/main" val="7188301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301632080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74"/>
          <a:stretch/>
        </p:blipFill>
        <p:spPr>
          <a:xfrm>
            <a:off x="0" y="0"/>
            <a:ext cx="9252520" cy="6858000"/>
          </a:xfrm>
          <a:prstGeom prst="rect">
            <a:avLst/>
          </a:prstGeom>
        </p:spPr>
      </p:pic>
    </p:spTree>
    <p:extLst>
      <p:ext uri="{BB962C8B-B14F-4D97-AF65-F5344CB8AC3E}">
        <p14:creationId xmlns:p14="http://schemas.microsoft.com/office/powerpoint/2010/main" val="32666071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54045024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59826733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324528" cy="6858000"/>
          </a:xfrm>
          <a:prstGeom prst="rect">
            <a:avLst/>
          </a:prstGeom>
        </p:spPr>
      </p:pic>
    </p:spTree>
    <p:extLst>
      <p:ext uri="{BB962C8B-B14F-4D97-AF65-F5344CB8AC3E}">
        <p14:creationId xmlns:p14="http://schemas.microsoft.com/office/powerpoint/2010/main" val="11470684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873120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359823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253" y="0"/>
            <a:ext cx="9109494" cy="6858000"/>
          </a:xfrm>
          <a:prstGeom prst="rect">
            <a:avLst/>
          </a:prstGeom>
        </p:spPr>
      </p:pic>
    </p:spTree>
    <p:extLst>
      <p:ext uri="{BB962C8B-B14F-4D97-AF65-F5344CB8AC3E}">
        <p14:creationId xmlns:p14="http://schemas.microsoft.com/office/powerpoint/2010/main" val="212138717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084861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260526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790958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90071789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210216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985297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390561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58638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539873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366224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3286253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30" b="5882"/>
          <a:stretch/>
        </p:blipFill>
        <p:spPr>
          <a:xfrm>
            <a:off x="-1" y="0"/>
            <a:ext cx="9238129" cy="6858000"/>
          </a:xfrm>
          <a:prstGeom prst="rect">
            <a:avLst/>
          </a:prstGeom>
        </p:spPr>
      </p:pic>
    </p:spTree>
    <p:extLst>
      <p:ext uri="{BB962C8B-B14F-4D97-AF65-F5344CB8AC3E}">
        <p14:creationId xmlns:p14="http://schemas.microsoft.com/office/powerpoint/2010/main" val="237254638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National Botanic Gardens of Ireland</a:t>
            </a:r>
            <a:endParaRPr lang="es-ES" dirty="0"/>
          </a:p>
        </p:txBody>
      </p:sp>
      <p:sp>
        <p:nvSpPr>
          <p:cNvPr id="3" name="2 Marcador de contenido"/>
          <p:cNvSpPr>
            <a:spLocks noGrp="1"/>
          </p:cNvSpPr>
          <p:nvPr>
            <p:ph sz="quarter" idx="1"/>
          </p:nvPr>
        </p:nvSpPr>
        <p:spPr/>
        <p:txBody>
          <a:bodyPr>
            <a:normAutofit/>
          </a:bodyPr>
          <a:lstStyle/>
          <a:p>
            <a:r>
              <a:rPr lang="es-ES" dirty="0"/>
              <a:t>El Jardín Botánico Nacional  se encuentran en Glasnevin , a 5 km al noroeste de Dublín centro de la ciudad, Irlanda. </a:t>
            </a:r>
          </a:p>
          <a:p>
            <a:r>
              <a:rPr lang="es-ES" dirty="0"/>
              <a:t> Las 19,5 hectáreas  están situadas entre Prospect Cemetery y el río Tolka donde forma parte de ese río llanura de inundación . </a:t>
            </a:r>
          </a:p>
          <a:p>
            <a:r>
              <a:rPr lang="es-ES" dirty="0"/>
              <a:t>Los jardines fueron fundados en 1795 por la Sociedad de Dublín (más tarde la Royal Dublin Society) y han crecido hasta contener 20.000 plantas vivas y muchos millones de especímenes de plantas secas. </a:t>
            </a:r>
          </a:p>
        </p:txBody>
      </p:sp>
    </p:spTree>
    <p:extLst>
      <p:ext uri="{BB962C8B-B14F-4D97-AF65-F5344CB8AC3E}">
        <p14:creationId xmlns:p14="http://schemas.microsoft.com/office/powerpoint/2010/main" val="150521130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Hay varios invernaderos arquitectónicamente notables. Hoy en día el sitio Glasnevin es la sede del Jardín Botánico Nacional de Irlanda, que tiene un jardín de satélite en Kilmcurragh en el condado de Wicklow.</a:t>
            </a:r>
          </a:p>
          <a:p>
            <a:r>
              <a:rPr lang="es-ES" dirty="0"/>
              <a:t>El jardín botánico participa en las iniciativas nacionales e internacionales para la biodiversidad y la conservación del desarrollo sostenible . </a:t>
            </a:r>
          </a:p>
          <a:p>
            <a:r>
              <a:rPr lang="es-ES" dirty="0"/>
              <a:t>El Director, Dr. Mateo Jebb , es también presidente de PlantNetwork: La Red de Colecciones Planta de Gran Bretaña e Irlanda.</a:t>
            </a:r>
          </a:p>
          <a:p>
            <a:r>
              <a:rPr lang="es-ES" dirty="0"/>
              <a:t> Es séptima atracción más visitada de Irlanda, y la segunda atracción más visitada al aire libre.</a:t>
            </a:r>
          </a:p>
          <a:p>
            <a:endParaRPr lang="es-ES" dirty="0"/>
          </a:p>
          <a:p>
            <a:endParaRPr lang="es-ES" dirty="0"/>
          </a:p>
        </p:txBody>
      </p:sp>
    </p:spTree>
    <p:extLst>
      <p:ext uri="{BB962C8B-B14F-4D97-AF65-F5344CB8AC3E}">
        <p14:creationId xmlns:p14="http://schemas.microsoft.com/office/powerpoint/2010/main" val="148175462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El poeta Thomas Tickell  era dueño de una casa y el pequeño estado en Glasnevin , en 1795,  se vendió al Parlamento irlandés y donado a la Real Sociedad de Dublín para que se estableciera el primer jardín botánico de de Irlanda </a:t>
            </a:r>
          </a:p>
          <a:p>
            <a:r>
              <a:rPr lang="es-ES" dirty="0"/>
              <a:t> Una doble línea de arboles de tejo árboles, conocida como "Paseo de Addison" sobrevive a partir de este período. </a:t>
            </a:r>
          </a:p>
          <a:p>
            <a:r>
              <a:rPr lang="es-ES" dirty="0"/>
              <a:t> El propósito original de los jardines ha sido avanzar en el conocimiento de las plantas para la agricultura, la medicina y la tintura .</a:t>
            </a:r>
          </a:p>
          <a:p>
            <a:r>
              <a:rPr lang="es-ES" dirty="0"/>
              <a:t> Los jardines eran el primer lugar en Irlanda, donde se identificó la infección responsable de la hambruna de la patata 1845-1847.</a:t>
            </a:r>
          </a:p>
          <a:p>
            <a:r>
              <a:rPr lang="es-ES" dirty="0"/>
              <a:t> A lo largo de la hambruna, la investigación para detener la infección se llevó a cabo en los jardines. </a:t>
            </a:r>
          </a:p>
          <a:p>
            <a:endParaRPr lang="es-ES" dirty="0"/>
          </a:p>
          <a:p>
            <a:endParaRPr lang="es-ES" dirty="0"/>
          </a:p>
        </p:txBody>
      </p:sp>
    </p:spTree>
    <p:extLst>
      <p:ext uri="{BB962C8B-B14F-4D97-AF65-F5344CB8AC3E}">
        <p14:creationId xmlns:p14="http://schemas.microsoft.com/office/powerpoint/2010/main" val="268932844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92500"/>
          </a:bodyPr>
          <a:lstStyle/>
          <a:p>
            <a:r>
              <a:rPr lang="es-ES" dirty="0"/>
              <a:t>Walter Wade y John Underwood, el primer director y superintendente, respectivamente, realizaron el diseño de los jardines, pero cuando Wade murió en 1825, declinaron durante algunos años.</a:t>
            </a:r>
          </a:p>
          <a:p>
            <a:r>
              <a:rPr lang="es-ES" dirty="0"/>
              <a:t> Desde 1834, Director Ninian Nivan trajo nueva vida a los jardines, a la realización de algún rediseño. </a:t>
            </a:r>
          </a:p>
          <a:p>
            <a:r>
              <a:rPr lang="es-ES" dirty="0"/>
              <a:t>Este programa de cambio y desarrollo continuó con los siguientes directores en la década de 1960.Los jardines fueron colocados en la atención del gobierno en 1877. </a:t>
            </a:r>
          </a:p>
          <a:p>
            <a:r>
              <a:rPr lang="es-ES" dirty="0"/>
              <a:t>En el invierno de 1948/9 Ludwig Wittgenstein vivió y trabajó en Irlanda. Con frecuencia llegó a la Casa de las Palmeras para sentarse y escribir. Hay una placa conmemorativa en él los lugares que se sentó .</a:t>
            </a:r>
          </a:p>
          <a:p>
            <a:r>
              <a:rPr lang="es-ES" dirty="0"/>
              <a:t> </a:t>
            </a:r>
          </a:p>
          <a:p>
            <a:endParaRPr lang="es-ES" dirty="0"/>
          </a:p>
          <a:p>
            <a:endParaRPr lang="es-ES" dirty="0"/>
          </a:p>
        </p:txBody>
      </p:sp>
    </p:spTree>
    <p:extLst>
      <p:ext uri="{BB962C8B-B14F-4D97-AF65-F5344CB8AC3E}">
        <p14:creationId xmlns:p14="http://schemas.microsoft.com/office/powerpoint/2010/main" val="119155031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Además de ser un destino turístico y un atractivo para los residentes cercanos, sino que también sirve como un centro de investigación y capacitación en horticultura, incluida la cría de muchas preciadas orquídeas </a:t>
            </a:r>
          </a:p>
          <a:p>
            <a:r>
              <a:rPr lang="es-ES" dirty="0"/>
              <a:t>El suelo en Glasnevin es fuertemente alcalina (en términos de horticultura) y esto limita el cultivo de plantas calcífugas como el rododendro a las zonas especialmente preparadas. </a:t>
            </a:r>
          </a:p>
          <a:p>
            <a:r>
              <a:rPr lang="es-ES" dirty="0"/>
              <a:t>Sin embargo, los jardines muestran una serie de "hábitat" al aire libre como una rocalla , frontera herbácea , jardín de rosas , bog jardín y jardín botánico. Un jardín vegetal también ha sido establecido. </a:t>
            </a:r>
          </a:p>
        </p:txBody>
      </p:sp>
    </p:spTree>
    <p:extLst>
      <p:ext uri="{BB962C8B-B14F-4D97-AF65-F5344CB8AC3E}">
        <p14:creationId xmlns:p14="http://schemas.microsoft.com/office/powerpoint/2010/main" val="78833448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Herbario Nacional también se encuentra en el Jardín Botánico Nacional. La colección del museo contiene alrededor de 20.000 muestras de productos de origen vegetal, incluidas las frutas, semillas, madera, fibras, extractos de plantas y objetos, recogidas a lo largo del jardín de doscientos años de historia. Los jardines contienen colecciones notables e históricamente importante de orquídeas.</a:t>
            </a:r>
          </a:p>
          <a:p>
            <a:r>
              <a:rPr lang="es-ES" dirty="0"/>
              <a:t> La Casa de las Palmeras recién restaurada alberga muchas plantas tropicales y subtropicales. </a:t>
            </a:r>
          </a:p>
          <a:p>
            <a:endParaRPr lang="es-ES" dirty="0"/>
          </a:p>
          <a:p>
            <a:endParaRPr lang="es-ES" dirty="0"/>
          </a:p>
        </p:txBody>
      </p:sp>
    </p:spTree>
    <p:extLst>
      <p:ext uri="{BB962C8B-B14F-4D97-AF65-F5344CB8AC3E}">
        <p14:creationId xmlns:p14="http://schemas.microsoft.com/office/powerpoint/2010/main" val="338933877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656474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281687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815054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224778367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669234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022854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176627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246695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34780678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631018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942230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48841649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68992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446"/>
            <a:ext cx="9122750" cy="4143375"/>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156821"/>
            <a:ext cx="5082560" cy="2701179"/>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82560" y="4156821"/>
            <a:ext cx="4061440" cy="2701179"/>
          </a:xfrm>
          <a:prstGeom prst="rect">
            <a:avLst/>
          </a:prstGeom>
        </p:spPr>
      </p:pic>
    </p:spTree>
    <p:extLst>
      <p:ext uri="{BB962C8B-B14F-4D97-AF65-F5344CB8AC3E}">
        <p14:creationId xmlns:p14="http://schemas.microsoft.com/office/powerpoint/2010/main" val="296574149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1"/>
          <a:stretch/>
        </p:blipFill>
        <p:spPr>
          <a:xfrm>
            <a:off x="-180528" y="0"/>
            <a:ext cx="9433048" cy="6858000"/>
          </a:xfrm>
          <a:prstGeom prst="rect">
            <a:avLst/>
          </a:prstGeom>
        </p:spPr>
      </p:pic>
    </p:spTree>
    <p:extLst>
      <p:ext uri="{BB962C8B-B14F-4D97-AF65-F5344CB8AC3E}">
        <p14:creationId xmlns:p14="http://schemas.microsoft.com/office/powerpoint/2010/main" val="26702965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16856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505896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54" y="-99392"/>
            <a:ext cx="9150353" cy="6858000"/>
          </a:xfrm>
          <a:prstGeom prst="rect">
            <a:avLst/>
          </a:prstGeom>
        </p:spPr>
      </p:pic>
    </p:spTree>
    <p:extLst>
      <p:ext uri="{BB962C8B-B14F-4D97-AF65-F5344CB8AC3E}">
        <p14:creationId xmlns:p14="http://schemas.microsoft.com/office/powerpoint/2010/main" val="370632684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816689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187850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838555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886345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803167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20102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812401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188942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441409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329112953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5" y="0"/>
            <a:ext cx="4536503" cy="3501008"/>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4008" y="0"/>
            <a:ext cx="4499992" cy="3501008"/>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501008"/>
            <a:ext cx="4644008" cy="3356992"/>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44008" y="3501008"/>
            <a:ext cx="4499992" cy="3356992"/>
          </a:xfrm>
          <a:prstGeom prst="rect">
            <a:avLst/>
          </a:prstGeom>
        </p:spPr>
      </p:pic>
    </p:spTree>
    <p:extLst>
      <p:ext uri="{BB962C8B-B14F-4D97-AF65-F5344CB8AC3E}">
        <p14:creationId xmlns:p14="http://schemas.microsoft.com/office/powerpoint/2010/main" val="197235880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025185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932040" cy="3501008"/>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32040" y="0"/>
            <a:ext cx="4211960" cy="3501008"/>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501008"/>
            <a:ext cx="4932040" cy="3356992"/>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32040" y="3501008"/>
            <a:ext cx="4211960" cy="3356993"/>
          </a:xfrm>
          <a:prstGeom prst="rect">
            <a:avLst/>
          </a:prstGeom>
        </p:spPr>
      </p:pic>
    </p:spTree>
    <p:extLst>
      <p:ext uri="{BB962C8B-B14F-4D97-AF65-F5344CB8AC3E}">
        <p14:creationId xmlns:p14="http://schemas.microsoft.com/office/powerpoint/2010/main" val="418148143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1687613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2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67</TotalTime>
  <Words>1326</Words>
  <Application>Microsoft Office PowerPoint</Application>
  <PresentationFormat>Presentación en pantalla (4:3)</PresentationFormat>
  <Paragraphs>276</Paragraphs>
  <Slides>133</Slides>
  <Notes>120</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133</vt:i4>
      </vt:variant>
    </vt:vector>
  </HeadingPairs>
  <TitlesOfParts>
    <vt:vector size="140" baseType="lpstr">
      <vt:lpstr>Arial</vt:lpstr>
      <vt:lpstr>Calibri</vt:lpstr>
      <vt:lpstr>Century Schoolbook</vt:lpstr>
      <vt:lpstr>Wingdings</vt:lpstr>
      <vt:lpstr>Wingdings 2</vt:lpstr>
      <vt:lpstr>2_Default Theme</vt:lpstr>
      <vt:lpstr>1_Default Theme</vt:lpstr>
      <vt:lpstr>EUROPA.-LA VUELTA AL MUNDO EN 885 JARDINES.-IRLANDA.-Mount Stewart.-National Botanic Gardens </vt:lpstr>
      <vt:lpstr>Mount Stewart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National Botanic Gardens of Ireland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JARDINES.-IRLANDA.-Mount Stewart</dc:title>
  <dc:creator>Josep</dc:creator>
  <cp:lastModifiedBy>Usuario</cp:lastModifiedBy>
  <cp:revision>10</cp:revision>
  <dcterms:created xsi:type="dcterms:W3CDTF">2013-11-15T17:26:52Z</dcterms:created>
  <dcterms:modified xsi:type="dcterms:W3CDTF">2018-03-12T08:36:28Z</dcterms:modified>
</cp:coreProperties>
</file>