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B677E-A50C-433B-A6F6-AE1F07131F66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8B67C-50EF-4322-A586-83173FE1312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9131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Laderas de las montañas de Sugar Loaf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4DCEA5-1A81-4F52-A11A-0FCAEF182147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B10D7D-CC8D-484F-B4E1-56965B26D14E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85310F-0531-4651-940B-0F0B7CA8C0CC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8FAC97-2C74-4C58-AE08-848CCCD5421B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Lago Triton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FC3E0A-01C4-4151-9474-7FE25CFB5313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DEA88E-7A5E-474D-8C4D-9552EF437E2B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415F96-2C93-4C6A-AC4A-6B669D374FC8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ED9684-E886-4CF8-A5BA-B1461FF2F2DB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Eje Principal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CD7220-3CEE-403B-B8C0-14DC30B91716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Parterres en Verano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4B93BE-1F30-454C-B2F8-CB92B2CA1C51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Caballos alados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73BED5-92F4-48FB-80B9-E764F7649EB5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A147A8-1A5E-4A43-8D1F-78E31B06D91D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Caballos alados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5A8A9C-9682-4E9A-973D-B890223C679D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Caballos alados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F88079-94F1-4ADE-B77F-1A70A9D0989A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Walled Garden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13B9FF-0ADD-45F3-822C-A278CE1EFA3C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Walled Garden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E2537E-5AB5-4850-8C69-871F59434E35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Powerscourt.-Walled Garden .-Mixed border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8FFAD5-CF83-4FC7-AEE6-F5A783F6B87A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Walled Garden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84863B-91F6-4593-8ED2-43CF27FBE249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Walled Garden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A4E6C8-79C2-40A5-9A5C-DC1698967245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8E9494-7B65-4B66-B0E9-D778328DC431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Walled Garden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4019B9-FA85-4D3D-9435-1B409A897EF0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53D963-EDD8-4B92-9667-D8E8BF1750BD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Contraste de colores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AA24D5-B9D5-425F-AE24-5FB8B80EBF5A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Bosques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5B56D9-85E9-4892-BDD6-EADEF2B1DC0F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68E7F2-3BB1-4894-AC8B-4B893542A1CA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1D94F7-292D-4595-A8A7-AA5B455405CA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Japones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7CAE01-BAF7-4596-A0D6-9DA899ED7C2C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02AC3A-B3F2-45CA-87C4-FAA9F174CFFC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02EDA-4A6D-4471-96CD-D1437BFFC385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BE2221-EE11-474B-BC87-95A2D8CDA1D7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C3B45F-CF85-4F34-AF80-55F7B7A0C9D0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42A978-C74E-43B3-BC1C-BA408C034A54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96C253-8E43-4ABA-9589-67DE61763AAD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Japones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7E0F8A-E31D-4DA6-AE07-823A58328233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Japones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C51AF3-4966-450E-A812-02FDAC803510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Japones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7A57B8-3BE6-4C99-9335-A7683E2AB2CB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F9D68B-671E-4352-9548-3A8D4F10710C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1A075E-F813-4202-BA50-B6DD0430CA76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C22CD7-3A1D-4EC3-AE36-168E8CD6633C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32D76F-B881-4CB2-8094-2C1FF002AD5B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B4A5F9-E28C-4474-B257-12E2EE6373C4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AD0DA9-A46D-4A8E-A6BA-CB90387656C0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ED25C8-A352-41B6-AAC5-269F712FD7D9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7C879D-65D8-4F6F-9878-3001351343F9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6B1AAF-60A2-42B5-8A5D-85EB5173EF09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Azalea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8EC3AD-F35A-406B-8A90-F52415D6A9EA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0795B5-5915-4D5F-8345-C6887670DFDF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Lago Triton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CB0C95-0F6B-4809-9EE5-EF7F05926813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CBD5C8-D35A-4C6B-826C-31AB3B8AD172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Fuente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6FB9A6-5EB2-46B7-8D97-7CF5AE912363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Powerscourt.-Talud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70B0DC-67C7-490D-91E9-373AD790C86C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Elementos decorativos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CAE302-5E85-4535-A6AA-325710D5ACE6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Elementos decorativos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E79985-9295-434E-9D28-272510004F49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Pavimento enchinado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74A0F7-F285-4008-8D38-EB648D0593C1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Pavimento  y verja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A86FE9-8DD7-425B-9DAC-4EDEA1CF57D5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Pavimento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079A9D-4533-4641-B158-7AAAF2A43F3F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Talud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FFFCC3-92AB-4A1E-BEF6-D41A43DF77E1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Bosques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6BCA87-19CC-40B5-B97B-4300A441DDAA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Paseo Bosques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C836FB-2987-4B15-9099-6748ACE60B57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Verjas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AD197F-9A5D-4F20-A8B1-D01EDF1483A0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Verja en el Lago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ACC18A-6AED-4D57-92F8-59127B617E46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Verja en el Walled Garden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1354FD-DF70-4F6B-96A2-EA255B63D6F2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Verjas de entrada al Walled Garden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CCF6E7-6D84-4413-8A2D-0D725219B2E3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Verjas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FDD506-E05B-4B73-B968-9CFD064BB4B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Valle de la Torre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526B40-E647-4840-9F1F-0F3FC33361B8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Caballos alados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D49917-DF09-4226-BCF3-B536BEA6D770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Lago Triton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771F46-C114-4D15-B449-F038BD6AAFE4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Powescourt.-Pets Cementery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1E4389-9398-4E21-80DD-F1872FC4D303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Pets Cementery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D4A618-DDF3-4695-A451-715633BF0FB6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Lago Triton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E4FFFB-7AF0-4AE0-B76A-254A0C5CBCDC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562C83-F82E-4D4E-A43F-4F36442132C5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Lago Triton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FE4EF1-F408-4A0C-8B7D-4507F33C3FD3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japonés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9A166A-4801-4CE5-AA1B-8878DAA1CFE4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Lago Triton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6DDCA6-F2CE-4BD3-BEDD-645553BF1F1E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Lago Triton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8196E9-E31F-45CA-A802-9703409F34FF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Lago Triton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786022-E412-4C7B-A722-082C2BB40BDA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Cascada y paseo en el Bosque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0F629C-EBD0-45B8-ACBE-32C60F79B7DB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Powerscourt.-Parterres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E8FD47-0D1E-437E-AB5A-F1B4E927DD93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Powerscourt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E71A78-B9AD-4926-BF16-9DA4045F7925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Parterre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FA7854-893F-4F90-B7D7-A5DE96E3B054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Parterres en primavera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157B85-54B1-47AF-88CA-9565C8F0B9A1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Parterres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AD5EC3-B90D-49D6-BF09-AFA5A8F58B69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Pabellón Jardín Japones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F8374F-0CE2-4208-B43D-00A7E9ACF6B0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Esculturas de bronce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801240-B1DD-4D25-8230-9155DEA81E3E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Esculturas de bronce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98F68A-2C28-4630-A28B-18B71C1A990B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Esculturas de bronce 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B73E75-A3CD-49CF-A1F8-4E4F5A0A9713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Esculturas de mármol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779ED9-60CE-4B1A-A587-0EAE96695AE6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Banco en Walled Garden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C18ECF-FDA0-4CE4-AFDC-E6BD0D9787DD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Banco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3A8179-DB5D-4AC2-B660-C041A1409208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Banco de hierro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EAB8F7-A8BD-4A25-AF3C-1459E929E481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Fuente adosada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098AA2-E30E-4886-8C49-DD650249F2FF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Fuente adosada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57C08D-4216-4022-A5B4-C1EE02E8B7FE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Fuente y Reloj de sol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7691CF-5AC9-4FC7-81D0-4895FCCB81AE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Jarrones decorativos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4CA483-796D-4017-8EB7-CAB4FBD0D30B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Copas de remate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FF2C75-5A7C-4034-9B4A-4C4F78319EFF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Estatuas y jarrones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130159-94FA-494A-915E-418460C85E81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Jarrones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1F5189-1643-4C24-83EE-8D0B9DA8E73E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79976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JARDINES.-IRLANDA.-</a:t>
            </a:r>
            <a:br>
              <a:rPr lang="es-ES" sz="3600" dirty="0"/>
            </a:br>
            <a:r>
              <a:rPr lang="es-ES" sz="3600" dirty="0"/>
              <a:t>POWERSCOURT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581128"/>
            <a:ext cx="518457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641475"/>
          </a:xfrm>
        </p:spPr>
        <p:txBody>
          <a:bodyPr/>
          <a:lstStyle/>
          <a:p>
            <a:pPr eaLnBrk="1" hangingPunct="1"/>
            <a:r>
              <a:rPr lang="es-ES" sz="3200" dirty="0">
                <a:solidFill>
                  <a:schemeClr val="tx1"/>
                </a:solidFill>
              </a:rPr>
              <a:t>Powerscout</a:t>
            </a:r>
            <a:br>
              <a:rPr lang="es-ES" sz="3200" dirty="0">
                <a:solidFill>
                  <a:schemeClr val="tx1"/>
                </a:solidFill>
              </a:rPr>
            </a:br>
            <a:r>
              <a:rPr lang="es-ES" sz="3200" dirty="0">
                <a:solidFill>
                  <a:schemeClr val="tx1"/>
                </a:solidFill>
              </a:rPr>
              <a:t>La casa y los jardines Eniskerry</a:t>
            </a:r>
            <a:br>
              <a:rPr lang="es-ES" sz="3200" dirty="0">
                <a:solidFill>
                  <a:schemeClr val="tx1"/>
                </a:solidFill>
              </a:rPr>
            </a:br>
            <a:r>
              <a:rPr lang="es-ES" sz="3200" dirty="0">
                <a:solidFill>
                  <a:schemeClr val="tx1"/>
                </a:solidFill>
              </a:rPr>
              <a:t>Condado de Wicklow.-Irlanda 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060575"/>
            <a:ext cx="7643192" cy="4065588"/>
          </a:xfrm>
        </p:spPr>
        <p:txBody>
          <a:bodyPr/>
          <a:lstStyle/>
          <a:p>
            <a:pPr eaLnBrk="1" hangingPunct="1"/>
            <a:r>
              <a:rPr lang="es-ES" dirty="0"/>
              <a:t>Powerscourt es una de las grandes propiedades mas bellas de Irlanda.</a:t>
            </a:r>
          </a:p>
          <a:p>
            <a:pPr eaLnBrk="1" hangingPunct="1"/>
            <a:r>
              <a:rPr lang="es-ES" dirty="0"/>
              <a:t>Hacia 1.300 se había construido en este lugar un castillo propiedad de la familia Poer ( Power).</a:t>
            </a:r>
          </a:p>
          <a:p>
            <a:pPr eaLnBrk="1" hangingPunct="1"/>
            <a:r>
              <a:rPr lang="es-ES" dirty="0"/>
              <a:t> Después fue ocupado por familias poderosas.</a:t>
            </a:r>
          </a:p>
          <a:p>
            <a:pPr eaLnBrk="1" hangingPunct="1"/>
            <a:r>
              <a:rPr lang="es-ES" dirty="0"/>
              <a:t>  En 1.603 se otorga el castillo y los terrenos a un ingles recién llegado a Irlanda, Richard Wingfield  militar que se le nombro mariscal. </a:t>
            </a:r>
          </a:p>
          <a:p>
            <a:pPr eaLnBrk="1" hangingPunct="1"/>
            <a:r>
              <a:rPr lang="es-ES" dirty="0"/>
              <a:t>Sus descendientes vivieron en Powerscourt mas de 350 años. 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1650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904061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el siglo XVIII se hacen grandes remodelaciones en el castillo y los terrenos donde se construyen diversos jardines y terrazas esmeradamente planeados por el arquitecto Richard Castle.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 las alteraciones realizadas un siglo mas tarde nace el espectacular jardín actual.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VI Vizconde de Powerscourt encarga a Daniel Roberston el diseño de nuevos esquemas para los jardines.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 crea la terraza  situada cerca de la casa, a la muerte del Vizconde se interrumpen las obras que continúan por su hijo en 1850.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 plantan arboles y se incorporan una asombrosa colección de estatuas, trabajos de hierro forjado y otros elementos decorativos. </a:t>
            </a:r>
          </a:p>
        </p:txBody>
      </p:sp>
    </p:spTree>
    <p:extLst>
      <p:ext uri="{BB962C8B-B14F-4D97-AF65-F5344CB8AC3E}">
        <p14:creationId xmlns:p14="http://schemas.microsoft.com/office/powerpoint/2010/main" val="1905332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Los jardines italianos</a:t>
            </a:r>
          </a:p>
        </p:txBody>
      </p:sp>
      <p:sp>
        <p:nvSpPr>
          <p:cNvPr id="92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La casa y el lago están conectados por una serie de terrazas que orientan la vista hacia las laderas de la montaña Sugar Loaf,</a:t>
            </a:r>
          </a:p>
          <a:p>
            <a:pPr eaLnBrk="1" hangingPunct="1"/>
            <a:r>
              <a:rPr lang="es-ES" dirty="0"/>
              <a:t>Las diversas estatuas que adornan las terrazas de mármol en el nivel superior y de bronce en los niveles inferiores fueron coleccionadas por el VI y VII vizcondes de numerosos lugares de Europa.</a:t>
            </a:r>
          </a:p>
          <a:p>
            <a:pPr eaLnBrk="1" hangingPunct="1"/>
            <a:r>
              <a:rPr lang="es-ES" dirty="0"/>
              <a:t>Los caballos alados de tamaño natural que hacen guardia en el lago son parte del escudo de la familia y se esculpieron en Berlín en 1869.   </a:t>
            </a:r>
          </a:p>
        </p:txBody>
      </p:sp>
    </p:spTree>
    <p:extLst>
      <p:ext uri="{BB962C8B-B14F-4D97-AF65-F5344CB8AC3E}">
        <p14:creationId xmlns:p14="http://schemas.microsoft.com/office/powerpoint/2010/main" val="974398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s-ES" sz="3600" dirty="0"/>
              <a:t>El Jardín Vallado.-Walled Garden</a:t>
            </a:r>
          </a:p>
          <a:p>
            <a:pPr eaLnBrk="1" hangingPunct="1"/>
            <a:r>
              <a:rPr lang="es-ES" sz="2800" dirty="0"/>
              <a:t>Es uno de los rasgos mas antiguos de Powerscourt figurando en un plano de la propiedad en 1740.</a:t>
            </a:r>
          </a:p>
          <a:p>
            <a:pPr eaLnBrk="1" hangingPunct="1"/>
            <a:r>
              <a:rPr lang="es-ES" sz="2800" dirty="0"/>
              <a:t>Es famoso por sus elaboradas verjas  y un bello arriate de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2800" dirty="0"/>
              <a:t>     plantas perennes. </a:t>
            </a:r>
          </a:p>
          <a:p>
            <a:pPr eaLnBrk="1" hangingPunct="1"/>
            <a:r>
              <a:rPr lang="es-ES" sz="3600" dirty="0"/>
              <a:t>   El estanque del Delfin.-Triton Lac</a:t>
            </a:r>
          </a:p>
          <a:p>
            <a:pPr eaLnBrk="1" hangingPunct="1"/>
            <a:r>
              <a:rPr lang="es-ES" sz="2800" dirty="0"/>
              <a:t>Originalmente era un estanque para peces, debe su nombre a la fuente situada en el centro.</a:t>
            </a:r>
          </a:p>
          <a:p>
            <a:pPr eaLnBrk="1" hangingPunct="1"/>
            <a:r>
              <a:rPr lang="es-ES" sz="2800" dirty="0"/>
              <a:t>Esta rodeado de cedros rojos del Japón.-Cryptomeria japonica  plantadas en 1864.</a:t>
            </a:r>
          </a:p>
        </p:txBody>
      </p:sp>
    </p:spTree>
    <p:extLst>
      <p:ext uri="{BB962C8B-B14F-4D97-AF65-F5344CB8AC3E}">
        <p14:creationId xmlns:p14="http://schemas.microsoft.com/office/powerpoint/2010/main" val="3557301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600" dirty="0">
                <a:solidFill>
                  <a:srgbClr val="FFC000"/>
                </a:solidFill>
              </a:rPr>
              <a:t>El cementerio de mascotas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Lapidas de piedra marcan las tumba de los animales de compañía  de las familias Wingfield y Slazenger.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cementerio es uno de los mas grandes de este estilo que existen en jardines privados de Irlanda.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600" dirty="0">
                <a:solidFill>
                  <a:srgbClr val="FFC000"/>
                </a:solidFill>
              </a:rPr>
              <a:t>El  jardín japonés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Se construye en 1908 al sur del estanque de Tritón , a lo largo de una serie de senderos concéntricos se puede contemplar el jardín con una pagoda, diversas lámparas de piedra y un arroyo con varios puentes.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En la vegetación se incluyen arces japoneses, azaleas y Trachycarpus excelsa.   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028971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s-ES" sz="3600" dirty="0">
                <a:solidFill>
                  <a:srgbClr val="FFC000"/>
                </a:solidFill>
              </a:rPr>
              <a:t>El valle de la Torre</a:t>
            </a:r>
          </a:p>
          <a:p>
            <a:pPr eaLnBrk="1" hangingPunct="1"/>
            <a:r>
              <a:rPr lang="es-ES" sz="2800" dirty="0"/>
              <a:t>El nombre del valle deriva de la torre Pepper Pot o Pimentero que se alza en la cima.</a:t>
            </a:r>
          </a:p>
          <a:p>
            <a:pPr eaLnBrk="1" hangingPunct="1"/>
            <a:r>
              <a:rPr lang="es-ES" sz="2800" dirty="0"/>
              <a:t>Es un mirador construido en 1911 con motivo de la visita del Príncipe de Gales.</a:t>
            </a:r>
          </a:p>
          <a:p>
            <a:pPr eaLnBrk="1" hangingPunct="1"/>
            <a:r>
              <a:rPr lang="es-ES" sz="2800" dirty="0"/>
              <a:t>El bosque contiene numerosos ejemplares de coníferas de procedencia americana ,famosas por su rareza en  Irlanda. </a:t>
            </a:r>
          </a:p>
          <a:p>
            <a:pPr eaLnBrk="1" hangingPunct="1"/>
            <a:r>
              <a:rPr lang="es-ES" sz="2800" dirty="0"/>
              <a:t>Desde hace mas de 200 años numerosos visitantes acuden a Powerscourt atraídos por su magnifica cascada la mas alta de Irlanda con 121 m. rodeada de bosques.  </a:t>
            </a:r>
          </a:p>
        </p:txBody>
      </p:sp>
    </p:spTree>
    <p:extLst>
      <p:ext uri="{BB962C8B-B14F-4D97-AF65-F5344CB8AC3E}">
        <p14:creationId xmlns:p14="http://schemas.microsoft.com/office/powerpoint/2010/main" val="353235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Powerscour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63"/>
            <a:ext cx="9144000" cy="677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214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Powerscourt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392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Powerscourt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897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powerscour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334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Powerscourt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155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Powerscourt.-8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910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Powers Court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71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Powerscourt Estate Gardens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489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Powerscourt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273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Powers Court Gardens.-x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381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Powerscourt.-Triton Lak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64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Powerscourt_Teich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444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Powerscourt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607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Powerscour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88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3 Imagen" descr="Powercourt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7961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Powerscourt.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1288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Powerscourt_Flowerpath-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621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Powerscourt.-Walled Garden.-.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698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Powers Court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803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Powerscourt.-5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8646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3 Imagen" descr="Powerscourt.-2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102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Powerscourt.-11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383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Powerscourt Gardens.-Contraste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0660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Powercourt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7223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Powers Court.-Jaapanese Garden.-x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0080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Powerscourt.-1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0861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Powers Court.-Japanese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172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Powerscourt.-10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455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Powerscourt.-0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6816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Powerscourt.-13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9071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Powerscourt Gardens.-x4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8727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Powerscourt Gardens.-x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6281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Powerscourt Japanede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9050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Powerscourt_Gardens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0453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Powerscourt.-Azaleas en el Jardin japo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5799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Powerscourt.-Azaleas y Magnol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5521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Powerscourt.-Jardin japones.-Gazeb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0241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Powerscourt.-Jardin Japones.-Haya Purpura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0199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Powerscourt.-Jardin japo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586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Powerscourt.-Jardin japones.-Magnolia y azale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0102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Powerscourt.-Jardin japones.-Nimphae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6098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Powerscourt.-Jardin japones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8809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Powerscourt.-Jardin Japones .-Hay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8590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Powerscourt.-Jardin Japones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2 Imagen" descr="Powerscourt.-Jardin japones (2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1186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Powewrscourt.-Jardin japones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7806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Powerscourt.-25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2270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Powerscourt.-28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147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Powerscourt.-3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4821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Powerscourt.-4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0353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Powerscourt.-12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8227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Powerscourt.-6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9893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Powerscourt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7690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Powerscourt.-7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0228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Powerscourt.-.-26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0832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Powerscourt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0280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Powerscourt .-County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8785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Powerscourt.-18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7827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Powerscourt.-2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6022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Powerscourt.-2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0983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Powerscourt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2 Imagen" descr="Powerscourt.- Cancel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8658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Powerscourt.-Barand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9930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Powerscourt.-Cancela al Walled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64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Powerscourt.- Cance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2 Imagen" descr="Powerscourt.-Cancela.-x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8910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Powerscourt .-17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4980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Powerscourt.-32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8069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Powerscourt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5999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Powerscourt  Gardens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368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Powerscourt.-Pets Cemente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0673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Powerscourt.-Pets Cementery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7108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Powerscourt Gardens.-Irlanda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7144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Powerscourt Gardens.-x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00039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Powerscourt Gardens.-x2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4971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Powerscourt Estate Gardens.3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615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Powerscourt.-Lago Trit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9581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Powerscourt.-Lago Trito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8938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Powerscourt.-Lago Triton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2738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Powerscourt.-Casca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2 Imagen" descr="Powerscourt.-Paseo en el bosqu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223970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Powerscourt.-Center Garden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2913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Powerscourt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2039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Powerscourt.-29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7258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Powerscourt.-Parter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57622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Powerscourt.-Parterres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0902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Powersourt.-Pabellon en Jardin japo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4421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Powewrscourt.-Sculptures.-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7" name="2 Imagen" descr="Powerscourt.-Sculptures.-x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18935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Powerscourt.-Sculptures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53330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Powerscourt.-Escultu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2 Imagen" descr="Powerscourt.-Escultura.-x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5000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64121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Powerscour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2 Imagen" descr="Powerscourt.-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20341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Powerscourt.-Banco.-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08547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Powerscourt.-Ban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8983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Powerscourt.-Banco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77598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Powerscourt.-Fuente adosa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0910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Powerscourt.-Fuen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34087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Powerscourt.-Fuente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3" name="3 Imagen" descr="Powerscourt.-Fuente.-x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12344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Powerscourt.-Jarrones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2 Imagen" descr="Powerscourt.-Jarrones.-x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-242888"/>
            <a:ext cx="4643437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6473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Powerscourt.- Copas de rem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878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Powerscourt.-01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5157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Powerscourt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8173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873</Words>
  <Application>Microsoft Office PowerPoint</Application>
  <PresentationFormat>Presentación en pantalla (4:3)</PresentationFormat>
  <Paragraphs>230</Paragraphs>
  <Slides>104</Slides>
  <Notes>97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104</vt:i4>
      </vt:variant>
    </vt:vector>
  </HeadingPairs>
  <TitlesOfParts>
    <vt:vector size="109" baseType="lpstr">
      <vt:lpstr>Calibri</vt:lpstr>
      <vt:lpstr>Century Schoolbook</vt:lpstr>
      <vt:lpstr>Wingdings</vt:lpstr>
      <vt:lpstr>Wingdings 2</vt:lpstr>
      <vt:lpstr>Default Theme</vt:lpstr>
      <vt:lpstr>EUROPA.-LA VUELTA AL MUNDO EN 885 JARDINES.-IRLANDA.- POWERSCOURT </vt:lpstr>
      <vt:lpstr>Powerscout La casa y los jardines Eniskerry Condado de Wicklow.-Irlanda </vt:lpstr>
      <vt:lpstr>Presentación de PowerPoint</vt:lpstr>
      <vt:lpstr>Los jardines italianos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12</cp:revision>
  <dcterms:created xsi:type="dcterms:W3CDTF">2013-09-08T06:06:48Z</dcterms:created>
  <dcterms:modified xsi:type="dcterms:W3CDTF">2018-03-12T08:45:43Z</dcterms:modified>
</cp:coreProperties>
</file>