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  <p:sldMasterId id="2147483732" r:id="rId5"/>
  </p:sldMasterIdLst>
  <p:notesMasterIdLst>
    <p:notesMasterId r:id="rId137"/>
  </p:notesMasterIdLst>
  <p:sldIdLst>
    <p:sldId id="440" r:id="rId6"/>
    <p:sldId id="283" r:id="rId7"/>
    <p:sldId id="284" r:id="rId8"/>
    <p:sldId id="290" r:id="rId9"/>
    <p:sldId id="308" r:id="rId10"/>
    <p:sldId id="286" r:id="rId11"/>
    <p:sldId id="285" r:id="rId12"/>
    <p:sldId id="287" r:id="rId13"/>
    <p:sldId id="288" r:id="rId14"/>
    <p:sldId id="289" r:id="rId15"/>
    <p:sldId id="291" r:id="rId16"/>
    <p:sldId id="292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322" r:id="rId31"/>
    <p:sldId id="323" r:id="rId32"/>
    <p:sldId id="325" r:id="rId33"/>
    <p:sldId id="326" r:id="rId34"/>
    <p:sldId id="324" r:id="rId35"/>
    <p:sldId id="327" r:id="rId36"/>
    <p:sldId id="328" r:id="rId37"/>
    <p:sldId id="293" r:id="rId38"/>
    <p:sldId id="329" r:id="rId39"/>
    <p:sldId id="330" r:id="rId40"/>
    <p:sldId id="364" r:id="rId41"/>
    <p:sldId id="331" r:id="rId42"/>
    <p:sldId id="332" r:id="rId43"/>
    <p:sldId id="333" r:id="rId44"/>
    <p:sldId id="334" r:id="rId45"/>
    <p:sldId id="335" r:id="rId46"/>
    <p:sldId id="336" r:id="rId47"/>
    <p:sldId id="337" r:id="rId48"/>
    <p:sldId id="339" r:id="rId49"/>
    <p:sldId id="340" r:id="rId50"/>
    <p:sldId id="348" r:id="rId51"/>
    <p:sldId id="353" r:id="rId52"/>
    <p:sldId id="355" r:id="rId53"/>
    <p:sldId id="356" r:id="rId54"/>
    <p:sldId id="357" r:id="rId55"/>
    <p:sldId id="358" r:id="rId56"/>
    <p:sldId id="359" r:id="rId57"/>
    <p:sldId id="360" r:id="rId58"/>
    <p:sldId id="362" r:id="rId59"/>
    <p:sldId id="363" r:id="rId60"/>
    <p:sldId id="365" r:id="rId61"/>
    <p:sldId id="366" r:id="rId62"/>
    <p:sldId id="367" r:id="rId63"/>
    <p:sldId id="368" r:id="rId64"/>
    <p:sldId id="369" r:id="rId65"/>
    <p:sldId id="370" r:id="rId66"/>
    <p:sldId id="371" r:id="rId67"/>
    <p:sldId id="372" r:id="rId68"/>
    <p:sldId id="373" r:id="rId69"/>
    <p:sldId id="377" r:id="rId70"/>
    <p:sldId id="378" r:id="rId71"/>
    <p:sldId id="379" r:id="rId72"/>
    <p:sldId id="380" r:id="rId73"/>
    <p:sldId id="381" r:id="rId74"/>
    <p:sldId id="382" r:id="rId75"/>
    <p:sldId id="383" r:id="rId76"/>
    <p:sldId id="384" r:id="rId77"/>
    <p:sldId id="385" r:id="rId78"/>
    <p:sldId id="386" r:id="rId79"/>
    <p:sldId id="387" r:id="rId80"/>
    <p:sldId id="388" r:id="rId81"/>
    <p:sldId id="389" r:id="rId82"/>
    <p:sldId id="341" r:id="rId83"/>
    <p:sldId id="342" r:id="rId84"/>
    <p:sldId id="395" r:id="rId85"/>
    <p:sldId id="376" r:id="rId86"/>
    <p:sldId id="343" r:id="rId87"/>
    <p:sldId id="344" r:id="rId88"/>
    <p:sldId id="345" r:id="rId89"/>
    <p:sldId id="346" r:id="rId90"/>
    <p:sldId id="393" r:id="rId91"/>
    <p:sldId id="347" r:id="rId92"/>
    <p:sldId id="375" r:id="rId93"/>
    <p:sldId id="390" r:id="rId94"/>
    <p:sldId id="394" r:id="rId95"/>
    <p:sldId id="391" r:id="rId96"/>
    <p:sldId id="392" r:id="rId97"/>
    <p:sldId id="396" r:id="rId98"/>
    <p:sldId id="397" r:id="rId99"/>
    <p:sldId id="398" r:id="rId100"/>
    <p:sldId id="257" r:id="rId101"/>
    <p:sldId id="402" r:id="rId102"/>
    <p:sldId id="403" r:id="rId103"/>
    <p:sldId id="404" r:id="rId104"/>
    <p:sldId id="437" r:id="rId105"/>
    <p:sldId id="438" r:id="rId106"/>
    <p:sldId id="439" r:id="rId107"/>
    <p:sldId id="258" r:id="rId108"/>
    <p:sldId id="259" r:id="rId109"/>
    <p:sldId id="400" r:id="rId110"/>
    <p:sldId id="401" r:id="rId111"/>
    <p:sldId id="405" r:id="rId112"/>
    <p:sldId id="406" r:id="rId113"/>
    <p:sldId id="407" r:id="rId114"/>
    <p:sldId id="408" r:id="rId115"/>
    <p:sldId id="410" r:id="rId116"/>
    <p:sldId id="411" r:id="rId117"/>
    <p:sldId id="413" r:id="rId118"/>
    <p:sldId id="414" r:id="rId119"/>
    <p:sldId id="415" r:id="rId120"/>
    <p:sldId id="416" r:id="rId121"/>
    <p:sldId id="417" r:id="rId122"/>
    <p:sldId id="419" r:id="rId123"/>
    <p:sldId id="420" r:id="rId124"/>
    <p:sldId id="421" r:id="rId125"/>
    <p:sldId id="422" r:id="rId126"/>
    <p:sldId id="423" r:id="rId127"/>
    <p:sldId id="425" r:id="rId128"/>
    <p:sldId id="427" r:id="rId129"/>
    <p:sldId id="428" r:id="rId130"/>
    <p:sldId id="429" r:id="rId131"/>
    <p:sldId id="430" r:id="rId132"/>
    <p:sldId id="431" r:id="rId133"/>
    <p:sldId id="432" r:id="rId134"/>
    <p:sldId id="434" r:id="rId135"/>
    <p:sldId id="436" r:id="rId1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 varScale="1">
        <p:scale>
          <a:sx n="104" d="100"/>
          <a:sy n="104" d="100"/>
        </p:scale>
        <p:origin x="173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63" Type="http://schemas.openxmlformats.org/officeDocument/2006/relationships/slide" Target="slides/slide58.xml"/><Relationship Id="rId84" Type="http://schemas.openxmlformats.org/officeDocument/2006/relationships/slide" Target="slides/slide79.xml"/><Relationship Id="rId138" Type="http://schemas.openxmlformats.org/officeDocument/2006/relationships/presProps" Target="presProps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28" Type="http://schemas.openxmlformats.org/officeDocument/2006/relationships/slide" Target="slides/slide123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18" Type="http://schemas.openxmlformats.org/officeDocument/2006/relationships/slide" Target="slides/slide113.xml"/><Relationship Id="rId134" Type="http://schemas.openxmlformats.org/officeDocument/2006/relationships/slide" Target="slides/slide129.xml"/><Relationship Id="rId139" Type="http://schemas.openxmlformats.org/officeDocument/2006/relationships/viewProps" Target="viewProps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24" Type="http://schemas.openxmlformats.org/officeDocument/2006/relationships/slide" Target="slides/slide119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7" Type="http://schemas.openxmlformats.org/officeDocument/2006/relationships/slide" Target="slides/slide42.xml"/><Relationship Id="rId68" Type="http://schemas.openxmlformats.org/officeDocument/2006/relationships/slide" Target="slides/slide63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6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FB9E1-5CC7-47C1-8588-C077D46A1EEF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045E6-6285-4734-BFBE-D3CF5B98E81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6268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Powerscourt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B6DA0ED-CA21-49A3-8E50-77B4C520D33F}" type="slidenum">
              <a:rPr lang="es-ES_tradnl">
                <a:solidFill>
                  <a:prstClr val="black"/>
                </a:solidFill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933708-6C65-4A02-B1E8-27438C665EB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22BA4B9-4FD0-4BCE-952D-A48DB3BF284B}" type="slidenum">
              <a:rPr lang="es-ES_tradnl">
                <a:solidFill>
                  <a:prstClr val="black"/>
                </a:solidFill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Powerscourt Gardens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F8618BB-5C72-4F41-852B-6C4C68C3AE2F}" type="slidenum">
              <a:rPr lang="es-ES_tradnl">
                <a:solidFill>
                  <a:prstClr val="black"/>
                </a:solidFill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Powerscourt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39CCC6A-A82F-43E9-947E-9CC64A822771}" type="slidenum">
              <a:rPr lang="es-ES_tradnl">
                <a:solidFill>
                  <a:prstClr val="black"/>
                </a:solidFill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Powerscourt Gardens.-Irlanda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Powerscourt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62DE326-356A-44ED-8640-1532080ED8DF}" type="slidenum">
              <a:rPr lang="es-ES_tradnl">
                <a:solidFill>
                  <a:prstClr val="black"/>
                </a:solidFill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Powerscourt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918EEE8-F428-4BCA-8502-4BCD8A4CDFC9}" type="slidenum">
              <a:rPr lang="es-ES_tradnl">
                <a:solidFill>
                  <a:prstClr val="black"/>
                </a:solidFill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Powerscourt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ACF861E-3796-490D-A0C3-B4F6E052E23D}" type="slidenum">
              <a:rPr lang="es-ES_tradnl">
                <a:solidFill>
                  <a:prstClr val="black"/>
                </a:solidFill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Powerscourt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3B5F1F1-B296-4194-829F-BA202B550EF1}" type="slidenum">
              <a:rPr lang="es-ES_tradnl">
                <a:solidFill>
                  <a:prstClr val="black"/>
                </a:solidFill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786C66-7F60-488B-8523-782433A8510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Powerscurt Gardens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6680E4-83F2-4339-BC87-1A1A24BEBFC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A59A03-DE9A-44B7-AF1D-B8ACB99D262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7CF771-84BF-4C37-84D3-DF3F7E70FA2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90F2A1-8F4F-4CEC-9FD1-FEE7E9CFAB2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08D28C-C1C9-4684-ADE4-BDA7DC4DC13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736FE8-67B3-4C8F-BB13-A7724D07A2B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54760E-9D06-4D97-970D-17345DA8DA8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6A8544-59EA-4673-9DCB-B0EACA47C7E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529279-C55B-4A89-BDAD-81E3A674C85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AEF4B6-8080-493C-94D7-F5AAE05A207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Court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37C9E3-0819-467C-BC60-9F3BBEFF713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DB9D76-162F-43AC-A266-95B13FFB4C6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9EAEE16-8BBD-426A-BFB0-D998D772166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79CE43-AF76-4806-88CC-339465483C1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5E9AAF-684D-43BC-AA37-1F46F872561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A6F986-F37B-41A7-91B3-A116B2FC79C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4619FC-AA0D-4995-B79A-B35A01E568A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8F7401-6E51-430C-BB84-E4DDF63ABBA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4E713C-85D3-409A-89A6-0BFFB187B41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Japanese Garden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Powerscourt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B329B55-2D02-4F52-AE05-CE2CB39E6E6F}" type="slidenum">
              <a:rPr lang="es-ES_tradnl">
                <a:solidFill>
                  <a:prstClr val="black"/>
                </a:solidFill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1EF2E4E-A0C7-463C-B779-E9FCD4298E6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Japanese Garden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8724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Annes Grove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39441D-17BA-405B-933F-687060786D3E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Annes Grove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403AA2-3F27-4412-B67E-7C61F94C0E2A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Anne Grove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777596-CAB3-4A16-89BF-423251EA5D84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Annes Grove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65FD9E-E4BA-4309-A0CA-72B623C5CCB2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Annes Grove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F75D32-9F49-4379-96B2-D42B7DD5A52C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Annes Grove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EFA892-B70C-41F3-B7AC-582F73D46DFE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Annes Grove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46AFB4-5E77-4766-AC4C-355687951D42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Annes Grove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35A2AD-C93B-4DBB-BA49-E56C53320D52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Annes Grove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61EDDB-4FC9-4D1E-BF2B-8409376BE564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016481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23484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089920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394741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603904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531104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621659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005679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04360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006558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0748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261617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188480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311845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750908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459163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393280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822755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323167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149213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429010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63093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063098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720148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824251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613219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865455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316095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347910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Annes Grove.-Fagus</a:t>
            </a:r>
            <a:r>
              <a:rPr lang="es-ES" baseline="0" dirty="0"/>
              <a:t> s</a:t>
            </a:r>
            <a:r>
              <a:rPr lang="es-ES" dirty="0"/>
              <a:t>ylvatica var atropurpurea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641794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342914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</a:t>
            </a:r>
            <a:r>
              <a:rPr lang="es-ES" baseline="0" dirty="0"/>
              <a:t> Castle.-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964068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Birr Castle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4EC2B8-EDCB-4614-BFAD-838993B8D87A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Birr Castle Gardens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6E4BF9-D108-4F4D-9DE3-454E27CBF083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Birr Castle Gardens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F5A306-53FD-46A6-AAA9-6350D6829025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Birr Castle Gardens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55FB02-0441-4C42-B7E6-F457E6208EBE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347839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Birr Castle Gardens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46B063-956B-4F56-9E8D-9098755337BC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994113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9983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703659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304825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730922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878765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419294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549605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676584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776164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2EED4A8-11CD-4D10-BE35-1D8C91E2FE61}" type="slidenum">
              <a:rPr lang="es-ES_tradnl">
                <a:solidFill>
                  <a:prstClr val="black"/>
                </a:solidFill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Phoenix Park.-Dublin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57C9914-B959-4B8B-96D0-8491946A805D}" type="slidenum">
              <a:rPr lang="es-ES_tradnl">
                <a:solidFill>
                  <a:prstClr val="black"/>
                </a:solidFill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Phoenix Park.-Dublin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8788789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146033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220090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086405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4595078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946592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589332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896731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321523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119629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6564564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7048195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864981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4906044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461011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748548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17208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62122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245250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3735302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372861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3272184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097092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955819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044063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8245080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Phoenix Park.-Dublin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045E6-6285-4734-BFBE-D3CF5B98E819}" type="slidenum">
              <a:rPr lang="es-ES" smtClean="0"/>
              <a:t>131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4901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01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278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48221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01653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059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252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276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764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75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536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452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787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02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58077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50181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8466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2097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002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451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247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569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7774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2486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4595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302203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0825210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9552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5236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6387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5645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3715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171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3040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0574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6763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535827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6527041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980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2917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9324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3314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8220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7718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0379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6215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3189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73436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283999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2992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3409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5510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3072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4023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872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0115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2819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0339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5949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3847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8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2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9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9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9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9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9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9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9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9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9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9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9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9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9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332656"/>
            <a:ext cx="6318448" cy="3600400"/>
          </a:xfrm>
        </p:spPr>
        <p:txBody>
          <a:bodyPr>
            <a:noAutofit/>
          </a:bodyPr>
          <a:lstStyle/>
          <a:p>
            <a:r>
              <a:rPr lang="it-IT" sz="3200" dirty="0"/>
              <a:t>EUROPA.-LA VUELTA AL MUNDO EN 885 JARDINES.-IRLANDA.-Powerscourt Gardens.-Annes Grove Gardens.-Birr Castle Gardens.-Phoenix Park.-Dublin</a:t>
            </a: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5094312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dirty="0"/>
              <a:t>JOSE ELIAS BONELLS</a:t>
            </a:r>
          </a:p>
          <a:p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6926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POWERSCOURT GARDENS</a:t>
            </a:r>
          </a:p>
        </p:txBody>
      </p:sp>
      <p:sp>
        <p:nvSpPr>
          <p:cNvPr id="114691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16832"/>
            <a:ext cx="7499176" cy="4512543"/>
          </a:xfrm>
        </p:spPr>
        <p:txBody>
          <a:bodyPr/>
          <a:lstStyle/>
          <a:p>
            <a:r>
              <a:rPr lang="es-ES_tradnl" dirty="0"/>
              <a:t>Powerscourt esta situado cerca de Enniskeny en el condado de Wicklow en Irlanda.</a:t>
            </a:r>
            <a:endParaRPr lang="es-ES" i="1" dirty="0"/>
          </a:p>
          <a:p>
            <a:r>
              <a:rPr lang="es-ES_tradnl" dirty="0"/>
              <a:t> Son famosos por su casa y jardines paisajistas.</a:t>
            </a:r>
            <a:endParaRPr lang="es-ES" i="1" dirty="0"/>
          </a:p>
          <a:p>
            <a:r>
              <a:rPr lang="es-ES_tradnl" dirty="0"/>
              <a:t>El castillo original del siglo XIII fue extensamente alterado en el siglo XVIII por el arquitecto alemán Richard Cassels, empezando en 1731 y terminando en 1741.</a:t>
            </a:r>
            <a:r>
              <a:rPr lang="es-ES" dirty="0"/>
              <a:t> </a:t>
            </a:r>
          </a:p>
          <a:p>
            <a:r>
              <a:rPr lang="es-ES" dirty="0"/>
              <a:t>En el siglo XIX el 7º Vizconde de Powerscourt diseño los jardines inspirándose en los grandes parques reales de Versalles y Schönbrunn.</a:t>
            </a:r>
            <a:endParaRPr lang="es-ES" i="1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073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9275"/>
            <a:ext cx="7355160" cy="5576888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s-ES_tradnl" dirty="0"/>
              <a:t>Estatuas de caballos alados, el jardín italiano, una torre del valle, un lago y un cementerio de mascotas están distribuidos en el jardín.</a:t>
            </a:r>
            <a:endParaRPr lang="es-ES" i="1" dirty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s-ES_tradnl" dirty="0"/>
              <a:t>Un fuego en 1974 daño mucho la casa. 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s-ES_tradnl" dirty="0"/>
              <a:t>Fue restaurada nuevamente en 1996.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s-E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El jardín japonés es uno mas de los atractivos de Powerscourt.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s-E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El jardín se ejecuto durante 20 años, completándose en 1880.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s-E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Es propiedad de la familia Slazenger,posee un campo de golf, un restaurante y el Ritz Charlton Hotel</a:t>
            </a:r>
            <a:r>
              <a:rPr lang="es-ES" i="1" dirty="0">
                <a:latin typeface="+mj-lt"/>
              </a:rPr>
              <a:t>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es-ES" sz="2000" i="1" dirty="0">
              <a:latin typeface="+mj-lt"/>
            </a:endParaRP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es-E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2258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powerscourt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197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1784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Powerscour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968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Powerscourt Brid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1798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5" descr="Powerscourt_Flowerpath- Irlan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813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Powerscourt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827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Powerscour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63"/>
            <a:ext cx="10115550" cy="749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459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Powerscourt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702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Powerscour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885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Polesden_lacey_holeinthew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404813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530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0076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Powerscourt Gardens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754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4313"/>
            <a:ext cx="9753600" cy="728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319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138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174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4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-242888"/>
            <a:ext cx="9753600" cy="731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8907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886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9113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236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698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3293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470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0416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00779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57150"/>
            <a:ext cx="9753600" cy="674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90046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Powerscourt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17418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034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6990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Powerscourt Japanede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7609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Powerscourt_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7817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Powerscourt 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7290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Annes Grove Gardens</a:t>
            </a:r>
          </a:p>
        </p:txBody>
      </p:sp>
      <p:sp>
        <p:nvSpPr>
          <p:cNvPr id="66563" name="3 Marcador de contenido"/>
          <p:cNvSpPr>
            <a:spLocks noGrp="1"/>
          </p:cNvSpPr>
          <p:nvPr>
            <p:ph sz="quarter" idx="1"/>
          </p:nvPr>
        </p:nvSpPr>
        <p:spPr>
          <a:xfrm>
            <a:off x="457200" y="1916113"/>
            <a:ext cx="7467600" cy="4557712"/>
          </a:xfrm>
        </p:spPr>
        <p:txBody>
          <a:bodyPr/>
          <a:lstStyle/>
          <a:p>
            <a:r>
              <a:rPr lang="es-ES" dirty="0"/>
              <a:t>Iniciado por Richard Grove .</a:t>
            </a:r>
          </a:p>
          <a:p>
            <a:r>
              <a:rPr lang="es-ES" dirty="0"/>
              <a:t>El hogar de muchos rododendros del Himalaya, algunos de semillas recogidas por el capitán Frank Kingdon-Ward, en Birmania y el Tíbet en 1924. </a:t>
            </a:r>
          </a:p>
          <a:p>
            <a:r>
              <a:rPr lang="es-ES" dirty="0"/>
              <a:t>El jardín, en el Río Blackwater tiene un único jardín de agua a la que William Robinson dedicó un capítulo en su publicación </a:t>
            </a:r>
            <a:r>
              <a:rPr lang="es-ES" i="1" dirty="0"/>
              <a:t>El Flower Garden Inglés.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1073988"/>
      </p:ext>
    </p:extLst>
  </p:cSld>
  <p:clrMapOvr>
    <a:masterClrMapping/>
  </p:clrMapOvr>
  <p:transition advTm="1296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522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Anne Grove.-endinawbe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5991242"/>
      </p:ext>
    </p:extLst>
  </p:cSld>
  <p:clrMapOvr>
    <a:masterClrMapping/>
  </p:clrMapOvr>
  <p:transition advTm="6234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Annes Grov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555611"/>
      </p:ext>
    </p:extLst>
  </p:cSld>
  <p:clrMapOvr>
    <a:masterClrMapping/>
  </p:clrMapOvr>
  <p:transition advTm="650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Annes Grov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2 Imagen" descr="Anne Grove.-bordermidjuly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6893147"/>
      </p:ext>
    </p:extLst>
  </p:cSld>
  <p:clrMapOvr>
    <a:masterClrMapping/>
  </p:clrMapOvr>
  <p:transition advTm="6015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Annes Grove Gardens.-awbeg riv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506366"/>
      </p:ext>
    </p:extLst>
  </p:cSld>
  <p:clrMapOvr>
    <a:masterClrMapping/>
  </p:clrMapOvr>
  <p:transition advTm="5875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Annes Grov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111535"/>
      </p:ext>
    </p:extLst>
  </p:cSld>
  <p:clrMapOvr>
    <a:masterClrMapping/>
  </p:clrMapOvr>
  <p:transition advTm="5859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Annes Grov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5095245"/>
      </p:ext>
    </p:extLst>
  </p:cSld>
  <p:clrMapOvr>
    <a:masterClrMapping/>
  </p:clrMapOvr>
  <p:transition advTm="3203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Annes Grov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511048"/>
      </p:ext>
    </p:extLst>
  </p:cSld>
  <p:clrMapOvr>
    <a:masterClrMapping/>
  </p:clrMapOvr>
  <p:transition advTm="550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Annes Grov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148232"/>
      </p:ext>
    </p:extLst>
  </p:cSld>
  <p:clrMapOvr>
    <a:masterClrMapping/>
  </p:clrMapOvr>
  <p:transition advTm="6125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Annes Grove.-shrubbery near 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102341"/>
      </p:ext>
    </p:extLst>
  </p:cSld>
  <p:clrMapOvr>
    <a:masterClrMapping/>
  </p:clrMapOvr>
  <p:transition advTm="2563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5000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694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2327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5" y="0"/>
            <a:ext cx="4794895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208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728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362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4"/>
            <a:ext cx="9144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2646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0021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8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332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8639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5531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189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2544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0992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7062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14"/>
          <a:stretch/>
        </p:blipFill>
        <p:spPr>
          <a:xfrm>
            <a:off x="0" y="-28576"/>
            <a:ext cx="9144000" cy="68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2176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169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141" b="6250"/>
          <a:stretch/>
        </p:blipFill>
        <p:spPr>
          <a:xfrm>
            <a:off x="-108520" y="0"/>
            <a:ext cx="96490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637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3643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9785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9391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607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2" y="0"/>
            <a:ext cx="2228850" cy="20574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482" y="-99392"/>
            <a:ext cx="68881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670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2" r="382" b="425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09814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1930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328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6677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21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910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5784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36"/>
            <a:ext cx="9144000" cy="683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10382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15436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4464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Birr Castle Gardens</a:t>
            </a:r>
          </a:p>
        </p:txBody>
      </p:sp>
      <p:sp>
        <p:nvSpPr>
          <p:cNvPr id="103427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133600"/>
            <a:ext cx="7571184" cy="4081463"/>
          </a:xfrm>
        </p:spPr>
        <p:txBody>
          <a:bodyPr/>
          <a:lstStyle/>
          <a:p>
            <a:r>
              <a:rPr lang="es-ES" b="1" dirty="0"/>
              <a:t>Birr Castle</a:t>
            </a:r>
            <a:r>
              <a:rPr lang="es-ES" dirty="0"/>
              <a:t> es un gran castillo en la ciudad de Birr en el condado de Offaly, Irlanda.</a:t>
            </a:r>
          </a:p>
          <a:p>
            <a:r>
              <a:rPr lang="es-ES" dirty="0"/>
              <a:t> Es el hogar del 7º Conde de Rosse, y como tal las áreas residenciales del castillo no están abiertas al público,  aunque los motivos y los jardines de la heredad son de acceso público. </a:t>
            </a:r>
            <a:endParaRPr lang="es-ES" baseline="30000" dirty="0"/>
          </a:p>
          <a:p>
            <a:r>
              <a:rPr lang="es-ES" dirty="0"/>
              <a:t> Los jardines del castillo son también el  Centro de Ciencias de Irlanda, un museo histórico de los científicos de Irlanda y sus contribuciones a la astronomía y la botánica.</a:t>
            </a:r>
          </a:p>
        </p:txBody>
      </p:sp>
    </p:spTree>
    <p:extLst>
      <p:ext uri="{BB962C8B-B14F-4D97-AF65-F5344CB8AC3E}">
        <p14:creationId xmlns:p14="http://schemas.microsoft.com/office/powerpoint/2010/main" val="671558867"/>
      </p:ext>
    </p:extLst>
  </p:cSld>
  <p:clrMapOvr>
    <a:masterClrMapping/>
  </p:clrMapOvr>
  <p:transition advTm="1078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96975"/>
            <a:ext cx="7571184" cy="4929188"/>
          </a:xfrm>
        </p:spPr>
        <p:txBody>
          <a:bodyPr/>
          <a:lstStyle/>
          <a:p>
            <a:r>
              <a:rPr lang="es-ES" dirty="0"/>
              <a:t>Una de las características principales sobre la base del castillo es la "Gran Telescopio"o </a:t>
            </a:r>
            <a:r>
              <a:rPr lang="es-ES" i="1" dirty="0"/>
              <a:t>Leviatán</a:t>
            </a:r>
            <a:r>
              <a:rPr lang="es-ES" dirty="0"/>
              <a:t> (alias </a:t>
            </a:r>
            <a:r>
              <a:rPr lang="es-ES" i="1" dirty="0"/>
              <a:t>El Telescopio Rosse)</a:t>
            </a:r>
            <a:r>
              <a:rPr lang="es-ES" dirty="0"/>
              <a:t> del tercer conde de Rosse, un telescopio astronómico con un reflector de 183-cm (72 in) .</a:t>
            </a:r>
          </a:p>
          <a:p>
            <a:r>
              <a:rPr lang="es-ES" dirty="0"/>
              <a:t> Fue terminado en 1845 y fue utilizado durante varias décadas antes de las últimas observaciones se realizaron en los primeros años del siglo XX.</a:t>
            </a:r>
          </a:p>
          <a:p>
            <a:r>
              <a:rPr lang="es-ES" dirty="0"/>
              <a:t> Su tamaño de registro no fue superado hasta la finalización de la 254-cm (100-a) Telescopio Hooker en 1917.</a:t>
            </a:r>
          </a:p>
        </p:txBody>
      </p:sp>
    </p:spTree>
    <p:extLst>
      <p:ext uri="{BB962C8B-B14F-4D97-AF65-F5344CB8AC3E}">
        <p14:creationId xmlns:p14="http://schemas.microsoft.com/office/powerpoint/2010/main" val="409465745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01944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12963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Birr Castl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997987"/>
      </p:ext>
    </p:extLst>
  </p:cSld>
  <p:clrMapOvr>
    <a:masterClrMapping/>
  </p:clrMapOvr>
  <p:transition advTm="8140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Birr Castl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445547"/>
      </p:ext>
    </p:extLst>
  </p:cSld>
  <p:clrMapOvr>
    <a:masterClrMapping/>
  </p:clrMapOvr>
  <p:transition advTm="8359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Birr Castle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44257"/>
      </p:ext>
    </p:extLst>
  </p:cSld>
  <p:clrMapOvr>
    <a:masterClrMapping/>
  </p:clrMapOvr>
  <p:transition advTm="6203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Birr Castle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090564"/>
      </p:ext>
    </p:extLst>
  </p:cSld>
  <p:clrMapOvr>
    <a:masterClrMapping/>
  </p:clrMapOvr>
  <p:transition advTm="6953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243408"/>
            <a:ext cx="9144000" cy="708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44185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Birr Castle.-Wisteria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530945"/>
      </p:ext>
    </p:extLst>
  </p:cSld>
  <p:clrMapOvr>
    <a:masterClrMapping/>
  </p:clrMapOvr>
  <p:transition advTm="6219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5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77633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8773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84838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616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7381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5310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711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6" y="0"/>
            <a:ext cx="9045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3603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1 Título"/>
          <p:cNvSpPr>
            <a:spLocks noGrp="1"/>
          </p:cNvSpPr>
          <p:nvPr>
            <p:ph type="title"/>
          </p:nvPr>
        </p:nvSpPr>
        <p:spPr>
          <a:xfrm>
            <a:off x="755650" y="274638"/>
            <a:ext cx="716915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PHOENIX PARK EN DUBLIN</a:t>
            </a:r>
          </a:p>
        </p:txBody>
      </p:sp>
      <p:sp>
        <p:nvSpPr>
          <p:cNvPr id="89091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286000"/>
            <a:ext cx="7427168" cy="4038600"/>
          </a:xfrm>
        </p:spPr>
        <p:txBody>
          <a:bodyPr/>
          <a:lstStyle/>
          <a:p>
            <a:r>
              <a:rPr lang="es-ES" dirty="0"/>
              <a:t>Uno de los parques más grandes del mundo y uno de los principales puntos de interés de Dublín, el Parque Phoenix contiene un gran número de atracciones y es uno de los destinos favoritos de los dublineses que quieran salir de la "Big Smoke".</a:t>
            </a:r>
          </a:p>
        </p:txBody>
      </p:sp>
    </p:spTree>
    <p:extLst>
      <p:ext uri="{BB962C8B-B14F-4D97-AF65-F5344CB8AC3E}">
        <p14:creationId xmlns:p14="http://schemas.microsoft.com/office/powerpoint/2010/main" val="17893508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Phoenix Park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Phoenix Park  es un parque urbano en Dublín , Irlanda , situada 2-4 km al oeste del centro de la ciudad, al norte del río Liffey . Su 11 km muro perimetral encierra 707 hectáreas , uno de los mayores parques de la ciudad amurallada en Europa.  Incluye grandes áreas de pastizales y avenidas arboladas, y desde el siglo XVII tiene sitio el hogar de una manada de salvajes ciervos en barbecho . El nombre proviene del Inglés uisce fionn irlandesa que significa "agua clara".  El Gobierno irlandés está presionando la UNESCO para tener el parque designado como patrimonio de la humanidad</a:t>
            </a:r>
          </a:p>
        </p:txBody>
      </p:sp>
    </p:spTree>
    <p:extLst>
      <p:ext uri="{BB962C8B-B14F-4D97-AF65-F5344CB8AC3E}">
        <p14:creationId xmlns:p14="http://schemas.microsoft.com/office/powerpoint/2010/main" val="386411882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El parque se divide entre tres parroquias civiles: Castleknock hacia el norte-oeste, Chapelizod al sur y St James 'al norte. La última llamada se centra principalmente al sur del río Liffey alrededor de la iglesia parroquial de San Jaime . </a:t>
            </a:r>
          </a:p>
          <a:p>
            <a:r>
              <a:rPr lang="es-ES" dirty="0"/>
              <a:t>El parque tiene su propia parte de la legislación de la Ley de Phoenix Park de 1925, que incluye dar poderes a los vigilantes del parque de quitar y detención de los delincuentes que desobedecen a sus estatutos, que incluyen "Ninguna persona podrá actuar en contra de la moral pública en el parque”</a:t>
            </a:r>
          </a:p>
        </p:txBody>
      </p:sp>
    </p:spTree>
    <p:extLst>
      <p:ext uri="{BB962C8B-B14F-4D97-AF65-F5344CB8AC3E}">
        <p14:creationId xmlns:p14="http://schemas.microsoft.com/office/powerpoint/2010/main" val="201191227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Los jardines de la Gente, situados cerca de la entrada Parkgate Street, comprenden un área de 9 hectáreas , y se reabrieron en 1864. Estos jardines se establecieron inicialmente en 1840 como los jardines del paseo.</a:t>
            </a:r>
          </a:p>
          <a:p>
            <a:r>
              <a:rPr lang="es-ES" dirty="0"/>
              <a:t> Muestran la horticultura victoriana, incluyendo lagos ornamentales, parque infantil, zona de picnic y esquemas de arriates. Una estatua se encuentra en los jardines dedicados a la ejecutada Pascua de levantamiento líder Seán Heuston . Hay una placa en honor del escultor irlandés Jerome Connor en enfermería carretera, con vistas del jardín, que visitó con frecuencia.</a:t>
            </a:r>
          </a:p>
        </p:txBody>
      </p:sp>
    </p:spTree>
    <p:extLst>
      <p:ext uri="{BB962C8B-B14F-4D97-AF65-F5344CB8AC3E}">
        <p14:creationId xmlns:p14="http://schemas.microsoft.com/office/powerpoint/2010/main" val="158058196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0134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18651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982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Phoenix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484634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Phoenix Park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111202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6529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307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7736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8933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16632"/>
            <a:ext cx="9433048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10283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92060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10824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5" y="71437"/>
            <a:ext cx="92039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983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7356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9481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" y="0"/>
            <a:ext cx="9132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96621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5900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77330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8695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79357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67056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79105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90363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9867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6350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2686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9646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85460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65842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4272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41093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9712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190</TotalTime>
  <Words>1242</Words>
  <Application>Microsoft Office PowerPoint</Application>
  <PresentationFormat>Presentación en pantalla (4:3)</PresentationFormat>
  <Paragraphs>269</Paragraphs>
  <Slides>131</Slides>
  <Notes>118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131</vt:i4>
      </vt:variant>
    </vt:vector>
  </HeadingPairs>
  <TitlesOfParts>
    <vt:vector size="141" baseType="lpstr">
      <vt:lpstr>Arial</vt:lpstr>
      <vt:lpstr>Calibri</vt:lpstr>
      <vt:lpstr>Century Schoolbook</vt:lpstr>
      <vt:lpstr>Wingdings</vt:lpstr>
      <vt:lpstr>Wingdings 2</vt:lpstr>
      <vt:lpstr>1_Default Theme</vt:lpstr>
      <vt:lpstr>2_Default Theme</vt:lpstr>
      <vt:lpstr>3_Default Theme</vt:lpstr>
      <vt:lpstr>4_Default Theme</vt:lpstr>
      <vt:lpstr>5_Default Theme</vt:lpstr>
      <vt:lpstr>EUROPA.-LA VUELTA AL MUNDO EN 885 JARDINES.-IRLANDA.-Powerscourt Gardens.-Annes Grove Gardens.-Birr Castle Gardens.-Phoenix Park.-Dublin</vt:lpstr>
      <vt:lpstr>POWERSCOURT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Annes Grove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Birr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PHOENIX PARK EN DUBLIN</vt:lpstr>
      <vt:lpstr>Phoenix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Irlanda y Escocia</dc:title>
  <dc:creator>Josep</dc:creator>
  <cp:lastModifiedBy>Usuario</cp:lastModifiedBy>
  <cp:revision>22</cp:revision>
  <dcterms:created xsi:type="dcterms:W3CDTF">2016-03-11T16:08:38Z</dcterms:created>
  <dcterms:modified xsi:type="dcterms:W3CDTF">2018-03-12T08:40:52Z</dcterms:modified>
</cp:coreProperties>
</file>