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233D78-BBE9-4196-B41C-EB9B04F00D5A}"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EE939E-1537-4607-8C0B-D124EB8FC8D3}" type="slidenum">
              <a:rPr lang="es-ES" smtClean="0"/>
              <a:t>‹Nº›</a:t>
            </a:fld>
            <a:endParaRPr lang="es-ES" dirty="0"/>
          </a:p>
        </p:txBody>
      </p:sp>
    </p:spTree>
    <p:extLst>
      <p:ext uri="{BB962C8B-B14F-4D97-AF65-F5344CB8AC3E}">
        <p14:creationId xmlns:p14="http://schemas.microsoft.com/office/powerpoint/2010/main" val="1382518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6EC83C-69E1-45DF-818A-A78A40E3B069}" type="slidenum">
              <a:rPr lang="es-ES_tradnl">
                <a:solidFill>
                  <a:prstClr val="black"/>
                </a:solidFill>
                <a:latin typeface="Arial" charset="0"/>
              </a:rPr>
              <a:pPr eaLnBrk="1" hangingPunct="1"/>
              <a:t>2</a:t>
            </a:fld>
            <a:endParaRPr lang="es-ES_tradnl" dirty="0">
              <a:solidFill>
                <a:prstClr val="black"/>
              </a:solidFill>
              <a:latin typeface="Arial"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Calke Abbey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6590BDC-FCEE-4AA9-8024-21B5098BC51E}" type="slidenum">
              <a:rPr lang="es-ES_tradnl">
                <a:solidFill>
                  <a:prstClr val="black"/>
                </a:solidFill>
                <a:latin typeface="Arial" charset="0"/>
              </a:rPr>
              <a:pPr eaLnBrk="1" hangingPunct="1"/>
              <a:t>3</a:t>
            </a:fld>
            <a:endParaRPr lang="es-ES_tradnl" dirty="0">
              <a:solidFill>
                <a:prstClr val="black"/>
              </a:solidFill>
              <a:latin typeface="Arial"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Jardín Botánico de Cambridge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B36054E-4EB9-4D6E-B4E8-56C0E58A376B}" type="slidenum">
              <a:rPr lang="es-ES_tradnl">
                <a:solidFill>
                  <a:prstClr val="black"/>
                </a:solidFill>
                <a:latin typeface="Arial" charset="0"/>
              </a:rPr>
              <a:pPr eaLnBrk="1" hangingPunct="1"/>
              <a:t>5</a:t>
            </a:fld>
            <a:endParaRPr lang="es-ES_tradnl" dirty="0">
              <a:solidFill>
                <a:prstClr val="black"/>
              </a:solidFill>
              <a:latin typeface="Arial"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Castle Brolio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79D3E03-4188-41C5-B307-EF0E4C6FF6AB}" type="slidenum">
              <a:rPr lang="es-ES_tradnl">
                <a:solidFill>
                  <a:prstClr val="black"/>
                </a:solidFill>
                <a:latin typeface="Arial" charset="0"/>
              </a:rPr>
              <a:pPr eaLnBrk="1" hangingPunct="1"/>
              <a:t>6</a:t>
            </a:fld>
            <a:endParaRPr lang="es-ES_tradnl" dirty="0">
              <a:solidFill>
                <a:prstClr val="black"/>
              </a:solidFill>
              <a:latin typeface="Arial"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Castle Gardens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9C8F861-FD12-44BF-A4CD-684920B37104}"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Castle Garden.-Escocia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C9F464C-4E18-4ED9-AE2C-120D405F4913}"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Castle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3FD0A39-29D7-489B-83A3-86639BC4D450}"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Castle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AB5130-F24E-4792-9FD3-2975D4AE76A9}"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Castle Gardens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A43086B-9219-4345-9A11-19A5525F7C1B}"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Castle Hedingham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314BD9-5784-4D75-A1DB-B54815C76E3B}"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Castle Howard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A51F4A6-53E8-4C69-B33B-1B6EC84ED71C}" type="slidenum">
              <a:rPr lang="es-ES_tradnl">
                <a:solidFill>
                  <a:prstClr val="black"/>
                </a:solidFill>
                <a:latin typeface="Arial" charset="0"/>
              </a:rPr>
              <a:pPr eaLnBrk="1" hangingPunct="1"/>
              <a:t>13</a:t>
            </a:fld>
            <a:endParaRPr lang="es-ES_tradnl" dirty="0">
              <a:solidFill>
                <a:prstClr val="black"/>
              </a:solidFill>
              <a:latin typeface="Arial"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Castle en Escocia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FC18A86-936E-4692-97BB-84E02D8C8BA4}"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Castle Gardens.-Eurodisney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A3B0050-C822-4E8E-A968-0FBEB0312F67}"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Caword Castle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DA023A6-7FF3-4712-872B-A358A3B368D1}" type="slidenum">
              <a:rPr lang="es-ES_tradnl">
                <a:solidFill>
                  <a:prstClr val="black"/>
                </a:solidFill>
                <a:latin typeface="Arial" charset="0"/>
              </a:rPr>
              <a:pPr eaLnBrk="1" hangingPunct="1"/>
              <a:t>17</a:t>
            </a:fld>
            <a:endParaRPr lang="es-ES_tradnl" dirty="0">
              <a:solidFill>
                <a:prstClr val="black"/>
              </a:solidFill>
              <a:latin typeface="Arial"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Caword Castle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6116A5F-C1D3-4B69-879C-A2380A36D4EC}" type="slidenum">
              <a:rPr lang="es-ES_tradnl">
                <a:solidFill>
                  <a:prstClr val="black"/>
                </a:solidFill>
                <a:latin typeface="Arial" charset="0"/>
              </a:rPr>
              <a:pPr eaLnBrk="1" hangingPunct="1"/>
              <a:t>19</a:t>
            </a:fld>
            <a:endParaRPr lang="es-ES_tradnl" dirty="0">
              <a:solidFill>
                <a:prstClr val="black"/>
              </a:solidFill>
              <a:latin typeface="Arial"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CEA3F99-797A-4036-8D49-216CEFA00D22}"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ACAD803-7952-4CCB-928B-25BBD6E343D5}" type="slidenum">
              <a:rPr lang="es-ES_tradnl">
                <a:solidFill>
                  <a:prstClr val="black"/>
                </a:solidFill>
                <a:latin typeface="Arial" charset="0"/>
              </a:rPr>
              <a:pPr eaLnBrk="1" hangingPunct="1"/>
              <a:t>21</a:t>
            </a:fld>
            <a:endParaRPr lang="es-ES_tradnl" dirty="0">
              <a:solidFill>
                <a:prstClr val="black"/>
              </a:solidFill>
              <a:latin typeface="Arial"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F4F7ECD-83CA-43AE-BF79-306E7905300D}" type="slidenum">
              <a:rPr lang="es-ES_tradnl">
                <a:solidFill>
                  <a:prstClr val="black"/>
                </a:solidFill>
                <a:latin typeface="Arial" charset="0"/>
              </a:rPr>
              <a:pPr eaLnBrk="1" hangingPunct="1"/>
              <a:t>22</a:t>
            </a:fld>
            <a:endParaRPr lang="es-ES_tradnl" dirty="0">
              <a:solidFill>
                <a:prstClr val="black"/>
              </a:solidFill>
              <a:latin typeface="Arial"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4A29E3-A78E-4044-B117-BEE19EDBD5B1}" type="slidenum">
              <a:rPr lang="es-ES_tradnl">
                <a:solidFill>
                  <a:prstClr val="black"/>
                </a:solidFill>
                <a:latin typeface="Arial" charset="0"/>
              </a:rPr>
              <a:pPr eaLnBrk="1" hangingPunct="1"/>
              <a:t>23</a:t>
            </a:fld>
            <a:endParaRPr lang="es-ES_tradnl" dirty="0">
              <a:solidFill>
                <a:prstClr val="black"/>
              </a:solidFill>
              <a:latin typeface="Arial"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34987BA-5A4A-459E-8206-D4893A2CA572}" type="slidenum">
              <a:rPr lang="es-ES_tradnl">
                <a:solidFill>
                  <a:prstClr val="black"/>
                </a:solidFill>
                <a:latin typeface="Arial" charset="0"/>
              </a:rPr>
              <a:pPr eaLnBrk="1" hangingPunct="1"/>
              <a:t>24</a:t>
            </a:fld>
            <a:endParaRPr lang="es-ES_tradnl" dirty="0">
              <a:solidFill>
                <a:prstClr val="black"/>
              </a:solidFill>
              <a:latin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3B4C55-FF3E-498A-96F3-CB0D1FF00052}" type="slidenum">
              <a:rPr lang="es-ES_tradnl">
                <a:solidFill>
                  <a:prstClr val="black"/>
                </a:solidFill>
                <a:latin typeface="Arial" charset="0"/>
              </a:rPr>
              <a:pPr eaLnBrk="1" hangingPunct="1"/>
              <a:t>25</a:t>
            </a:fld>
            <a:endParaRPr lang="es-ES_tradnl" dirty="0">
              <a:solidFill>
                <a:prstClr val="black"/>
              </a:solidFill>
              <a:latin typeface="Arial"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5BFBFC-C477-485A-8DAF-0BB812F15003}" type="slidenum">
              <a:rPr lang="es-ES_tradnl">
                <a:solidFill>
                  <a:prstClr val="black"/>
                </a:solidFill>
                <a:latin typeface="Arial" charset="0"/>
              </a:rPr>
              <a:pPr eaLnBrk="1" hangingPunct="1"/>
              <a:t>26</a:t>
            </a:fld>
            <a:endParaRPr lang="es-ES_tradnl" dirty="0">
              <a:solidFill>
                <a:prstClr val="black"/>
              </a:solidFill>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B8D8F53-6161-4C2B-8354-E0A25ABD8CC5}" type="slidenum">
              <a:rPr lang="es-ES_tradnl">
                <a:solidFill>
                  <a:prstClr val="black"/>
                </a:solidFill>
                <a:latin typeface="Arial" charset="0"/>
              </a:rPr>
              <a:pPr eaLnBrk="1" hangingPunct="1"/>
              <a:t>27</a:t>
            </a:fld>
            <a:endParaRPr lang="es-ES_tradnl" dirty="0">
              <a:solidFill>
                <a:prstClr val="black"/>
              </a:solidFill>
              <a:latin typeface="Arial"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04143A7-FF1C-4CE2-8C06-E404EE0091E6}"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 House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120A489-60C1-4FD9-A1DF-7DDC0C8B7740}"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3A5D49-E568-4DE4-816E-F350112BE295}"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DE9F69A-0DB2-4107-9969-7DD4E06E6968}"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C3C212E-42E8-4FBB-9F1E-3603D79B86C5}"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F0E4D4-7679-47DB-86E8-C5444ED95D9B}" type="slidenum">
              <a:rPr lang="es-ES_tradnl">
                <a:solidFill>
                  <a:prstClr val="black"/>
                </a:solidFill>
                <a:latin typeface="Arial" charset="0"/>
              </a:rPr>
              <a:pPr eaLnBrk="1" hangingPunct="1"/>
              <a:t>33</a:t>
            </a:fld>
            <a:endParaRPr lang="es-ES_tradnl" dirty="0">
              <a:solidFill>
                <a:prstClr val="black"/>
              </a:solidFill>
              <a:latin typeface="Arial"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Gardens.-Pagoda</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CFE260-406D-4D05-A5DA-A1ADE8D69380}"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Cliveden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357F0CE-8F26-4646-A2E6-8651F0E83CEB}"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Colchester Castle Garden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a:ln/>
        </p:spPr>
      </p:sp>
      <p:sp>
        <p:nvSpPr>
          <p:cNvPr id="1587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Colchester</a:t>
            </a:r>
          </a:p>
        </p:txBody>
      </p:sp>
      <p:sp>
        <p:nvSpPr>
          <p:cNvPr id="1587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BABBE5-5FCD-4AFD-B97E-CC55E69D5BD1}"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a:ln/>
        </p:spPr>
      </p:sp>
      <p:sp>
        <p:nvSpPr>
          <p:cNvPr id="159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Colchester</a:t>
            </a:r>
          </a:p>
        </p:txBody>
      </p:sp>
      <p:sp>
        <p:nvSpPr>
          <p:cNvPr id="159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591D62-79B4-404B-862A-B34FC0FD8958}"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a:ln/>
        </p:spPr>
      </p:sp>
      <p:sp>
        <p:nvSpPr>
          <p:cNvPr id="160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Colchester</a:t>
            </a:r>
          </a:p>
        </p:txBody>
      </p:sp>
      <p:sp>
        <p:nvSpPr>
          <p:cNvPr id="160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77D015B-05DF-42EA-B8B7-689AEEA8752C}"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5F3F5EE-2008-4BE7-8423-357BF88A13FD}"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Cragside Gardens.-Dalias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715A301-350E-4638-A0D5-926EC2CD5FE6}"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Cragside Gardens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a:ln/>
        </p:spPr>
      </p:sp>
      <p:sp>
        <p:nvSpPr>
          <p:cNvPr id="1638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Cragside</a:t>
            </a:r>
          </a:p>
        </p:txBody>
      </p:sp>
      <p:sp>
        <p:nvSpPr>
          <p:cNvPr id="1638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C3DC14A-F9FF-4A0D-AC4A-FD9D3813FE3E}"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95CC5BA-E8CC-40C9-B7BF-34F102C6C3A9}"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Chartwell Gardens.-Lago</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7D2CF3B-0218-42DA-AB04-10764E44036E}"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Chartwell Gardens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5417525-A37D-46F0-9B41-71068FAD2D2B}"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Chartwell Gardens.-Border</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a:ln/>
        </p:spPr>
      </p:sp>
      <p:sp>
        <p:nvSpPr>
          <p:cNvPr id="167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Chartwell</a:t>
            </a:r>
          </a:p>
        </p:txBody>
      </p:sp>
      <p:sp>
        <p:nvSpPr>
          <p:cNvPr id="167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87DBBE8-DCCC-4C4A-874E-1AFEA35EC64C}"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53A9FAA-CD5E-41D8-AC6E-E29685012193}" type="slidenum">
              <a:rPr lang="es-ES_tradnl">
                <a:solidFill>
                  <a:prstClr val="black"/>
                </a:solidFill>
                <a:latin typeface="Arial" charset="0"/>
              </a:rPr>
              <a:pPr eaLnBrk="1" hangingPunct="1"/>
              <a:t>52</a:t>
            </a:fld>
            <a:endParaRPr lang="es-ES_tradnl"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Chatsword Gardens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198083-05C2-4543-B641-635A26BEEB27}" type="slidenum">
              <a:rPr lang="es-ES_tradnl">
                <a:solidFill>
                  <a:prstClr val="black"/>
                </a:solidFill>
                <a:latin typeface="Arial" charset="0"/>
              </a:rPr>
              <a:pPr eaLnBrk="1" hangingPunct="1"/>
              <a:t>53</a:t>
            </a:fld>
            <a:endParaRPr lang="es-ES_tradnl"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Chatsword Gardens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7A70273-39AC-403B-8DE7-660F6D45C505}" type="slidenum">
              <a:rPr lang="es-ES_tradnl">
                <a:solidFill>
                  <a:prstClr val="black"/>
                </a:solidFill>
                <a:latin typeface="Arial" charset="0"/>
              </a:rPr>
              <a:pPr eaLnBrk="1" hangingPunct="1"/>
              <a:t>54</a:t>
            </a:fld>
            <a:endParaRPr lang="es-ES_tradnl"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Chatsword Gardens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0B4785A-6903-4CD2-8E26-0C2C60C00B48}"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Chatsword Gardens.-Conservatory</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8491DA7-CA46-403D-A922-34CD0D987443}"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Chatsword Gardens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53E2C3-D108-478A-8858-918BCE1AA9B2}" type="slidenum">
              <a:rPr lang="es-ES_tradnl">
                <a:solidFill>
                  <a:prstClr val="black"/>
                </a:solidFill>
                <a:latin typeface="Arial" charset="0"/>
              </a:rPr>
              <a:pPr eaLnBrk="1" hangingPunct="1"/>
              <a:t>57</a:t>
            </a:fld>
            <a:endParaRPr lang="es-ES_tradnl" dirty="0">
              <a:solidFill>
                <a:prstClr val="black"/>
              </a:solidFill>
              <a:latin typeface="Arial"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Gardens.-Cascada</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F3A1E20-1CDF-4E2F-8AA0-6E9C4F97277E}"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7D68F81-6AEE-4349-A161-0BB1F0D1F9B6}"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B03D03-AF5B-475C-B0B4-F34B239F2B0F}" type="slidenum">
              <a:rPr lang="es-ES_tradnl">
                <a:solidFill>
                  <a:prstClr val="black"/>
                </a:solidFill>
                <a:latin typeface="Arial" charset="0"/>
              </a:rPr>
              <a:pPr eaLnBrk="1" hangingPunct="1"/>
              <a:t>60</a:t>
            </a:fld>
            <a:endParaRPr lang="es-ES_tradnl" dirty="0">
              <a:solidFill>
                <a:prstClr val="black"/>
              </a:solidFill>
              <a:latin typeface="Arial"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Gardens.-Dalias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5D0589-39E4-40BA-8A72-F44FB354F3CB}" type="slidenum">
              <a:rPr lang="es-ES_tradnl">
                <a:solidFill>
                  <a:prstClr val="black"/>
                </a:solidFill>
                <a:latin typeface="Arial" charset="0"/>
              </a:rPr>
              <a:pPr eaLnBrk="1" hangingPunct="1"/>
              <a:t>61</a:t>
            </a:fld>
            <a:endParaRPr lang="es-ES_tradnl" dirty="0">
              <a:solidFill>
                <a:prstClr val="black"/>
              </a:solidFill>
              <a:latin typeface="Arial"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ADD62B3-A737-482F-8B87-3F41DABEC3E4}" type="slidenum">
              <a:rPr lang="es-ES_tradnl">
                <a:solidFill>
                  <a:prstClr val="black"/>
                </a:solidFill>
                <a:latin typeface="Arial" charset="0"/>
              </a:rPr>
              <a:pPr eaLnBrk="1" hangingPunct="1"/>
              <a:t>62</a:t>
            </a:fld>
            <a:endParaRPr lang="es-ES_tradnl" dirty="0">
              <a:solidFill>
                <a:prstClr val="black"/>
              </a:solidFill>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D0C0003-5BA0-499B-A5BE-9E6041C46D08}" type="slidenum">
              <a:rPr lang="es-ES_tradnl">
                <a:solidFill>
                  <a:prstClr val="black"/>
                </a:solidFill>
                <a:latin typeface="Arial" charset="0"/>
              </a:rPr>
              <a:pPr eaLnBrk="1" hangingPunct="1"/>
              <a:t>63</a:t>
            </a:fld>
            <a:endParaRPr lang="es-ES_tradnl" dirty="0">
              <a:solidFill>
                <a:prstClr val="black"/>
              </a:solidFill>
              <a:latin typeface="Arial"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Gardens.-Cascada principal y setos en Serpentina</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2191AF1-0DFB-4753-938E-E94A4B5176D2}" type="slidenum">
              <a:rPr lang="es-ES_tradnl">
                <a:solidFill>
                  <a:prstClr val="black"/>
                </a:solidFill>
                <a:latin typeface="Arial" charset="0"/>
              </a:rPr>
              <a:pPr eaLnBrk="1" hangingPunct="1"/>
              <a:t>64</a:t>
            </a:fld>
            <a:endParaRPr lang="es-ES_tradnl" dirty="0">
              <a:solidFill>
                <a:prstClr val="black"/>
              </a:solidFill>
              <a:latin typeface="Arial"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Gardens.-Setos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50DDC59-B04C-4EA0-9820-9F3EFB9EAD7A}" type="slidenum">
              <a:rPr lang="es-ES_tradnl">
                <a:solidFill>
                  <a:prstClr val="black"/>
                </a:solidFill>
                <a:latin typeface="Arial" charset="0"/>
              </a:rPr>
              <a:pPr eaLnBrk="1" hangingPunct="1"/>
              <a:t>65</a:t>
            </a:fld>
            <a:endParaRPr lang="es-ES_tradnl"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.-Rock Gardens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977FFB-7016-41DA-84B2-0694F1E6084F}" type="slidenum">
              <a:rPr lang="es-ES_tradnl">
                <a:solidFill>
                  <a:prstClr val="black"/>
                </a:solidFill>
                <a:latin typeface="Arial" charset="0"/>
              </a:rPr>
              <a:pPr eaLnBrk="1" hangingPunct="1"/>
              <a:t>66</a:t>
            </a:fld>
            <a:endParaRPr lang="es-ES_tradnl"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2C90E3F-BAE2-4C7D-8280-1C8B5ADEA7BA}" type="slidenum">
              <a:rPr lang="es-ES_tradnl">
                <a:solidFill>
                  <a:prstClr val="black"/>
                </a:solidFill>
                <a:latin typeface="Arial" charset="0"/>
              </a:rPr>
              <a:pPr eaLnBrk="1" hangingPunct="1"/>
              <a:t>67</a:t>
            </a:fld>
            <a:endParaRPr lang="es-ES_tradnl"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AD1D800-0F27-46C0-B378-E1FE3C60CE64}" type="slidenum">
              <a:rPr lang="es-ES_tradnl">
                <a:solidFill>
                  <a:prstClr val="black"/>
                </a:solidFill>
                <a:latin typeface="Arial" charset="0"/>
              </a:rPr>
              <a:pPr eaLnBrk="1" hangingPunct="1"/>
              <a:t>68</a:t>
            </a:fld>
            <a:endParaRPr lang="es-ES_tradnl"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F1DF04-B5FD-45BB-8E39-EE67EF4889D6}" type="slidenum">
              <a:rPr lang="es-ES_tradnl">
                <a:solidFill>
                  <a:prstClr val="black"/>
                </a:solidFill>
                <a:latin typeface="Arial" charset="0"/>
              </a:rPr>
              <a:pPr eaLnBrk="1" hangingPunct="1"/>
              <a:t>69</a:t>
            </a:fld>
            <a:endParaRPr lang="es-ES_tradnl"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Gardens.-Picnic</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232881-DA52-485F-8561-D6575546AE12}" type="slidenum">
              <a:rPr lang="es-ES_tradnl">
                <a:solidFill>
                  <a:prstClr val="black"/>
                </a:solidFill>
                <a:latin typeface="Arial" charset="0"/>
              </a:rPr>
              <a:pPr eaLnBrk="1" hangingPunct="1"/>
              <a:t>70</a:t>
            </a:fld>
            <a:endParaRPr lang="es-ES_tradnl"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Gardens.-Casa desde el Gran  Canal</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7D9F21-3218-4367-B393-C50AAA36B9DF}" type="slidenum">
              <a:rPr lang="es-ES_tradnl">
                <a:solidFill>
                  <a:prstClr val="black"/>
                </a:solidFill>
                <a:latin typeface="Arial" charset="0"/>
              </a:rPr>
              <a:pPr eaLnBrk="1" hangingPunct="1"/>
              <a:t>71</a:t>
            </a:fld>
            <a:endParaRPr lang="es-ES_tradnl"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Gardens.-Estanque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03667EE-901B-489A-B19B-8087ED2AB467}" type="slidenum">
              <a:rPr lang="es-ES_tradnl">
                <a:solidFill>
                  <a:prstClr val="black"/>
                </a:solidFill>
                <a:latin typeface="Arial" charset="0"/>
              </a:rPr>
              <a:pPr eaLnBrk="1" hangingPunct="1"/>
              <a:t>72</a:t>
            </a:fld>
            <a:endParaRPr lang="es-ES_tradnl"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1C5EEC-5A03-4694-8BB1-0A5E46954173}" type="slidenum">
              <a:rPr lang="es-ES_tradnl">
                <a:solidFill>
                  <a:prstClr val="black"/>
                </a:solidFill>
                <a:latin typeface="Arial" charset="0"/>
              </a:rPr>
              <a:pPr eaLnBrk="1" hangingPunct="1"/>
              <a:t>73</a:t>
            </a:fld>
            <a:endParaRPr lang="es-ES_tradnl"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.-Lupin Gardens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B90ECC2-63BF-450E-81EC-00200C6ED927}" type="slidenum">
              <a:rPr lang="es-ES_tradnl">
                <a:solidFill>
                  <a:prstClr val="black"/>
                </a:solidFill>
                <a:latin typeface="Arial" charset="0"/>
              </a:rPr>
              <a:pPr eaLnBrk="1" hangingPunct="1"/>
              <a:t>74</a:t>
            </a:fld>
            <a:endParaRPr lang="es-ES_tradnl"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Gardens.-Laberinto</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63EA10A-85A3-440C-818E-95B0A138B249}" type="slidenum">
              <a:rPr lang="es-ES_tradnl">
                <a:solidFill>
                  <a:prstClr val="black"/>
                </a:solidFill>
                <a:latin typeface="Arial" charset="0"/>
              </a:rPr>
              <a:pPr eaLnBrk="1" hangingPunct="1"/>
              <a:t>75</a:t>
            </a:fld>
            <a:endParaRPr lang="es-ES_tradnl"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a través del Puente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D676EA-D568-4A92-BAFF-66296F895B09}" type="slidenum">
              <a:rPr lang="es-ES_tradnl">
                <a:solidFill>
                  <a:prstClr val="black"/>
                </a:solidFill>
                <a:latin typeface="Arial" charset="0"/>
              </a:rPr>
              <a:pPr eaLnBrk="1" hangingPunct="1"/>
              <a:t>76</a:t>
            </a:fld>
            <a:endParaRPr lang="es-ES_tradnl"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 Gardens.-Laberinto</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7FE95FA-D9B5-490F-BD45-32386FBDE931}" type="slidenum">
              <a:rPr lang="es-ES_tradnl">
                <a:solidFill>
                  <a:prstClr val="black"/>
                </a:solidFill>
                <a:latin typeface="Arial" charset="0"/>
              </a:rPr>
              <a:pPr eaLnBrk="1" hangingPunct="1"/>
              <a:t>77</a:t>
            </a:fld>
            <a:endParaRPr lang="es-ES_tradnl"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Chatsworth</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730790A-0EF3-48CB-B03F-AB4A53596BF3}" type="slidenum">
              <a:rPr lang="es-ES_tradnl">
                <a:solidFill>
                  <a:prstClr val="black"/>
                </a:solidFill>
                <a:latin typeface="Arial" charset="0"/>
              </a:rPr>
              <a:pPr eaLnBrk="1" hangingPunct="1"/>
              <a:t>79</a:t>
            </a:fld>
            <a:endParaRPr lang="es-ES_tradnl"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Flowers Show</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70C1350-3FD1-430F-A9FA-D932E10AA07C}" type="slidenum">
              <a:rPr lang="es-ES_tradnl">
                <a:solidFill>
                  <a:prstClr val="black"/>
                </a:solidFill>
                <a:latin typeface="Arial" charset="0"/>
              </a:rPr>
              <a:pPr eaLnBrk="1" hangingPunct="1"/>
              <a:t>80</a:t>
            </a:fld>
            <a:endParaRPr lang="es-ES_tradnl"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Flowers Show</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F02B0D4-55AE-452E-B0AA-F55885FFF764}" type="slidenum">
              <a:rPr lang="es-ES_tradnl">
                <a:solidFill>
                  <a:prstClr val="black"/>
                </a:solidFill>
                <a:latin typeface="Arial" charset="0"/>
              </a:rPr>
              <a:pPr eaLnBrk="1" hangingPunct="1"/>
              <a:t>81</a:t>
            </a:fld>
            <a:endParaRPr lang="es-ES_tradnl"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Flowers Show</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1281C06-EF63-45F0-A4A6-203B148EC8E9}" type="slidenum">
              <a:rPr lang="es-ES_tradnl">
                <a:solidFill>
                  <a:prstClr val="black"/>
                </a:solidFill>
                <a:latin typeface="Arial" charset="0"/>
              </a:rPr>
              <a:pPr eaLnBrk="1" hangingPunct="1"/>
              <a:t>82</a:t>
            </a:fld>
            <a:endParaRPr lang="es-ES_tradnl" dirty="0">
              <a:solidFill>
                <a:prstClr val="black"/>
              </a:solidFill>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Flowers Show.-Aromaticas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6EB87C3-C315-4BB9-B4E7-B32D47CD6602}" type="slidenum">
              <a:rPr lang="es-ES_tradnl">
                <a:solidFill>
                  <a:prstClr val="black"/>
                </a:solidFill>
                <a:latin typeface="Arial" charset="0"/>
              </a:rPr>
              <a:pPr eaLnBrk="1" hangingPunct="1"/>
              <a:t>83</a:t>
            </a:fld>
            <a:endParaRPr lang="es-ES_tradnl"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Flowers Show</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EBCB7F-D928-470D-A380-EC3F33F6AA25}" type="slidenum">
              <a:rPr lang="es-ES_tradnl">
                <a:solidFill>
                  <a:prstClr val="black"/>
                </a:solidFill>
                <a:latin typeface="Arial" charset="0"/>
              </a:rPr>
              <a:pPr eaLnBrk="1" hangingPunct="1"/>
              <a:t>84</a:t>
            </a:fld>
            <a:endParaRPr lang="es-ES_tradnl"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Flowers Show</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A2A7F52-F02C-4883-84CC-A21FB325D599}" type="slidenum">
              <a:rPr lang="es-ES_tradnl">
                <a:solidFill>
                  <a:prstClr val="black"/>
                </a:solidFill>
                <a:latin typeface="Arial" charset="0"/>
              </a:rPr>
              <a:pPr eaLnBrk="1" hangingPunct="1"/>
              <a:t>85</a:t>
            </a:fld>
            <a:endParaRPr lang="es-ES_tradnl"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Flowers Show</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B48B3B3-100A-4987-8BB3-7C333B0DBD92}" type="slidenum">
              <a:rPr lang="es-ES_tradnl">
                <a:solidFill>
                  <a:prstClr val="black"/>
                </a:solidFill>
                <a:latin typeface="Arial" charset="0"/>
              </a:rPr>
              <a:pPr eaLnBrk="1" hangingPunct="1"/>
              <a:t>86</a:t>
            </a:fld>
            <a:endParaRPr lang="es-ES_tradnl"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Flowers Show</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07DF159-D699-4050-AD3B-A4A9A0AB5BFB}" type="slidenum">
              <a:rPr lang="es-ES_tradnl">
                <a:solidFill>
                  <a:prstClr val="black"/>
                </a:solidFill>
                <a:latin typeface="Arial" charset="0"/>
              </a:rPr>
              <a:pPr eaLnBrk="1" hangingPunct="1"/>
              <a:t>88</a:t>
            </a:fld>
            <a:endParaRPr lang="es-ES_tradnl"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Physic Garden</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679BC0-F6DF-4984-A7E9-A3D596517EFF}" type="slidenum">
              <a:rPr lang="es-ES_tradnl">
                <a:solidFill>
                  <a:prstClr val="black"/>
                </a:solidFill>
                <a:latin typeface="Arial" charset="0"/>
              </a:rPr>
              <a:pPr eaLnBrk="1" hangingPunct="1"/>
              <a:t>89</a:t>
            </a:fld>
            <a:endParaRPr lang="es-ES_tradnl"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Physic Gardens.-Helechos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5A1AE8-AE3C-4869-84E3-D07D498EC984}" type="slidenum">
              <a:rPr lang="es-ES_tradnl">
                <a:solidFill>
                  <a:prstClr val="black"/>
                </a:solidFill>
                <a:latin typeface="Arial" charset="0"/>
              </a:rPr>
              <a:pPr eaLnBrk="1" hangingPunct="1"/>
              <a:t>90</a:t>
            </a:fld>
            <a:endParaRPr lang="es-ES_tradnl"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Chelsea Physic Garden</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Chelsea Phjysic Garden</a:t>
            </a: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FBEB741-608B-4EED-BA5A-D5747B9B0B70}" type="slidenum">
              <a:rPr lang="es-ES_tradnl">
                <a:solidFill>
                  <a:prstClr val="black"/>
                </a:solidFill>
                <a:latin typeface="Arial" charset="0"/>
              </a:rPr>
              <a:pPr eaLnBrk="1" hangingPunct="1"/>
              <a:t>91</a:t>
            </a:fld>
            <a:endParaRPr lang="es-ES_tradnl" dirty="0">
              <a:solidFill>
                <a:prstClr val="black"/>
              </a:solidFill>
              <a:latin typeface="Arial"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Chelsea Physic Gardens</a:t>
            </a: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E656A48-6AD9-407E-B047-2C46C90816A0}" type="slidenum">
              <a:rPr lang="es-ES_tradnl">
                <a:solidFill>
                  <a:prstClr val="black"/>
                </a:solidFill>
                <a:latin typeface="Arial" charset="0"/>
              </a:rPr>
              <a:pPr eaLnBrk="1" hangingPunct="1"/>
              <a:t>92</a:t>
            </a:fld>
            <a:endParaRPr lang="es-ES_tradnl" dirty="0">
              <a:solidFill>
                <a:prstClr val="black"/>
              </a:solidFill>
              <a:latin typeface="Arial"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a:ln/>
        </p:spPr>
      </p:sp>
      <p:sp>
        <p:nvSpPr>
          <p:cNvPr id="208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Chelsea Physisc Gardens</a:t>
            </a:r>
          </a:p>
        </p:txBody>
      </p:sp>
      <p:sp>
        <p:nvSpPr>
          <p:cNvPr id="208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E3D2D9D-0D9E-42DB-A781-11C67C0B9B53}" type="slidenum">
              <a:rPr lang="es-ES_tradnl">
                <a:solidFill>
                  <a:prstClr val="black"/>
                </a:solidFill>
                <a:latin typeface="Arial" charset="0"/>
              </a:rPr>
              <a:pPr eaLnBrk="1" hangingPunct="1"/>
              <a:t>93</a:t>
            </a:fld>
            <a:endParaRPr lang="es-ES_tradnl" dirty="0">
              <a:solidFill>
                <a:prstClr val="black"/>
              </a:solidFill>
              <a:latin typeface="Arial"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D14A7BD-0943-475E-BAEC-F692E4AFB027}" type="slidenum">
              <a:rPr lang="es-ES_tradnl">
                <a:solidFill>
                  <a:prstClr val="black"/>
                </a:solidFill>
                <a:latin typeface="Arial" charset="0"/>
              </a:rPr>
              <a:pPr eaLnBrk="1" hangingPunct="1"/>
              <a:t>96</a:t>
            </a:fld>
            <a:endParaRPr lang="es-ES_tradnl"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 Imperial Gardens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77874A1-FD39-412A-9246-4288FB6ECE21}" type="slidenum">
              <a:rPr lang="es-ES_tradnl">
                <a:solidFill>
                  <a:prstClr val="black"/>
                </a:solidFill>
                <a:latin typeface="Arial" charset="0"/>
              </a:rPr>
              <a:pPr eaLnBrk="1" hangingPunct="1"/>
              <a:t>97</a:t>
            </a:fld>
            <a:endParaRPr lang="es-ES_tradnl"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Cheltenham´s Gardens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0DED57B-C6E9-4005-BC71-126AE42AF75B}" type="slidenum">
              <a:rPr lang="es-ES_tradnl">
                <a:solidFill>
                  <a:prstClr val="black"/>
                </a:solidFill>
                <a:latin typeface="Arial" charset="0"/>
              </a:rPr>
              <a:pPr eaLnBrk="1" hangingPunct="1"/>
              <a:t>98</a:t>
            </a:fld>
            <a:endParaRPr lang="es-ES_tradnl"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 Imperial Gardens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BF46D8-3480-403E-8AB3-23A18614F851}" type="slidenum">
              <a:rPr lang="es-ES_tradnl">
                <a:solidFill>
                  <a:prstClr val="black"/>
                </a:solidFill>
                <a:latin typeface="Arial" charset="0"/>
              </a:rPr>
              <a:pPr eaLnBrk="1" hangingPunct="1"/>
              <a:t>99</a:t>
            </a:fld>
            <a:endParaRPr lang="es-ES_tradnl"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Cheltenham´s Gardens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DCE857C-7274-4E42-AF12-86D3FFECF7AB}" type="slidenum">
              <a:rPr lang="es-ES_tradnl">
                <a:solidFill>
                  <a:prstClr val="black"/>
                </a:solidFill>
                <a:latin typeface="Arial" charset="0"/>
              </a:rPr>
              <a:pPr eaLnBrk="1" hangingPunct="1"/>
              <a:t>100</a:t>
            </a:fld>
            <a:endParaRPr lang="es-ES_tradnl"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 Imperial Gardens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F602025-015F-4415-88E1-F436A6A37CBD}" type="slidenum">
              <a:rPr lang="es-ES_tradnl">
                <a:solidFill>
                  <a:prstClr val="black"/>
                </a:solidFill>
                <a:latin typeface="Arial" charset="0"/>
              </a:rPr>
              <a:pPr eaLnBrk="1" hangingPunct="1"/>
              <a:t>101</a:t>
            </a:fld>
            <a:endParaRPr lang="es-ES_tradnl"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 Imperial Gardens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CB6CE6-9E08-4E5F-A716-1DBCC1F68C05}" type="slidenum">
              <a:rPr lang="es-ES_tradnl">
                <a:solidFill>
                  <a:prstClr val="black"/>
                </a:solidFill>
                <a:latin typeface="Arial" charset="0"/>
              </a:rPr>
              <a:pPr eaLnBrk="1" hangingPunct="1"/>
              <a:t>102</a:t>
            </a:fld>
            <a:endParaRPr lang="es-ES_tradnl"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Cheltenham´s Garden</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B0176A1-EC9F-4163-884B-3C218BF7C310}" type="slidenum">
              <a:rPr lang="es-ES_tradnl">
                <a:solidFill>
                  <a:prstClr val="black"/>
                </a:solidFill>
                <a:latin typeface="Arial" charset="0"/>
              </a:rPr>
              <a:pPr eaLnBrk="1" hangingPunct="1"/>
              <a:t>103</a:t>
            </a:fld>
            <a:endParaRPr lang="es-ES_tradnl"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Cheltenham´s gardens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65A339-550E-4ED0-B368-9019226D82E0}" type="slidenum">
              <a:rPr lang="es-ES_tradnl">
                <a:solidFill>
                  <a:prstClr val="black"/>
                </a:solidFill>
                <a:latin typeface="Arial" charset="0"/>
              </a:rPr>
              <a:pPr eaLnBrk="1" hangingPunct="1"/>
              <a:t>106</a:t>
            </a:fld>
            <a:endParaRPr lang="es-ES_tradnl"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Chirck Castle</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1D20BBB-633B-463E-88B0-CECB6D2CB770}" type="slidenum">
              <a:rPr lang="es-ES_tradnl">
                <a:solidFill>
                  <a:prstClr val="black"/>
                </a:solidFill>
                <a:latin typeface="Arial" charset="0"/>
              </a:rPr>
              <a:pPr eaLnBrk="1" hangingPunct="1"/>
              <a:t>107</a:t>
            </a:fld>
            <a:endParaRPr lang="es-ES_tradnl"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Chirck Castle Gardens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a:ln/>
        </p:spPr>
      </p:sp>
      <p:sp>
        <p:nvSpPr>
          <p:cNvPr id="2201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Chirck Castle</a:t>
            </a:r>
          </a:p>
        </p:txBody>
      </p:sp>
      <p:sp>
        <p:nvSpPr>
          <p:cNvPr id="2201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478923C-91EA-4DC9-8014-98B53F58DFF7}" type="slidenum">
              <a:rPr lang="es-ES_tradnl">
                <a:solidFill>
                  <a:prstClr val="black"/>
                </a:solidFill>
                <a:latin typeface="Arial" charset="0"/>
              </a:rPr>
              <a:pPr eaLnBrk="1" hangingPunct="1"/>
              <a:t>108</a:t>
            </a:fld>
            <a:endParaRPr lang="es-ES_tradnl" dirty="0">
              <a:solidFill>
                <a:prstClr val="black"/>
              </a:solidFill>
              <a:latin typeface="Arial"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a:ln/>
        </p:spPr>
      </p:sp>
      <p:sp>
        <p:nvSpPr>
          <p:cNvPr id="2211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Chirck Castle</a:t>
            </a:r>
          </a:p>
        </p:txBody>
      </p:sp>
      <p:sp>
        <p:nvSpPr>
          <p:cNvPr id="2211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8254635-7D96-440A-9C65-B9A8158D27CB}" type="slidenum">
              <a:rPr lang="es-ES_tradnl">
                <a:solidFill>
                  <a:prstClr val="black"/>
                </a:solidFill>
                <a:latin typeface="Arial" charset="0"/>
              </a:rPr>
              <a:pPr eaLnBrk="1" hangingPunct="1"/>
              <a:t>109</a:t>
            </a:fld>
            <a:endParaRPr lang="es-ES_tradnl" dirty="0">
              <a:solidFill>
                <a:prstClr val="black"/>
              </a:solidFill>
              <a:latin typeface="Arial"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a:ln/>
        </p:spPr>
      </p:sp>
      <p:sp>
        <p:nvSpPr>
          <p:cNvPr id="2222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Chirck Castle</a:t>
            </a:r>
          </a:p>
        </p:txBody>
      </p:sp>
      <p:sp>
        <p:nvSpPr>
          <p:cNvPr id="2222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0EE6852-8553-42C6-A2B6-F23C5AFDE219}" type="slidenum">
              <a:rPr lang="es-ES_tradnl">
                <a:solidFill>
                  <a:prstClr val="black"/>
                </a:solidFill>
                <a:latin typeface="Arial" charset="0"/>
              </a:rPr>
              <a:pPr eaLnBrk="1" hangingPunct="1"/>
              <a:t>110</a:t>
            </a:fld>
            <a:endParaRPr lang="es-ES_tradnl" dirty="0">
              <a:solidFill>
                <a:prstClr val="black"/>
              </a:solidFill>
              <a:latin typeface="Arial"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Chirck Castle</a:t>
            </a:r>
          </a:p>
        </p:txBody>
      </p:sp>
      <p:sp>
        <p:nvSpPr>
          <p:cNvPr id="2232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C5230AF-1AB8-4D18-B5AA-984F4B074BCE}" type="slidenum">
              <a:rPr lang="es-ES_tradnl">
                <a:solidFill>
                  <a:prstClr val="black"/>
                </a:solidFill>
                <a:latin typeface="Arial" charset="0"/>
              </a:rPr>
              <a:pPr eaLnBrk="1" hangingPunct="1"/>
              <a:t>111</a:t>
            </a:fld>
            <a:endParaRPr lang="es-ES_tradnl" dirty="0">
              <a:solidFill>
                <a:prstClr val="black"/>
              </a:solidFill>
              <a:latin typeface="Arial"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Cholmondeley</a:t>
            </a:r>
          </a:p>
        </p:txBody>
      </p:sp>
      <p:sp>
        <p:nvSpPr>
          <p:cNvPr id="2242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4384004-A592-47E4-9C0C-D824CBC86BD2}" type="slidenum">
              <a:rPr lang="es-ES_tradnl">
                <a:solidFill>
                  <a:prstClr val="black"/>
                </a:solidFill>
                <a:latin typeface="Arial" charset="0"/>
              </a:rPr>
              <a:pPr eaLnBrk="1" hangingPunct="1"/>
              <a:t>114</a:t>
            </a:fld>
            <a:endParaRPr lang="es-ES_tradnl" dirty="0">
              <a:solidFill>
                <a:prstClr val="black"/>
              </a:solidFill>
              <a:latin typeface="Arial"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Cholmondeley Gardens</a:t>
            </a:r>
          </a:p>
        </p:txBody>
      </p:sp>
      <p:sp>
        <p:nvSpPr>
          <p:cNvPr id="2252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A83D80B-BA72-4ECF-B545-C2C36273462A}" type="slidenum">
              <a:rPr lang="es-ES_tradnl">
                <a:solidFill>
                  <a:prstClr val="black"/>
                </a:solidFill>
                <a:latin typeface="Arial" charset="0"/>
              </a:rPr>
              <a:pPr eaLnBrk="1" hangingPunct="1"/>
              <a:t>115</a:t>
            </a:fld>
            <a:endParaRPr lang="es-ES_tradnl" dirty="0">
              <a:solidFill>
                <a:prstClr val="black"/>
              </a:solidFill>
              <a:latin typeface="Arial"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Cholmondeley </a:t>
            </a:r>
          </a:p>
        </p:txBody>
      </p:sp>
      <p:sp>
        <p:nvSpPr>
          <p:cNvPr id="2263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15494DB-448E-4F2F-984E-25130CDC13E9}" type="slidenum">
              <a:rPr lang="es-ES_tradnl">
                <a:solidFill>
                  <a:prstClr val="black"/>
                </a:solidFill>
                <a:latin typeface="Arial" charset="0"/>
              </a:rPr>
              <a:pPr eaLnBrk="1" hangingPunct="1"/>
              <a:t>116</a:t>
            </a:fld>
            <a:endParaRPr lang="es-ES_tradnl" dirty="0">
              <a:solidFill>
                <a:prstClr val="black"/>
              </a:solidFill>
              <a:latin typeface="Arial"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9C8E969-C339-4A02-A797-23539287511E}" type="slidenum">
              <a:rPr lang="es-ES_tradnl">
                <a:solidFill>
                  <a:prstClr val="black"/>
                </a:solidFill>
                <a:latin typeface="Arial" charset="0"/>
              </a:rPr>
              <a:pPr eaLnBrk="1" hangingPunct="1"/>
              <a:t>117</a:t>
            </a:fld>
            <a:endParaRPr lang="es-ES_tradnl" dirty="0">
              <a:solidFill>
                <a:prstClr val="black"/>
              </a:solidFill>
              <a:latin typeface="Arial"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Cholmondeley Gardens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9B4B9AB-2468-40AD-8127-3EC692B5E443}" type="slidenum">
              <a:rPr lang="es-ES_tradnl">
                <a:solidFill>
                  <a:prstClr val="black"/>
                </a:solidFill>
                <a:latin typeface="Arial" charset="0"/>
              </a:rPr>
              <a:pPr eaLnBrk="1" hangingPunct="1"/>
              <a:t>118</a:t>
            </a:fld>
            <a:endParaRPr lang="es-ES_tradnl"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Cholmondeley Gardens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Cholmondeley.-Isleta de los Patos</a:t>
            </a:r>
          </a:p>
        </p:txBody>
      </p:sp>
      <p:sp>
        <p:nvSpPr>
          <p:cNvPr id="2293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A0BF752-2133-4157-823A-330FBE80B86D}" type="slidenum">
              <a:rPr lang="es-ES_tradnl">
                <a:solidFill>
                  <a:prstClr val="black"/>
                </a:solidFill>
                <a:latin typeface="Arial" charset="0"/>
              </a:rPr>
              <a:pPr eaLnBrk="1" hangingPunct="1"/>
              <a:t>119</a:t>
            </a:fld>
            <a:endParaRPr lang="es-ES_tradnl" dirty="0">
              <a:solidFill>
                <a:prstClr val="black"/>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hyperlink" Target="http://translate.googleusercontent.com/translate_c?hl=es&amp;sl=en&amp;u=http://en.wikipedia.org/wiki/Chirkland&amp;prev=/search?q%3DChirck%2BCastle%2BGarden%2Bwikipedia%26hl%3Des%26sa%3DG&amp;rurl=translate.google.es&amp;usg=ALkJrhiwUdAcyNcD6hOkLmMNpiNTbTYg7w"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196752"/>
            <a:ext cx="7056784" cy="2448272"/>
          </a:xfrm>
        </p:spPr>
        <p:txBody>
          <a:bodyPr>
            <a:normAutofit fontScale="90000"/>
          </a:bodyPr>
          <a:lstStyle/>
          <a:p>
            <a:r>
              <a:rPr lang="es-ES" sz="4000" dirty="0"/>
              <a:t>EUROPA.-LA VUELTA AL MUNDO EN 885 JARDINES.- </a:t>
            </a:r>
            <a:br>
              <a:rPr lang="es-ES" sz="4000" dirty="0"/>
            </a:br>
            <a:r>
              <a:rPr lang="es-ES" sz="4000" dirty="0"/>
              <a:t>ISLAS BRITANICAS.-B</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Calke Abbey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8793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ambridge"/>
          <p:cNvPicPr>
            <a:picLocks noChangeAspect="1" noChangeArrowheads="1"/>
          </p:cNvPicPr>
          <p:nvPr/>
        </p:nvPicPr>
        <p:blipFill rotWithShape="1">
          <a:blip r:embed="rId3">
            <a:extLst>
              <a:ext uri="{28A0092B-C50C-407E-A947-70E740481C1C}">
                <a14:useLocalDpi xmlns:a14="http://schemas.microsoft.com/office/drawing/2010/main" val="0"/>
              </a:ext>
            </a:extLst>
          </a:blip>
          <a:srcRect l="2205" t="3136" r="1912" b="4511"/>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9132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CASTLE GARDENS</a:t>
            </a:r>
          </a:p>
        </p:txBody>
      </p:sp>
      <p:sp>
        <p:nvSpPr>
          <p:cNvPr id="3" name="2 Marcador de contenido"/>
          <p:cNvSpPr>
            <a:spLocks noGrp="1"/>
          </p:cNvSpPr>
          <p:nvPr>
            <p:ph sz="quarter" idx="1"/>
          </p:nvPr>
        </p:nvSpPr>
        <p:spPr/>
        <p:txBody>
          <a:bodyPr/>
          <a:lstStyle/>
          <a:p>
            <a:pPr>
              <a:defRPr/>
            </a:pPr>
            <a:r>
              <a:rPr lang="es-ES" dirty="0"/>
              <a:t>Muchos castillos ingleses están rodeados de magníficos jardines.</a:t>
            </a:r>
          </a:p>
          <a:p>
            <a:pPr>
              <a:defRPr/>
            </a:pPr>
            <a:r>
              <a:rPr lang="es-ES" dirty="0"/>
              <a:t>Generalmente han sido bosques de caza y los jardines se situaban alrededor de los castillos o palacios.</a:t>
            </a:r>
          </a:p>
        </p:txBody>
      </p:sp>
    </p:spTree>
    <p:extLst>
      <p:ext uri="{BB962C8B-B14F-4D97-AF65-F5344CB8AC3E}">
        <p14:creationId xmlns:p14="http://schemas.microsoft.com/office/powerpoint/2010/main" val="563822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astle Broli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3187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astl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3363" y="-3124200"/>
            <a:ext cx="12192001" cy="998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512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astl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450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7788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3677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8014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astle Hedingh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826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astle Howa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657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astle of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3000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astle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556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CAWDOR CASTLE GARDENS</a:t>
            </a:r>
          </a:p>
        </p:txBody>
      </p:sp>
      <p:sp>
        <p:nvSpPr>
          <p:cNvPr id="3" name="2 Marcador de contenido"/>
          <p:cNvSpPr>
            <a:spLocks noGrp="1"/>
          </p:cNvSpPr>
          <p:nvPr>
            <p:ph sz="quarter" idx="1"/>
          </p:nvPr>
        </p:nvSpPr>
        <p:spPr/>
        <p:txBody>
          <a:bodyPr/>
          <a:lstStyle/>
          <a:p>
            <a:pPr>
              <a:defRPr/>
            </a:pPr>
            <a:r>
              <a:rPr lang="es-ES" b="1" dirty="0"/>
              <a:t>Cawdor Castle</a:t>
            </a:r>
            <a:r>
              <a:rPr lang="es-ES" dirty="0"/>
              <a:t> es una casa-torre en medio de magníficos jardines en la parroquia de Cawdor, aproximadamente 16 km al este de Inverness y 8 km al suroeste de Nairn, en Escocia, Reino Unido.</a:t>
            </a:r>
          </a:p>
        </p:txBody>
      </p:sp>
    </p:spTree>
    <p:extLst>
      <p:ext uri="{BB962C8B-B14F-4D97-AF65-F5344CB8AC3E}">
        <p14:creationId xmlns:p14="http://schemas.microsoft.com/office/powerpoint/2010/main" val="426962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awdor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592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awdor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93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CLIVEDEN GARDENS</a:t>
            </a:r>
          </a:p>
        </p:txBody>
      </p:sp>
      <p:sp>
        <p:nvSpPr>
          <p:cNvPr id="3" name="2 Marcador de contenido"/>
          <p:cNvSpPr>
            <a:spLocks noGrp="1"/>
          </p:cNvSpPr>
          <p:nvPr>
            <p:ph sz="quarter" idx="1"/>
          </p:nvPr>
        </p:nvSpPr>
        <p:spPr>
          <a:xfrm>
            <a:off x="301625" y="1428750"/>
            <a:ext cx="7582743" cy="5214938"/>
          </a:xfrm>
        </p:spPr>
        <p:txBody>
          <a:bodyPr/>
          <a:lstStyle/>
          <a:p>
            <a:pPr>
              <a:defRPr/>
            </a:pPr>
            <a:r>
              <a:rPr lang="es-ES" b="1" dirty="0"/>
              <a:t>Cliveden</a:t>
            </a:r>
            <a:r>
              <a:rPr lang="es-ES" dirty="0"/>
              <a:t>, es una casa señorial de estilo italianista situada en Taplow, en el condado de Buckinghamshire, en Inglaterra.</a:t>
            </a:r>
          </a:p>
          <a:p>
            <a:pPr>
              <a:defRPr/>
            </a:pPr>
            <a:r>
              <a:rPr lang="es-ES" dirty="0"/>
              <a:t>"Cliveden" significa “valle entre acantilados” y se refiere al valle que atraviesa la finca al sur y este de la casa.</a:t>
            </a:r>
          </a:p>
          <a:p>
            <a:pPr>
              <a:defRPr/>
            </a:pPr>
            <a:r>
              <a:rPr lang="es-ES" dirty="0"/>
              <a:t>La finca se extiende a 375 hectáreas (1,52 km </a:t>
            </a:r>
            <a:r>
              <a:rPr lang="es-ES" baseline="30000" dirty="0"/>
              <a:t>2)</a:t>
            </a:r>
            <a:r>
              <a:rPr lang="es-ES" dirty="0"/>
              <a:t> de los cuales cerca de 0,73 km </a:t>
            </a:r>
            <a:r>
              <a:rPr lang="es-ES" baseline="30000" dirty="0"/>
              <a:t>2</a:t>
            </a:r>
            <a:r>
              <a:rPr lang="es-ES" dirty="0"/>
              <a:t> comprenden los jardines, el resto es bosque y prados.</a:t>
            </a:r>
          </a:p>
        </p:txBody>
      </p:sp>
    </p:spTree>
    <p:extLst>
      <p:ext uri="{BB962C8B-B14F-4D97-AF65-F5344CB8AC3E}">
        <p14:creationId xmlns:p14="http://schemas.microsoft.com/office/powerpoint/2010/main" val="2552970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livede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894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livede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89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livede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337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lived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2683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lived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0317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lived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3120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livede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316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livede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041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livede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3507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liveden Hous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273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liveden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2497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liveden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98333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liveden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467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liveden Manor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3908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live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220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livel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5515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COLCHESTER CASTLE GARDENS</a:t>
            </a:r>
          </a:p>
        </p:txBody>
      </p:sp>
      <p:sp>
        <p:nvSpPr>
          <p:cNvPr id="3" name="2 Marcador de contenido"/>
          <p:cNvSpPr>
            <a:spLocks noGrp="1"/>
          </p:cNvSpPr>
          <p:nvPr>
            <p:ph sz="quarter" idx="1"/>
          </p:nvPr>
        </p:nvSpPr>
        <p:spPr/>
        <p:txBody>
          <a:bodyPr/>
          <a:lstStyle/>
          <a:p>
            <a:pPr>
              <a:defRPr/>
            </a:pPr>
            <a:r>
              <a:rPr lang="es-ES" b="1" dirty="0"/>
              <a:t>Castillo de Colchester,</a:t>
            </a:r>
            <a:r>
              <a:rPr lang="es-ES" dirty="0"/>
              <a:t> en Colchester, Essex es un ejemplo de un castillo normando en gran medida completo.</a:t>
            </a:r>
          </a:p>
          <a:p>
            <a:pPr>
              <a:defRPr/>
            </a:pPr>
            <a:r>
              <a:rPr lang="es-ES" dirty="0"/>
              <a:t>En 1892, el castillo y el parque de los alrededores se dieron a la ciudad y se han mantenido como el Alto y el Bajo el Castillo de Parques desde entonces.</a:t>
            </a:r>
          </a:p>
          <a:p>
            <a:pPr>
              <a:defRPr/>
            </a:pPr>
            <a:r>
              <a:rPr lang="es-ES" dirty="0"/>
              <a:t>El castillo es ahora un museo público.</a:t>
            </a:r>
          </a:p>
        </p:txBody>
      </p:sp>
    </p:spTree>
    <p:extLst>
      <p:ext uri="{BB962C8B-B14F-4D97-AF65-F5344CB8AC3E}">
        <p14:creationId xmlns:p14="http://schemas.microsoft.com/office/powerpoint/2010/main" val="10325904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olche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023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olchester_castle_8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4776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olchester_castle,_rear_s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31821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olches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9791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CRAGSIDE GARDENS</a:t>
            </a:r>
          </a:p>
        </p:txBody>
      </p:sp>
      <p:sp>
        <p:nvSpPr>
          <p:cNvPr id="3" name="2 Marcador de contenido"/>
          <p:cNvSpPr>
            <a:spLocks noGrp="1"/>
          </p:cNvSpPr>
          <p:nvPr>
            <p:ph sz="quarter" idx="1"/>
          </p:nvPr>
        </p:nvSpPr>
        <p:spPr/>
        <p:txBody>
          <a:bodyPr/>
          <a:lstStyle/>
          <a:p>
            <a:pPr>
              <a:defRPr/>
            </a:pPr>
            <a:r>
              <a:rPr lang="es-ES" b="1" dirty="0"/>
              <a:t>Cragside</a:t>
            </a:r>
            <a:r>
              <a:rPr lang="es-ES" dirty="0"/>
              <a:t> es una casa de campo cerca de Rothbury en Northumberland, Inglaterra.</a:t>
            </a:r>
          </a:p>
          <a:p>
            <a:pPr>
              <a:defRPr/>
            </a:pPr>
            <a:r>
              <a:rPr lang="es-ES" dirty="0"/>
              <a:t> Fue la primera casa en el mundo para ser iluminados con energía hidroeléctrica. </a:t>
            </a:r>
          </a:p>
          <a:p>
            <a:pPr>
              <a:defRPr/>
            </a:pPr>
            <a:r>
              <a:rPr lang="es-ES" dirty="0"/>
              <a:t>Construido en una ladera rocosa, un 4 por encima del km ² jardín forestal, que era la casa de campo de Lord Armstrong y ha estado en el cuidado del National Trust desde 1977.</a:t>
            </a:r>
          </a:p>
        </p:txBody>
      </p:sp>
    </p:spTree>
    <p:extLst>
      <p:ext uri="{BB962C8B-B14F-4D97-AF65-F5344CB8AC3E}">
        <p14:creationId xmlns:p14="http://schemas.microsoft.com/office/powerpoint/2010/main" val="36215104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ragsid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99116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ragsid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3484563"/>
            <a:ext cx="15240001" cy="1143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4552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rags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5916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CHARTWELL GARDENS</a:t>
            </a:r>
          </a:p>
        </p:txBody>
      </p:sp>
      <p:sp>
        <p:nvSpPr>
          <p:cNvPr id="3" name="2 Marcador de contenido"/>
          <p:cNvSpPr>
            <a:spLocks noGrp="1"/>
          </p:cNvSpPr>
          <p:nvPr>
            <p:ph sz="quarter" idx="1"/>
          </p:nvPr>
        </p:nvSpPr>
        <p:spPr/>
        <p:txBody>
          <a:bodyPr/>
          <a:lstStyle/>
          <a:p>
            <a:pPr>
              <a:defRPr/>
            </a:pPr>
            <a:r>
              <a:rPr lang="es-ES" b="1" dirty="0"/>
              <a:t>Chartwell,</a:t>
            </a:r>
            <a:r>
              <a:rPr lang="es-ES" dirty="0"/>
              <a:t> situado a dos kilómetros al sur de Westerham, Kent, Inglaterra, fue el hogar de Sir Winston Churchill.</a:t>
            </a:r>
          </a:p>
          <a:p>
            <a:pPr>
              <a:defRPr/>
            </a:pPr>
            <a:r>
              <a:rPr lang="es-ES" dirty="0"/>
              <a:t>Cuando se hizo evidente a los Churchill en 1946, que no podían permitirse el lujo de mantener la propiedad, un consorcio de empresarios ricos, organizado por el Señor Camrose, compró la finca.</a:t>
            </a:r>
          </a:p>
        </p:txBody>
      </p:sp>
    </p:spTree>
    <p:extLst>
      <p:ext uri="{BB962C8B-B14F-4D97-AF65-F5344CB8AC3E}">
        <p14:creationId xmlns:p14="http://schemas.microsoft.com/office/powerpoint/2010/main" val="2725653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1124744"/>
            <a:ext cx="7344816" cy="6019006"/>
          </a:xfrm>
        </p:spPr>
        <p:txBody>
          <a:bodyPr/>
          <a:lstStyle/>
          <a:p>
            <a:pPr>
              <a:defRPr/>
            </a:pPr>
            <a:r>
              <a:rPr lang="es-ES" dirty="0"/>
              <a:t>La casa ha sido preservada como lo habría visto cuando Churchill era el dueño..</a:t>
            </a:r>
          </a:p>
          <a:p>
            <a:pPr>
              <a:defRPr/>
            </a:pPr>
            <a:r>
              <a:rPr lang="es-ES" dirty="0"/>
              <a:t> Las habitaciones están cuidadosamente decoradas con objetos y regalos, los muebles originales y los libros, así como los honores y medallas que recibió de Churchill. </a:t>
            </a:r>
          </a:p>
          <a:p>
            <a:pPr>
              <a:defRPr/>
            </a:pPr>
            <a:r>
              <a:rPr lang="es-ES" dirty="0"/>
              <a:t>La propiedad se encuentra actualmente bajo la administración del National Trust. </a:t>
            </a:r>
          </a:p>
          <a:p>
            <a:pPr>
              <a:defRPr/>
            </a:pPr>
            <a:r>
              <a:rPr lang="es-ES" dirty="0"/>
              <a:t>Chartwell fue comprada por un grupo de amigos de Churchill en 1946 con los Churchill pagando un alquiler simbólico, pero no fue abierta al público hasta que se presentó a la nación en 1966.</a:t>
            </a:r>
          </a:p>
          <a:p>
            <a:pPr>
              <a:defRPr/>
            </a:pPr>
            <a:endParaRPr lang="es-ES" dirty="0"/>
          </a:p>
        </p:txBody>
      </p:sp>
    </p:spTree>
    <p:extLst>
      <p:ext uri="{BB962C8B-B14F-4D97-AF65-F5344CB8AC3E}">
        <p14:creationId xmlns:p14="http://schemas.microsoft.com/office/powerpoint/2010/main" val="35579039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3" descr="Chartwell_2005_lakevi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5083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hartwell_2005_bord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5562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hartwell_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35142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Chartwe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648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CHATSWORD GARDENS</a:t>
            </a:r>
          </a:p>
        </p:txBody>
      </p:sp>
      <p:sp>
        <p:nvSpPr>
          <p:cNvPr id="3" name="2 Marcador de contenido"/>
          <p:cNvSpPr>
            <a:spLocks noGrp="1"/>
          </p:cNvSpPr>
          <p:nvPr>
            <p:ph sz="quarter" idx="1"/>
          </p:nvPr>
        </p:nvSpPr>
        <p:spPr>
          <a:xfrm>
            <a:off x="683568" y="1988839"/>
            <a:ext cx="7488832" cy="4440535"/>
          </a:xfrm>
        </p:spPr>
        <p:txBody>
          <a:bodyPr/>
          <a:lstStyle/>
          <a:p>
            <a:pPr>
              <a:defRPr/>
            </a:pPr>
            <a:r>
              <a:rPr lang="es-ES" b="1" dirty="0"/>
              <a:t>Chatsworth House</a:t>
            </a:r>
            <a:r>
              <a:rPr lang="es-ES" dirty="0"/>
              <a:t> es una casa rural grande en Chatsworth, Derbyshire, Inglaterra, al noreste de Bakewell.</a:t>
            </a:r>
          </a:p>
          <a:p>
            <a:pPr>
              <a:defRPr/>
            </a:pPr>
            <a:r>
              <a:rPr lang="es-ES" dirty="0"/>
              <a:t> Es la sede de los Duques de Devonshire, y ha sido el hogar de su familia, la familia Cavendish, ya Bess de Hardwick estableció en Chatsworth en 1549.</a:t>
            </a:r>
          </a:p>
          <a:p>
            <a:pPr>
              <a:defRPr/>
            </a:pPr>
            <a:r>
              <a:rPr lang="es-ES" dirty="0"/>
              <a:t>Chatsworth ha sido seleccionado en el Reino Unido  la casa de campo favorita en varias ocasiones. </a:t>
            </a:r>
          </a:p>
        </p:txBody>
      </p:sp>
    </p:spTree>
    <p:extLst>
      <p:ext uri="{BB962C8B-B14F-4D97-AF65-F5344CB8AC3E}">
        <p14:creationId xmlns:p14="http://schemas.microsoft.com/office/powerpoint/2010/main" val="1430731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1412776"/>
            <a:ext cx="7056784" cy="4945162"/>
          </a:xfrm>
        </p:spPr>
        <p:txBody>
          <a:bodyPr/>
          <a:lstStyle/>
          <a:p>
            <a:pPr>
              <a:defRPr/>
            </a:pPr>
            <a:r>
              <a:rPr lang="es-ES" dirty="0"/>
              <a:t>Jardín de Chatsworth es uno de los más famosos en el Reino Unido, y atrae alrededor de un tercio de millón de visitantes al año.</a:t>
            </a:r>
          </a:p>
          <a:p>
            <a:pPr>
              <a:defRPr/>
            </a:pPr>
            <a:r>
              <a:rPr lang="es-ES" dirty="0"/>
              <a:t>Es una mezcla compleja y diversa de características formales e informales de seis siglos diferentes, que abarca 0,4 km ² y está rodeado por un muro de 2,8 km) de largo.</a:t>
            </a:r>
          </a:p>
          <a:p>
            <a:pPr>
              <a:defRPr/>
            </a:pPr>
            <a:r>
              <a:rPr lang="es-ES" dirty="0"/>
              <a:t> Se encuentra en el lado oriental del valle del río Derwent y se combina perfectamente con el paisaje del parque que lo rodea, que cubre  (4 kma ²)</a:t>
            </a:r>
          </a:p>
        </p:txBody>
      </p:sp>
    </p:spTree>
    <p:extLst>
      <p:ext uri="{BB962C8B-B14F-4D97-AF65-F5344CB8AC3E}">
        <p14:creationId xmlns:p14="http://schemas.microsoft.com/office/powerpoint/2010/main" val="4473143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3" descr="Chatsword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1442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hatsworth garden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9600"/>
            <a:ext cx="12192000" cy="807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98912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4241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hatsworth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01176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96855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5525" y="-3051175"/>
            <a:ext cx="16316325" cy="1128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9744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9625" y="-3340100"/>
            <a:ext cx="15544800" cy="1173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3916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31212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2835275"/>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5246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4"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925" y="-3051175"/>
            <a:ext cx="18897600" cy="141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1092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4800600"/>
            <a:ext cx="21945600" cy="164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89898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387350"/>
            <a:ext cx="5111750" cy="799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Picture 4" descr="Chatsworth Gard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7350"/>
            <a:ext cx="4572000" cy="792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1355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hatsworth_hed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67000"/>
            <a:ext cx="91440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9828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Hatsworth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4800600"/>
            <a:ext cx="21945600" cy="164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66917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descr="Chatsworth 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12002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hatsworth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05056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hatsworth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1547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1470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90868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9705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hasleworth Hous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0877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5592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Chatsworth_hedge_ma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2844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hatsw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25685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hatsworth_hedge_ma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48891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hatsworth_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783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CHELSEA FLOWERS SHOW</a:t>
            </a:r>
          </a:p>
        </p:txBody>
      </p:sp>
      <p:sp>
        <p:nvSpPr>
          <p:cNvPr id="3" name="2 Marcador de contenido"/>
          <p:cNvSpPr>
            <a:spLocks noGrp="1"/>
          </p:cNvSpPr>
          <p:nvPr>
            <p:ph sz="quarter" idx="1"/>
          </p:nvPr>
        </p:nvSpPr>
        <p:spPr/>
        <p:txBody>
          <a:bodyPr/>
          <a:lstStyle/>
          <a:p>
            <a:pPr>
              <a:defRPr/>
            </a:pPr>
            <a:r>
              <a:rPr lang="es-ES" dirty="0"/>
              <a:t>El </a:t>
            </a:r>
            <a:r>
              <a:rPr lang="es-ES" b="1" dirty="0"/>
              <a:t>RHS Chelsea Flower Show,</a:t>
            </a:r>
            <a:r>
              <a:rPr lang="es-ES" dirty="0"/>
              <a:t> oficialmente </a:t>
            </a:r>
            <a:r>
              <a:rPr lang="es-ES" i="1" dirty="0"/>
              <a:t>el</a:t>
            </a:r>
            <a:r>
              <a:rPr lang="es-ES" dirty="0"/>
              <a:t>  Gran Salón de la  </a:t>
            </a:r>
            <a:r>
              <a:rPr lang="es-ES" i="1" dirty="0"/>
              <a:t>Primavera </a:t>
            </a:r>
            <a:r>
              <a:rPr lang="es-ES" dirty="0"/>
              <a:t>es un jardín de exhibicion que se lleva  a cabo cada año durante cinco días en el mes de mayo por la Royal Horticultural Society (RHS) en el recinto del Royal Hospital Chelsea en Chelsea, Londres, Inglaterra.</a:t>
            </a:r>
          </a:p>
        </p:txBody>
      </p:sp>
    </p:spTree>
    <p:extLst>
      <p:ext uri="{BB962C8B-B14F-4D97-AF65-F5344CB8AC3E}">
        <p14:creationId xmlns:p14="http://schemas.microsoft.com/office/powerpoint/2010/main" val="14924970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helsea Flowers 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8092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helsea Flower 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2074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helsea Flowers 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1307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Chelsea Flowers 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160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Chelsea Flowers 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62254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helsea Flowers 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47965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Chelsea Flowers 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59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3436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helsea Flowers 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60368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CHELSEA PHYSIC GARDENS</a:t>
            </a:r>
          </a:p>
        </p:txBody>
      </p:sp>
      <p:sp>
        <p:nvSpPr>
          <p:cNvPr id="3" name="2 Marcador de contenido"/>
          <p:cNvSpPr>
            <a:spLocks noGrp="1"/>
          </p:cNvSpPr>
          <p:nvPr>
            <p:ph sz="quarter" idx="1"/>
          </p:nvPr>
        </p:nvSpPr>
        <p:spPr>
          <a:xfrm>
            <a:off x="755576" y="1600200"/>
            <a:ext cx="7344816" cy="4757738"/>
          </a:xfrm>
        </p:spPr>
        <p:txBody>
          <a:bodyPr/>
          <a:lstStyle/>
          <a:p>
            <a:pPr>
              <a:defRPr/>
            </a:pPr>
            <a:r>
              <a:rPr lang="es-ES" dirty="0"/>
              <a:t>El </a:t>
            </a:r>
            <a:r>
              <a:rPr lang="es-ES" b="1" dirty="0"/>
              <a:t>Chelsea Physic Garden</a:t>
            </a:r>
            <a:r>
              <a:rPr lang="es-ES" dirty="0"/>
              <a:t> fue establecido como el </a:t>
            </a:r>
            <a:r>
              <a:rPr lang="es-ES" b="1" dirty="0"/>
              <a:t>Jardín</a:t>
            </a:r>
            <a:r>
              <a:rPr lang="es-ES" dirty="0"/>
              <a:t> de los </a:t>
            </a:r>
            <a:r>
              <a:rPr lang="es-ES" b="1" dirty="0"/>
              <a:t>Boticarios,</a:t>
            </a:r>
            <a:r>
              <a:rPr lang="es-ES" dirty="0"/>
              <a:t> en Londres, Inglaterra en 1673. </a:t>
            </a:r>
          </a:p>
          <a:p>
            <a:pPr>
              <a:defRPr/>
            </a:pPr>
            <a:r>
              <a:rPr lang="es-ES" dirty="0"/>
              <a:t>(La palabra 'Física' se refiere aquí a la ciencia de la curación.) </a:t>
            </a:r>
          </a:p>
          <a:p>
            <a:pPr>
              <a:defRPr/>
            </a:pPr>
            <a:r>
              <a:rPr lang="es-ES" dirty="0"/>
              <a:t>Es el jardín más antiguo segundo botánico en Gran Bretaña, después de la Universidad de Oxford, el Jardín Botánico,  fue fundado en 1621.</a:t>
            </a:r>
          </a:p>
        </p:txBody>
      </p:sp>
    </p:spTree>
    <p:extLst>
      <p:ext uri="{BB962C8B-B14F-4D97-AF65-F5344CB8AC3E}">
        <p14:creationId xmlns:p14="http://schemas.microsoft.com/office/powerpoint/2010/main" val="35362401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helsea Phys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0500"/>
            <a:ext cx="94488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22487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4" descr="Chelsea-physic-fern-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20275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helsea-physic-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2024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Chelsea_physic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8233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Chelsea-Physic-Garden122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17984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chelsea-physic-fern-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56191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CHELTENHAM IMPERIAL GARDENS</a:t>
            </a:r>
          </a:p>
        </p:txBody>
      </p:sp>
      <p:sp>
        <p:nvSpPr>
          <p:cNvPr id="3" name="2 Marcador de contenido"/>
          <p:cNvSpPr>
            <a:spLocks noGrp="1"/>
          </p:cNvSpPr>
          <p:nvPr>
            <p:ph sz="quarter" idx="1"/>
          </p:nvPr>
        </p:nvSpPr>
        <p:spPr>
          <a:xfrm>
            <a:off x="755576" y="1600200"/>
            <a:ext cx="7169224" cy="4873752"/>
          </a:xfrm>
        </p:spPr>
        <p:txBody>
          <a:bodyPr/>
          <a:lstStyle/>
          <a:p>
            <a:pPr>
              <a:defRPr/>
            </a:pPr>
            <a:r>
              <a:rPr lang="es-ES" b="1" dirty="0"/>
              <a:t>Cheltenham</a:t>
            </a:r>
            <a:r>
              <a:rPr lang="es-ES" dirty="0"/>
              <a:t> es una ciudad magnífica, con su carácter propio y único.</a:t>
            </a:r>
          </a:p>
          <a:p>
            <a:pPr>
              <a:defRPr/>
            </a:pPr>
            <a:r>
              <a:rPr lang="es-ES" dirty="0"/>
              <a:t> Dispone de una gran arquitectura, un montón de tiendas, historia, restaurantes, cafés, y muchos espacios verdes. </a:t>
            </a:r>
          </a:p>
          <a:p>
            <a:pPr>
              <a:defRPr/>
            </a:pPr>
            <a:r>
              <a:rPr lang="es-ES" dirty="0"/>
              <a:t>Con sus casas, plazas y paseo marítimo, es el modelo de ciudad Regency, un gran lugar para pasar un día en la calle.</a:t>
            </a:r>
          </a:p>
        </p:txBody>
      </p:sp>
    </p:spTree>
    <p:extLst>
      <p:ext uri="{BB962C8B-B14F-4D97-AF65-F5344CB8AC3E}">
        <p14:creationId xmlns:p14="http://schemas.microsoft.com/office/powerpoint/2010/main" val="1605637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357188"/>
            <a:ext cx="7416824" cy="6000750"/>
          </a:xfrm>
        </p:spPr>
        <p:txBody>
          <a:bodyPr/>
          <a:lstStyle/>
          <a:p>
            <a:pPr>
              <a:defRPr/>
            </a:pPr>
            <a:r>
              <a:rPr lang="es-ES" dirty="0"/>
              <a:t>El balneario original ha sido sustituido por Cheltenham Ladies College, y varios otros balnearios también han desaparecido.</a:t>
            </a:r>
          </a:p>
          <a:p>
            <a:pPr>
              <a:defRPr/>
            </a:pPr>
            <a:r>
              <a:rPr lang="es-ES" dirty="0"/>
              <a:t>Cheltenham tiene muchos espacio verdes.</a:t>
            </a:r>
          </a:p>
          <a:p>
            <a:pPr>
              <a:defRPr/>
            </a:pPr>
            <a:r>
              <a:rPr lang="es-ES" dirty="0"/>
              <a:t> Además del Parque Pitville hay otras muchos jardines en el centro de la ciudad. </a:t>
            </a:r>
          </a:p>
          <a:p>
            <a:pPr>
              <a:defRPr/>
            </a:pPr>
            <a:r>
              <a:rPr lang="es-ES" dirty="0"/>
              <a:t>Existen los Jardines Imperiales situado cerca del centro comercial Promenade. son los jardines imperiales de la posguerra, pero siguen siendo un lugar agradable para hacer un picnic en medio de los parterres de flores.</a:t>
            </a:r>
          </a:p>
        </p:txBody>
      </p:sp>
    </p:spTree>
    <p:extLst>
      <p:ext uri="{BB962C8B-B14F-4D97-AF65-F5344CB8AC3E}">
        <p14:creationId xmlns:p14="http://schemas.microsoft.com/office/powerpoint/2010/main" val="250081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Cheltenh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3866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15638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Cheltenh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5712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19411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04932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33063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heltenham´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514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heltenham´s Imperi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3141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CHIRCK CASTLE</a:t>
            </a:r>
          </a:p>
        </p:txBody>
      </p:sp>
      <p:sp>
        <p:nvSpPr>
          <p:cNvPr id="3" name="2 Marcador de contenido"/>
          <p:cNvSpPr>
            <a:spLocks noGrp="1"/>
          </p:cNvSpPr>
          <p:nvPr>
            <p:ph sz="quarter" idx="1"/>
          </p:nvPr>
        </p:nvSpPr>
        <p:spPr>
          <a:xfrm>
            <a:off x="755576" y="1600200"/>
            <a:ext cx="7169224" cy="4873752"/>
          </a:xfrm>
        </p:spPr>
        <p:txBody>
          <a:bodyPr/>
          <a:lstStyle/>
          <a:p>
            <a:pPr>
              <a:defRPr/>
            </a:pPr>
            <a:r>
              <a:rPr lang="es-ES" b="1" dirty="0"/>
              <a:t>Chirk Castle</a:t>
            </a:r>
            <a:r>
              <a:rPr lang="es-ES" dirty="0"/>
              <a:t> es un castillo ubicado en Chirk, Wrexham, Gales. </a:t>
            </a:r>
          </a:p>
          <a:p>
            <a:pPr>
              <a:defRPr/>
            </a:pPr>
            <a:r>
              <a:rPr lang="es-ES" dirty="0"/>
              <a:t>El castillo fue construido en 1295 por Roger Mortimer, 1 º Conde March  como parte de la cadena de fortalezas del Rey Eduardo I  en el norte de Gales.</a:t>
            </a:r>
          </a:p>
          <a:p>
            <a:pPr>
              <a:defRPr/>
            </a:pPr>
            <a:r>
              <a:rPr lang="es-ES" dirty="0"/>
              <a:t> Fue el centro administrativo de la Señoría Marcher de </a:t>
            </a:r>
            <a:r>
              <a:rPr lang="es-ES" dirty="0">
                <a:hlinkClick r:id="rId2" tooltip="Chirkland"/>
              </a:rPr>
              <a:t>Chirkland</a:t>
            </a:r>
            <a:r>
              <a:rPr lang="es-ES" dirty="0"/>
              <a:t> </a:t>
            </a:r>
          </a:p>
          <a:p>
            <a:pPr>
              <a:defRPr/>
            </a:pPr>
            <a:endParaRPr lang="es-ES" dirty="0"/>
          </a:p>
        </p:txBody>
      </p:sp>
    </p:spTree>
    <p:extLst>
      <p:ext uri="{BB962C8B-B14F-4D97-AF65-F5344CB8AC3E}">
        <p14:creationId xmlns:p14="http://schemas.microsoft.com/office/powerpoint/2010/main" val="29658666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980728"/>
            <a:ext cx="7272808" cy="5662960"/>
          </a:xfrm>
        </p:spPr>
        <p:txBody>
          <a:bodyPr/>
          <a:lstStyle/>
          <a:p>
            <a:pPr>
              <a:defRPr/>
            </a:pPr>
            <a:r>
              <a:rPr lang="es-ES" dirty="0"/>
              <a:t>El castillo se encuentra actualmente en la propiedad de la Fundación Nacional para Lugares de Interés Histórico o Belleza Natural y está abierta al público entre febrero y octubre. </a:t>
            </a:r>
          </a:p>
          <a:p>
            <a:pPr>
              <a:defRPr/>
            </a:pPr>
            <a:r>
              <a:rPr lang="es-ES" dirty="0"/>
              <a:t>Las habitaciones del Estado, torres y mazmorras son atendidos por guías bien informados.</a:t>
            </a:r>
          </a:p>
          <a:p>
            <a:pPr>
              <a:defRPr/>
            </a:pPr>
            <a:r>
              <a:rPr lang="es-ES" dirty="0"/>
              <a:t> La propiedad también es notable por sus jardines con setos de tejo recortado, los parterres de  herbáceas, jardines y terrazas de piedra rodeadas de zonas verdes del siglo XVIII.</a:t>
            </a:r>
          </a:p>
        </p:txBody>
      </p:sp>
    </p:spTree>
    <p:extLst>
      <p:ext uri="{BB962C8B-B14F-4D97-AF65-F5344CB8AC3E}">
        <p14:creationId xmlns:p14="http://schemas.microsoft.com/office/powerpoint/2010/main" val="29219175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hirk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33262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hirk Cast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969454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Chirk_Castle_garde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4979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ChirkCastl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2828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ChirkCastle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164505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Chirck Castle.jpg"/>
          <p:cNvPicPr>
            <a:picLocks noChangeAspect="1"/>
          </p:cNvPicPr>
          <p:nvPr/>
        </p:nvPicPr>
        <p:blipFill rotWithShape="1">
          <a:blip r:embed="rId3">
            <a:extLst>
              <a:ext uri="{28A0092B-C50C-407E-A947-70E740481C1C}">
                <a14:useLocalDpi xmlns:a14="http://schemas.microsoft.com/office/drawing/2010/main" val="0"/>
              </a:ext>
            </a:extLst>
          </a:blip>
          <a:srcRect l="3181" t="4638" r="3236"/>
          <a:stretch/>
        </p:blipFill>
        <p:spPr bwMode="auto">
          <a:xfrm>
            <a:off x="1" y="0"/>
            <a:ext cx="9722224" cy="753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06996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CHOLMONDELEY GARDENS</a:t>
            </a:r>
          </a:p>
        </p:txBody>
      </p:sp>
      <p:sp>
        <p:nvSpPr>
          <p:cNvPr id="3" name="2 Marcador de contenido"/>
          <p:cNvSpPr>
            <a:spLocks noGrp="1"/>
          </p:cNvSpPr>
          <p:nvPr>
            <p:ph sz="quarter" idx="1"/>
          </p:nvPr>
        </p:nvSpPr>
        <p:spPr>
          <a:xfrm>
            <a:off x="457200" y="2060848"/>
            <a:ext cx="7467600" cy="4413104"/>
          </a:xfrm>
        </p:spPr>
        <p:txBody>
          <a:bodyPr/>
          <a:lstStyle/>
          <a:p>
            <a:pPr>
              <a:defRPr/>
            </a:pPr>
            <a:r>
              <a:rPr lang="es-ES" b="1" dirty="0"/>
              <a:t>Cholmondeley Castle </a:t>
            </a:r>
            <a:r>
              <a:rPr lang="es-ES" dirty="0"/>
              <a:t>es una mansión en la parroquia civil de Cholmondeley Cheshire, Inglaterra.</a:t>
            </a:r>
          </a:p>
          <a:p>
            <a:pPr>
              <a:defRPr/>
            </a:pPr>
            <a:r>
              <a:rPr lang="es-ES" dirty="0"/>
              <a:t>En el siglo XVIII Hugh Cholmondeley, 1 º Conde de Cholmondeley  creo los jardines de la casa, tanto en huertos y árboles frutales para proporcionar alimentos para el hogar, y también el placer de los jardines.</a:t>
            </a:r>
          </a:p>
        </p:txBody>
      </p:sp>
    </p:spTree>
    <p:extLst>
      <p:ext uri="{BB962C8B-B14F-4D97-AF65-F5344CB8AC3E}">
        <p14:creationId xmlns:p14="http://schemas.microsoft.com/office/powerpoint/2010/main" val="6413125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1052736"/>
            <a:ext cx="7272808" cy="5590952"/>
          </a:xfrm>
        </p:spPr>
        <p:txBody>
          <a:bodyPr/>
          <a:lstStyle/>
          <a:p>
            <a:pPr>
              <a:defRPr/>
            </a:pPr>
            <a:r>
              <a:rPr lang="es-ES" dirty="0"/>
              <a:t>El 4 º Conde trajo William Emet para rediseñar el jardín, en un parque paisajístico. </a:t>
            </a:r>
          </a:p>
          <a:p>
            <a:pPr>
              <a:defRPr/>
            </a:pPr>
            <a:r>
              <a:rPr lang="es-ES" dirty="0"/>
              <a:t>El 4 º Conde también  emplea a John Webb, un estudiante de Emet, que probablemente diseño la terraza de la casa.</a:t>
            </a:r>
          </a:p>
          <a:p>
            <a:pPr>
              <a:defRPr/>
            </a:pPr>
            <a:r>
              <a:rPr lang="es-ES" dirty="0"/>
              <a:t>El jardín del templo fue creado para la primera hija del Conde, más tarde Lady Charlotte Seymour.</a:t>
            </a:r>
          </a:p>
          <a:p>
            <a:pPr>
              <a:defRPr/>
            </a:pPr>
            <a:r>
              <a:rPr lang="es-ES" dirty="0"/>
              <a:t>Durante el siglo XX, Cholmondeley Lavinia, esposa del 6º marqués  desempeño un papel importante en la restauración y el desarrollo de los jardines. </a:t>
            </a:r>
          </a:p>
        </p:txBody>
      </p:sp>
    </p:spTree>
    <p:extLst>
      <p:ext uri="{BB962C8B-B14F-4D97-AF65-F5344CB8AC3E}">
        <p14:creationId xmlns:p14="http://schemas.microsoft.com/office/powerpoint/2010/main" val="5361081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holmondeley_Cas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102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3 Imagen" descr="Cholmondel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92796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hlmondeley.-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51867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holmondel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37472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homondel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3456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Cholmondele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8389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TotalTime>
  <Words>1549</Words>
  <Application>Microsoft Office PowerPoint</Application>
  <PresentationFormat>Presentación en pantalla (4:3)</PresentationFormat>
  <Paragraphs>264</Paragraphs>
  <Slides>119</Slides>
  <Notes>101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119</vt:i4>
      </vt:variant>
    </vt:vector>
  </HeadingPairs>
  <TitlesOfParts>
    <vt:vector size="125" baseType="lpstr">
      <vt:lpstr>Arial</vt:lpstr>
      <vt:lpstr>Calibri</vt:lpstr>
      <vt:lpstr>Century Schoolbook</vt:lpstr>
      <vt:lpstr>Wingdings</vt:lpstr>
      <vt:lpstr>Wingdings 2</vt:lpstr>
      <vt:lpstr>Default Theme</vt:lpstr>
      <vt:lpstr>EUROPA.-LA VUELTA AL MUNDO EN 885 JARDINES.-  ISLAS BRITANICAS.-B </vt:lpstr>
      <vt:lpstr>Presentación de PowerPoint</vt:lpstr>
      <vt:lpstr>Presentación de PowerPoint</vt:lpstr>
      <vt:lpstr>CASTLE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CAWDOR CASTLE GARDENS</vt:lpstr>
      <vt:lpstr>Presentación de PowerPoint</vt:lpstr>
      <vt:lpstr>Presentación de PowerPoint</vt:lpstr>
      <vt:lpstr>CLIVEDEN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COLCHESTER CASTLE GARDENS</vt:lpstr>
      <vt:lpstr>Presentación de PowerPoint</vt:lpstr>
      <vt:lpstr>Presentación de PowerPoint</vt:lpstr>
      <vt:lpstr>Presentación de PowerPoint</vt:lpstr>
      <vt:lpstr>Presentación de PowerPoint</vt:lpstr>
      <vt:lpstr>CRAGSIDE GARDENS</vt:lpstr>
      <vt:lpstr>Presentación de PowerPoint</vt:lpstr>
      <vt:lpstr>Presentación de PowerPoint</vt:lpstr>
      <vt:lpstr>Presentación de PowerPoint</vt:lpstr>
      <vt:lpstr>CHARTWELL GARDENS</vt:lpstr>
      <vt:lpstr>Presentación de PowerPoint</vt:lpstr>
      <vt:lpstr>Presentación de PowerPoint</vt:lpstr>
      <vt:lpstr>Presentación de PowerPoint</vt:lpstr>
      <vt:lpstr>Presentación de PowerPoint</vt:lpstr>
      <vt:lpstr>Presentación de PowerPoint</vt:lpstr>
      <vt:lpstr>CHATSWORD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CHELSEA FLOWERS SHOW</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CHELSEA PHYSIC GARDENS</vt:lpstr>
      <vt:lpstr>Presentación de PowerPoint</vt:lpstr>
      <vt:lpstr>Presentación de PowerPoint</vt:lpstr>
      <vt:lpstr>Presentación de PowerPoint</vt:lpstr>
      <vt:lpstr>Presentación de PowerPoint</vt:lpstr>
      <vt:lpstr>Presentación de PowerPoint</vt:lpstr>
      <vt:lpstr>Presentación de PowerPoint</vt:lpstr>
      <vt:lpstr>CHELTENHAM IMPERIAL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CHIRCK CASTLE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CHOLMONDELEY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13</cp:revision>
  <dcterms:created xsi:type="dcterms:W3CDTF">2013-09-08T06:06:48Z</dcterms:created>
  <dcterms:modified xsi:type="dcterms:W3CDTF">2018-03-07T07:52:05Z</dcterms:modified>
</cp:coreProperties>
</file>