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405"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70" r:id="rId112"/>
    <p:sldId id="371" r:id="rId113"/>
    <p:sldId id="372" r:id="rId114"/>
    <p:sldId id="373" r:id="rId115"/>
    <p:sldId id="374" r:id="rId116"/>
    <p:sldId id="375" r:id="rId117"/>
    <p:sldId id="376" r:id="rId118"/>
    <p:sldId id="377" r:id="rId119"/>
    <p:sldId id="378" r:id="rId120"/>
    <p:sldId id="379" r:id="rId121"/>
    <p:sldId id="380" r:id="rId122"/>
    <p:sldId id="381" r:id="rId123"/>
    <p:sldId id="382" r:id="rId124"/>
    <p:sldId id="383" r:id="rId125"/>
    <p:sldId id="384" r:id="rId126"/>
    <p:sldId id="385" r:id="rId127"/>
    <p:sldId id="386" r:id="rId128"/>
    <p:sldId id="387" r:id="rId129"/>
    <p:sldId id="388" r:id="rId130"/>
    <p:sldId id="389" r:id="rId131"/>
    <p:sldId id="390" r:id="rId132"/>
    <p:sldId id="391" r:id="rId133"/>
    <p:sldId id="392" r:id="rId134"/>
    <p:sldId id="393" r:id="rId135"/>
    <p:sldId id="394" r:id="rId136"/>
    <p:sldId id="395" r:id="rId137"/>
    <p:sldId id="396" r:id="rId138"/>
    <p:sldId id="397" r:id="rId139"/>
    <p:sldId id="398" r:id="rId140"/>
    <p:sldId id="399" r:id="rId141"/>
    <p:sldId id="400" r:id="rId142"/>
    <p:sldId id="401" r:id="rId143"/>
    <p:sldId id="402" r:id="rId144"/>
    <p:sldId id="403" r:id="rId145"/>
    <p:sldId id="404" r:id="rId1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viewProps" Target="view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8E7D48-D4F1-49D2-8078-B64843B84757}"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C1A3A7-F1F9-4C50-96B9-46179A7D8B5A}" type="slidenum">
              <a:rPr lang="es-ES" smtClean="0"/>
              <a:t>‹Nº›</a:t>
            </a:fld>
            <a:endParaRPr lang="es-ES" dirty="0"/>
          </a:p>
        </p:txBody>
      </p:sp>
    </p:spTree>
    <p:extLst>
      <p:ext uri="{BB962C8B-B14F-4D97-AF65-F5344CB8AC3E}">
        <p14:creationId xmlns:p14="http://schemas.microsoft.com/office/powerpoint/2010/main" val="3648192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26ADEF0-437C-4202-8506-A742EB010866}" type="slidenum">
              <a:rPr lang="es-ES_tradnl">
                <a:solidFill>
                  <a:prstClr val="black"/>
                </a:solidFill>
              </a:rPr>
              <a:pPr eaLnBrk="1" hangingPunct="1"/>
              <a:t>3</a:t>
            </a:fld>
            <a:endParaRPr lang="es-ES_tradnl" dirty="0">
              <a:solidFill>
                <a:prstClr val="black"/>
              </a:solidFill>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4DAA5E5-9BA9-403D-ABF2-AC0AD8B9BE9D}" type="slidenum">
              <a:rPr lang="es-ES_tradnl">
                <a:solidFill>
                  <a:prstClr val="black"/>
                </a:solidFill>
              </a:rPr>
              <a:pPr eaLnBrk="1" hangingPunct="1"/>
              <a:t>4</a:t>
            </a:fld>
            <a:endParaRPr lang="es-ES_tradnl" dirty="0">
              <a:solidFill>
                <a:prstClr val="black"/>
              </a:solidFill>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AD8B96F-7AC8-410C-A22F-FD03225AD7E0}" type="slidenum">
              <a:rPr lang="es-ES_tradnl">
                <a:solidFill>
                  <a:prstClr val="black"/>
                </a:solidFill>
              </a:rPr>
              <a:pPr eaLnBrk="1" hangingPunct="1"/>
              <a:t>5</a:t>
            </a:fld>
            <a:endParaRPr lang="es-ES_tradnl" dirty="0">
              <a:solidFill>
                <a:prstClr val="black"/>
              </a:solidFill>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Gardens en Mamesbury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a:ln/>
        </p:spPr>
      </p:sp>
      <p:sp>
        <p:nvSpPr>
          <p:cNvPr id="160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Abbey House</a:t>
            </a:r>
          </a:p>
        </p:txBody>
      </p:sp>
      <p:sp>
        <p:nvSpPr>
          <p:cNvPr id="160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2A426A9-7CDA-4789-856A-1278E50BBDE7}" type="slidenum">
              <a:rPr lang="es-ES_tradnl">
                <a:solidFill>
                  <a:prstClr val="black"/>
                </a:solidFill>
              </a:rPr>
              <a:pPr eaLnBrk="1" hangingPunct="1"/>
              <a:t>6</a:t>
            </a:fld>
            <a:endParaRPr lang="es-ES_tradnl"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a:ln/>
        </p:spPr>
      </p:sp>
      <p:sp>
        <p:nvSpPr>
          <p:cNvPr id="161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Abbey House</a:t>
            </a:r>
          </a:p>
        </p:txBody>
      </p:sp>
      <p:sp>
        <p:nvSpPr>
          <p:cNvPr id="161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F55798F-1D35-420C-A855-759DFD4876BE}" type="slidenum">
              <a:rPr lang="es-ES_tradnl">
                <a:solidFill>
                  <a:prstClr val="black"/>
                </a:solidFill>
              </a:rPr>
              <a:pPr eaLnBrk="1" hangingPunct="1"/>
              <a:t>7</a:t>
            </a:fld>
            <a:endParaRPr lang="es-ES_tradnl"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a:ln/>
        </p:spPr>
      </p:sp>
      <p:sp>
        <p:nvSpPr>
          <p:cNvPr id="1628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Abbey House</a:t>
            </a:r>
          </a:p>
        </p:txBody>
      </p:sp>
      <p:sp>
        <p:nvSpPr>
          <p:cNvPr id="1628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A1565B4-E628-4554-BB7F-7A4481138E3E}" type="slidenum">
              <a:rPr lang="es-ES_tradnl">
                <a:solidFill>
                  <a:prstClr val="black"/>
                </a:solidFill>
              </a:rPr>
              <a:pPr eaLnBrk="1" hangingPunct="1"/>
              <a:t>8</a:t>
            </a:fld>
            <a:endParaRPr lang="es-ES_tradnl"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ED5F9BF-F174-4E02-83BD-8E1C5F4B9F02}" type="slidenum">
              <a:rPr lang="es-ES_tradnl">
                <a:solidFill>
                  <a:prstClr val="black"/>
                </a:solidFill>
              </a:rPr>
              <a:pPr eaLnBrk="1" hangingPunct="1"/>
              <a:t>9</a:t>
            </a:fld>
            <a:endParaRPr lang="es-ES_tradnl" dirty="0">
              <a:solidFill>
                <a:prstClr val="black"/>
              </a:solidFill>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House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3C8898D-E03D-400D-BC16-5B5805DA3A53}" type="slidenum">
              <a:rPr lang="es-ES_tradnl">
                <a:solidFill>
                  <a:prstClr val="black"/>
                </a:solidFill>
              </a:rPr>
              <a:pPr eaLnBrk="1" hangingPunct="1"/>
              <a:t>10</a:t>
            </a:fld>
            <a:endParaRPr lang="es-ES_tradnl" dirty="0">
              <a:solidFill>
                <a:prstClr val="black"/>
              </a:solidFill>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House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C14397E-044F-4DD4-AE95-854B2F488BB9}" type="slidenum">
              <a:rPr lang="es-ES_tradnl">
                <a:solidFill>
                  <a:prstClr val="black"/>
                </a:solidFill>
              </a:rPr>
              <a:pPr eaLnBrk="1" hangingPunct="1"/>
              <a:t>11</a:t>
            </a:fld>
            <a:endParaRPr lang="es-ES_tradnl" dirty="0">
              <a:solidFill>
                <a:prstClr val="black"/>
              </a:solidFill>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House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4CC5F2C-054C-4CD0-9CC1-8FA8EC8E008E}" type="slidenum">
              <a:rPr lang="es-ES_tradnl">
                <a:solidFill>
                  <a:prstClr val="black"/>
                </a:solidFill>
              </a:rPr>
              <a:pPr eaLnBrk="1" hangingPunct="1"/>
              <a:t>12</a:t>
            </a:fld>
            <a:endParaRPr lang="es-ES_tradnl" dirty="0">
              <a:solidFill>
                <a:prstClr val="black"/>
              </a:solidFill>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Abbey House en Malmesbury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8CDA5BB-EDF0-4CBD-8FF5-4F79AAC2A0F7}" type="slidenum">
              <a:rPr lang="es-ES_tradnl">
                <a:solidFill>
                  <a:prstClr val="black"/>
                </a:solidFill>
              </a:rPr>
              <a:pPr eaLnBrk="1" hangingPunct="1"/>
              <a:t>14</a:t>
            </a:fld>
            <a:endParaRPr lang="es-ES_tradnl" dirty="0">
              <a:solidFill>
                <a:prstClr val="black"/>
              </a:solidFill>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Aberdeen Park.-Escocia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13F0AF6-5802-4247-8EF0-725E61B3EDCF}" type="slidenum">
              <a:rPr lang="es-ES_tradnl">
                <a:solidFill>
                  <a:prstClr val="black"/>
                </a:solidFill>
              </a:rPr>
              <a:pPr eaLnBrk="1" hangingPunct="1"/>
              <a:t>15</a:t>
            </a:fld>
            <a:endParaRPr lang="es-ES_tradnl" dirty="0">
              <a:solidFill>
                <a:prstClr val="black"/>
              </a:solidFill>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Aberdeen Parks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311994-CC6F-4BAE-961D-AC1F2F6E60ED}" type="slidenum">
              <a:rPr lang="es-ES_tradnl">
                <a:solidFill>
                  <a:prstClr val="black"/>
                </a:solidFill>
              </a:rPr>
              <a:pPr eaLnBrk="1" hangingPunct="1"/>
              <a:t>16</a:t>
            </a:fld>
            <a:endParaRPr lang="es-ES_tradnl" dirty="0">
              <a:solidFill>
                <a:prstClr val="black"/>
              </a:solidFill>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Aberdeen Park</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4F94998-A09C-450D-B48F-5D0B90CA3793}" type="slidenum">
              <a:rPr lang="es-ES_tradnl">
                <a:solidFill>
                  <a:prstClr val="black"/>
                </a:solidFill>
              </a:rPr>
              <a:pPr eaLnBrk="1" hangingPunct="1"/>
              <a:t>18</a:t>
            </a:fld>
            <a:endParaRPr lang="es-ES_tradnl" dirty="0">
              <a:solidFill>
                <a:prstClr val="black"/>
              </a:solidFill>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Achamore Gardens.-Escocia</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36CFF16-A543-4B10-8BBC-D828213220C0}" type="slidenum">
              <a:rPr lang="es-ES_tradnl">
                <a:solidFill>
                  <a:prstClr val="black"/>
                </a:solidFill>
              </a:rPr>
              <a:pPr eaLnBrk="1" hangingPunct="1"/>
              <a:t>19</a:t>
            </a:fld>
            <a:endParaRPr lang="es-ES_tradnl" dirty="0">
              <a:solidFill>
                <a:prstClr val="black"/>
              </a:solidFill>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Achamore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Alton Towers</a:t>
            </a:r>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934C79C-C220-449B-8D58-FF72EB6AD66F}" type="slidenum">
              <a:rPr lang="es-ES_tradnl">
                <a:solidFill>
                  <a:prstClr val="black"/>
                </a:solidFill>
              </a:rPr>
              <a:pPr eaLnBrk="1" hangingPunct="1"/>
              <a:t>21</a:t>
            </a:fld>
            <a:endParaRPr lang="es-ES_tradnl"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Alton Towers</a:t>
            </a:r>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08D8F8C-A6FA-4C0D-9653-BD424DEFA123}" type="slidenum">
              <a:rPr lang="es-ES_tradnl">
                <a:solidFill>
                  <a:prstClr val="black"/>
                </a:solidFill>
              </a:rPr>
              <a:pPr eaLnBrk="1" hangingPunct="1"/>
              <a:t>23</a:t>
            </a:fld>
            <a:endParaRPr lang="es-ES_tradnl"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Alton Towers</a:t>
            </a: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2426993-B8E4-4484-9820-2D9883AF1A4B}" type="slidenum">
              <a:rPr lang="es-ES_tradnl">
                <a:solidFill>
                  <a:prstClr val="black"/>
                </a:solidFill>
              </a:rPr>
              <a:pPr eaLnBrk="1" hangingPunct="1"/>
              <a:t>24</a:t>
            </a:fld>
            <a:endParaRPr lang="es-ES_tradnl"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8DC916A-6402-46AB-821B-34AE4881DD6C}" type="slidenum">
              <a:rPr lang="es-ES_tradnl">
                <a:solidFill>
                  <a:prstClr val="black"/>
                </a:solidFill>
              </a:rPr>
              <a:pPr eaLnBrk="1" hangingPunct="1"/>
              <a:t>25</a:t>
            </a:fld>
            <a:endParaRPr lang="es-ES_tradnl" dirty="0">
              <a:solidFill>
                <a:prstClr val="black"/>
              </a:solidFill>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Alton Towers.-Stafforshire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Anglesey Abbey</a:t>
            </a: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15DCA0C-E568-43FB-975E-A580D64737FA}" type="slidenum">
              <a:rPr lang="es-ES_tradnl">
                <a:solidFill>
                  <a:prstClr val="black"/>
                </a:solidFill>
              </a:rPr>
              <a:pPr eaLnBrk="1" hangingPunct="1"/>
              <a:t>27</a:t>
            </a:fld>
            <a:endParaRPr lang="es-ES_tradnl"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Anglessey Abbey</a:t>
            </a: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AA6E08E-4FB2-4B5C-9870-DD4C675FB057}" type="slidenum">
              <a:rPr lang="es-ES_tradnl">
                <a:solidFill>
                  <a:prstClr val="black"/>
                </a:solidFill>
              </a:rPr>
              <a:pPr eaLnBrk="1" hangingPunct="1"/>
              <a:t>28</a:t>
            </a:fld>
            <a:endParaRPr lang="es-ES_tradnl"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Anglessey Abbey</a:t>
            </a: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C98FDFC-92B4-4CDB-87CE-B0776B68ED2C}" type="slidenum">
              <a:rPr lang="es-ES_tradnl">
                <a:solidFill>
                  <a:prstClr val="black"/>
                </a:solidFill>
              </a:rPr>
              <a:pPr eaLnBrk="1" hangingPunct="1"/>
              <a:t>29</a:t>
            </a:fld>
            <a:endParaRPr lang="es-ES_tradnl"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29F15C0-215F-4F21-BC92-D7716354D0AC}" type="slidenum">
              <a:rPr lang="es-ES_tradnl">
                <a:solidFill>
                  <a:prstClr val="black"/>
                </a:solidFill>
              </a:rPr>
              <a:pPr eaLnBrk="1" hangingPunct="1"/>
              <a:t>30</a:t>
            </a:fld>
            <a:endParaRPr lang="es-ES_tradnl" dirty="0">
              <a:solidFill>
                <a:prstClr val="black"/>
              </a:solidFill>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Anglesey Abbey.-Dalias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3D01254-A35B-4F9D-8578-D848C008D9AD}" type="slidenum">
              <a:rPr lang="es-ES_tradnl">
                <a:solidFill>
                  <a:prstClr val="black"/>
                </a:solidFill>
              </a:rPr>
              <a:pPr eaLnBrk="1" hangingPunct="1"/>
              <a:t>31</a:t>
            </a:fld>
            <a:endParaRPr lang="es-ES_tradnl" dirty="0">
              <a:solidFill>
                <a:prstClr val="black"/>
              </a:solidFill>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Anglesey Abbey.-Dalias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491AD08-776C-4097-BD3C-1AA7B54DFF45}" type="slidenum">
              <a:rPr lang="es-ES_tradnl">
                <a:solidFill>
                  <a:prstClr val="black"/>
                </a:solidFill>
              </a:rPr>
              <a:pPr eaLnBrk="1" hangingPunct="1"/>
              <a:t>32</a:t>
            </a:fld>
            <a:endParaRPr lang="es-ES_tradnl" dirty="0">
              <a:solidFill>
                <a:prstClr val="black"/>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Annesley Garden.-National Arboretum</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E973527-8AD4-486A-AC73-405A55B36107}" type="slidenum">
              <a:rPr lang="es-ES_tradnl">
                <a:solidFill>
                  <a:prstClr val="black"/>
                </a:solidFill>
              </a:rPr>
              <a:pPr eaLnBrk="1" hangingPunct="1"/>
              <a:t>35</a:t>
            </a:fld>
            <a:endParaRPr lang="es-ES_tradnl" dirty="0">
              <a:solidFill>
                <a:prstClr val="black"/>
              </a:solidFill>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Arduaine Gardens.-Escocia</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87FF7DE-AC8E-4618-B956-5027A0181531}" type="slidenum">
              <a:rPr lang="es-ES_tradnl">
                <a:solidFill>
                  <a:prstClr val="black"/>
                </a:solidFill>
              </a:rPr>
              <a:pPr eaLnBrk="1" hangingPunct="1"/>
              <a:t>36</a:t>
            </a:fld>
            <a:endParaRPr lang="es-ES_tradnl" dirty="0">
              <a:solidFill>
                <a:prstClr val="black"/>
              </a:solidFill>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Arduaine Gardens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54D6783-7C08-4928-9729-E513667D4B68}" type="slidenum">
              <a:rPr lang="es-ES_tradnl">
                <a:solidFill>
                  <a:prstClr val="black"/>
                </a:solidFill>
              </a:rPr>
              <a:pPr eaLnBrk="1" hangingPunct="1"/>
              <a:t>37</a:t>
            </a:fld>
            <a:endParaRPr lang="es-ES_tradnl" dirty="0">
              <a:solidFill>
                <a:prstClr val="black"/>
              </a:solidFill>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Arduaine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9496AD5-2E70-4CB4-91D1-DE180EAF5CBA}" type="slidenum">
              <a:rPr lang="es-ES_tradnl">
                <a:solidFill>
                  <a:prstClr val="black"/>
                </a:solidFill>
              </a:rPr>
              <a:pPr eaLnBrk="1" hangingPunct="1"/>
              <a:t>38</a:t>
            </a:fld>
            <a:endParaRPr lang="es-ES_tradnl" dirty="0">
              <a:solidFill>
                <a:prstClr val="black"/>
              </a:solidFill>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Arduaine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5C1EE24-B8F7-4908-9964-0AF7C1BF4075}" type="slidenum">
              <a:rPr lang="es-ES_tradnl">
                <a:solidFill>
                  <a:prstClr val="black"/>
                </a:solidFill>
              </a:rPr>
              <a:pPr eaLnBrk="1" hangingPunct="1"/>
              <a:t>39</a:t>
            </a:fld>
            <a:endParaRPr lang="es-ES_tradnl" dirty="0">
              <a:solidFill>
                <a:prstClr val="black"/>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Armadale Castle.-Escocia</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B20E4F0-ED59-4196-92F3-23A8F2268007}" type="slidenum">
              <a:rPr lang="es-ES_tradnl">
                <a:solidFill>
                  <a:prstClr val="black"/>
                </a:solidFill>
              </a:rPr>
              <a:pPr eaLnBrk="1" hangingPunct="1"/>
              <a:t>40</a:t>
            </a:fld>
            <a:endParaRPr lang="es-ES_tradnl" dirty="0">
              <a:solidFill>
                <a:prstClr val="black"/>
              </a:solidFill>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Ascot.-Buckinghamshire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09433C2-DB0D-4426-8452-AEAE1966CCFA}" type="slidenum">
              <a:rPr lang="es-ES_tradnl">
                <a:solidFill>
                  <a:prstClr val="black"/>
                </a:solidFill>
              </a:rPr>
              <a:pPr eaLnBrk="1" hangingPunct="1"/>
              <a:t>41</a:t>
            </a:fld>
            <a:endParaRPr lang="es-ES_tradnl" dirty="0">
              <a:solidFill>
                <a:prstClr val="black"/>
              </a:solidFill>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Ascot Court.-Bristol</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Arduaine Gardens</a:t>
            </a: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0B5F065-B5D3-40E1-B272-7A79A7FC896A}" type="slidenum">
              <a:rPr lang="es-ES_tradnl">
                <a:solidFill>
                  <a:prstClr val="black"/>
                </a:solidFill>
              </a:rPr>
              <a:pPr eaLnBrk="1" hangingPunct="1"/>
              <a:t>42</a:t>
            </a:fld>
            <a:endParaRPr lang="es-ES_tradnl"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Arduaine Gardens</a:t>
            </a: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E053907-CAA3-4A0F-9C6B-273C25002EE6}" type="slidenum">
              <a:rPr lang="es-ES_tradnl">
                <a:solidFill>
                  <a:prstClr val="black"/>
                </a:solidFill>
              </a:rPr>
              <a:pPr eaLnBrk="1" hangingPunct="1"/>
              <a:t>43</a:t>
            </a:fld>
            <a:endParaRPr lang="es-ES_tradnl"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Arduaine Gardens</a:t>
            </a: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42CC7C3-65F2-49E7-BEC7-8A253690460F}" type="slidenum">
              <a:rPr lang="es-ES_tradnl">
                <a:solidFill>
                  <a:prstClr val="black"/>
                </a:solidFill>
              </a:rPr>
              <a:pPr eaLnBrk="1" hangingPunct="1"/>
              <a:t>44</a:t>
            </a:fld>
            <a:endParaRPr lang="es-ES_tradnl"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C9504FF-B108-44EA-A97E-B27A205CB3AE}" type="slidenum">
              <a:rPr lang="es-ES_tradnl">
                <a:solidFill>
                  <a:prstClr val="black"/>
                </a:solidFill>
              </a:rPr>
              <a:pPr eaLnBrk="1" hangingPunct="1"/>
              <a:t>46</a:t>
            </a:fld>
            <a:endParaRPr lang="es-ES_tradnl" dirty="0">
              <a:solidFill>
                <a:prstClr val="black"/>
              </a:solidFill>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Athelhampton House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0161380-39CE-4AB6-889D-8E9BF0D79BEB}" type="slidenum">
              <a:rPr lang="es-ES_tradnl">
                <a:solidFill>
                  <a:prstClr val="black"/>
                </a:solidFill>
              </a:rPr>
              <a:pPr eaLnBrk="1" hangingPunct="1"/>
              <a:t>47</a:t>
            </a:fld>
            <a:endParaRPr lang="es-ES_tradnl" dirty="0">
              <a:solidFill>
                <a:prstClr val="black"/>
              </a:solidFill>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Athelhampton House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08A82E2-C202-43BE-BD35-D5CAEFE0E7BC}" type="slidenum">
              <a:rPr lang="es-ES_tradnl">
                <a:solidFill>
                  <a:prstClr val="black"/>
                </a:solidFill>
              </a:rPr>
              <a:pPr eaLnBrk="1" hangingPunct="1"/>
              <a:t>48</a:t>
            </a:fld>
            <a:endParaRPr lang="es-ES_tradnl" dirty="0">
              <a:solidFill>
                <a:prstClr val="black"/>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Athelhampton House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Athelhampton Gardens</a:t>
            </a:r>
          </a:p>
        </p:txBody>
      </p:sp>
      <p:sp>
        <p:nvSpPr>
          <p:cNvPr id="196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74FF608-B94E-4CA8-84AF-D50124446607}" type="slidenum">
              <a:rPr lang="es-ES_tradnl">
                <a:solidFill>
                  <a:prstClr val="black"/>
                </a:solidFill>
              </a:rPr>
              <a:pPr eaLnBrk="1" hangingPunct="1"/>
              <a:t>49</a:t>
            </a:fld>
            <a:endParaRPr lang="es-ES_tradnl"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4030549-FE90-499E-991B-9B46A5961F52}" type="slidenum">
              <a:rPr lang="es-ES_tradnl">
                <a:solidFill>
                  <a:prstClr val="black"/>
                </a:solidFill>
              </a:rPr>
              <a:pPr eaLnBrk="1" hangingPunct="1"/>
              <a:t>51</a:t>
            </a:fld>
            <a:endParaRPr lang="es-ES_tradnl" dirty="0">
              <a:solidFill>
                <a:prstClr val="black"/>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Bath Gardens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6BFF311-E7CE-4909-8C9C-BE46379059C2}" type="slidenum">
              <a:rPr lang="es-ES_tradnl">
                <a:solidFill>
                  <a:prstClr val="black"/>
                </a:solidFill>
              </a:rPr>
              <a:pPr eaLnBrk="1" hangingPunct="1"/>
              <a:t>52</a:t>
            </a:fld>
            <a:endParaRPr lang="es-ES_tradnl" dirty="0">
              <a:solidFill>
                <a:prstClr val="black"/>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Bath Gardens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0CB7039-9F3D-4FAD-A994-18C2E1634BD7}" type="slidenum">
              <a:rPr lang="es-ES_tradnl">
                <a:solidFill>
                  <a:prstClr val="black"/>
                </a:solidFill>
              </a:rPr>
              <a:pPr eaLnBrk="1" hangingPunct="1"/>
              <a:t>53</a:t>
            </a:fld>
            <a:endParaRPr lang="es-ES_tradnl" dirty="0">
              <a:solidFill>
                <a:prstClr val="black"/>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Bath Gardens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341F22A-6758-4200-A534-0A731E024C90}" type="slidenum">
              <a:rPr lang="es-ES_tradnl">
                <a:solidFill>
                  <a:prstClr val="black"/>
                </a:solidFill>
              </a:rPr>
              <a:pPr eaLnBrk="1" hangingPunct="1"/>
              <a:t>54</a:t>
            </a:fld>
            <a:endParaRPr lang="es-ES_tradnl" dirty="0">
              <a:solidFill>
                <a:prstClr val="black"/>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Bath Gardens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7736723-1321-45B1-8D2E-E6F71B30502E}" type="slidenum">
              <a:rPr lang="es-ES_tradnl">
                <a:solidFill>
                  <a:prstClr val="black"/>
                </a:solidFill>
              </a:rPr>
              <a:pPr eaLnBrk="1" hangingPunct="1"/>
              <a:t>55</a:t>
            </a:fld>
            <a:endParaRPr lang="es-ES_tradnl" dirty="0">
              <a:solidFill>
                <a:prstClr val="black"/>
              </a:solidFill>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Bath Gardens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47C77EB-C689-425B-BB2B-050097232D9E}" type="slidenum">
              <a:rPr lang="es-ES_tradnl">
                <a:solidFill>
                  <a:prstClr val="black"/>
                </a:solidFill>
              </a:rPr>
              <a:pPr eaLnBrk="1" hangingPunct="1"/>
              <a:t>57</a:t>
            </a:fld>
            <a:endParaRPr lang="es-ES_tradnl" dirty="0">
              <a:solidFill>
                <a:prstClr val="black"/>
              </a:solidFill>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Bellingrath Gardens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9FCF59B-3337-4D80-BBD4-C212A19310A2}" type="slidenum">
              <a:rPr lang="es-ES_tradnl">
                <a:solidFill>
                  <a:prstClr val="black"/>
                </a:solidFill>
              </a:rPr>
              <a:pPr eaLnBrk="1" hangingPunct="1"/>
              <a:t>58</a:t>
            </a:fld>
            <a:endParaRPr lang="es-ES_tradnl" dirty="0">
              <a:solidFill>
                <a:prstClr val="black"/>
              </a:solidFill>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Bellingrath Gardens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5310D78-F32C-4925-99D6-42C2EC3E135E}" type="slidenum">
              <a:rPr lang="es-ES_tradnl">
                <a:solidFill>
                  <a:prstClr val="black"/>
                </a:solidFill>
              </a:rPr>
              <a:pPr eaLnBrk="1" hangingPunct="1"/>
              <a:t>59</a:t>
            </a:fld>
            <a:endParaRPr lang="es-ES_tradnl" dirty="0">
              <a:solidFill>
                <a:prstClr val="black"/>
              </a:solidFill>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Bellingrath Gardens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a:ln/>
        </p:spPr>
      </p:sp>
      <p:sp>
        <p:nvSpPr>
          <p:cNvPr id="205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Bellinghrat Gardens</a:t>
            </a:r>
          </a:p>
        </p:txBody>
      </p:sp>
      <p:sp>
        <p:nvSpPr>
          <p:cNvPr id="205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881A134-1025-44E2-9AE1-DB80B058153D}" type="slidenum">
              <a:rPr lang="es-ES_tradnl">
                <a:solidFill>
                  <a:prstClr val="black"/>
                </a:solidFill>
              </a:rPr>
              <a:pPr eaLnBrk="1" hangingPunct="1"/>
              <a:t>60</a:t>
            </a:fld>
            <a:endParaRPr lang="es-ES_tradnl"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Bellinghrat Gardens</a:t>
            </a: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6C3F0E5-C03F-49D2-9FCA-19CB1EE3B1B7}" type="slidenum">
              <a:rPr lang="es-ES_tradnl">
                <a:solidFill>
                  <a:prstClr val="black"/>
                </a:solidFill>
              </a:rPr>
              <a:pPr eaLnBrk="1" hangingPunct="1"/>
              <a:t>61</a:t>
            </a:fld>
            <a:endParaRPr lang="es-ES_tradnl"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Belinghrat Gardens</a:t>
            </a: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AF8E8A8-A84C-47DC-9AF1-63AF02F60401}" type="slidenum">
              <a:rPr lang="es-ES_tradnl">
                <a:solidFill>
                  <a:prstClr val="black"/>
                </a:solidFill>
              </a:rPr>
              <a:pPr eaLnBrk="1" hangingPunct="1"/>
              <a:t>62</a:t>
            </a:fld>
            <a:endParaRPr lang="es-ES_tradnl"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26BF0ED-F97B-46B3-976B-07545B274B72}" type="slidenum">
              <a:rPr lang="es-ES_tradnl">
                <a:solidFill>
                  <a:prstClr val="black"/>
                </a:solidFill>
              </a:rPr>
              <a:pPr eaLnBrk="1" hangingPunct="1"/>
              <a:t>64</a:t>
            </a:fld>
            <a:endParaRPr lang="es-ES_tradnl" dirty="0">
              <a:solidFill>
                <a:prstClr val="black"/>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Beth Chatto</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69A056C-76F9-4FDA-9321-5532F87DFB13}" type="slidenum">
              <a:rPr lang="es-ES_tradnl">
                <a:solidFill>
                  <a:prstClr val="black"/>
                </a:solidFill>
              </a:rPr>
              <a:pPr eaLnBrk="1" hangingPunct="1"/>
              <a:t>65</a:t>
            </a:fld>
            <a:endParaRPr lang="es-ES_tradnl" dirty="0">
              <a:solidFill>
                <a:prstClr val="black"/>
              </a:solidFill>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Beth Chatto</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A8F5A25-2C33-46D7-A535-5CFAF8598E7F}" type="slidenum">
              <a:rPr lang="es-ES_tradnl">
                <a:solidFill>
                  <a:prstClr val="black"/>
                </a:solidFill>
              </a:rPr>
              <a:pPr eaLnBrk="1" hangingPunct="1"/>
              <a:t>66</a:t>
            </a:fld>
            <a:endParaRPr lang="es-ES_tradnl" dirty="0">
              <a:solidFill>
                <a:prstClr val="black"/>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Beth Chatto</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5C500BD-DBC7-4A50-9DAC-6708660B8DAD}" type="slidenum">
              <a:rPr lang="es-ES_tradnl">
                <a:solidFill>
                  <a:prstClr val="black"/>
                </a:solidFill>
              </a:rPr>
              <a:pPr eaLnBrk="1" hangingPunct="1"/>
              <a:t>67</a:t>
            </a:fld>
            <a:endParaRPr lang="es-ES_tradnl"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Beth Chatto</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64A8784-D477-4FC1-BF28-B2346185A968}" type="slidenum">
              <a:rPr lang="es-ES_tradnl">
                <a:solidFill>
                  <a:prstClr val="black"/>
                </a:solidFill>
              </a:rPr>
              <a:pPr eaLnBrk="1" hangingPunct="1"/>
              <a:t>68</a:t>
            </a:fld>
            <a:endParaRPr lang="es-ES_tradnl" dirty="0">
              <a:solidFill>
                <a:prstClr val="black"/>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Beth Chatto</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BEA51FE-03E1-4033-8E45-299960FEAE8E}" type="slidenum">
              <a:rPr lang="es-ES_tradnl">
                <a:solidFill>
                  <a:prstClr val="black"/>
                </a:solidFill>
              </a:rPr>
              <a:pPr eaLnBrk="1" hangingPunct="1"/>
              <a:t>69</a:t>
            </a:fld>
            <a:endParaRPr lang="es-ES_tradnl" dirty="0">
              <a:solidFill>
                <a:prstClr val="black"/>
              </a:solidFill>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Beth Chatto</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D95CC17-B783-4E87-A4B9-546133C2EC04}" type="slidenum">
              <a:rPr lang="es-ES_tradnl">
                <a:solidFill>
                  <a:prstClr val="black"/>
                </a:solidFill>
              </a:rPr>
              <a:pPr eaLnBrk="1" hangingPunct="1"/>
              <a:t>70</a:t>
            </a:fld>
            <a:endParaRPr lang="es-ES_tradnl" dirty="0">
              <a:solidFill>
                <a:prstClr val="black"/>
              </a:solidFill>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Beth Chatto</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4E28EFF-8707-44C7-8081-91D2CC70858E}" type="slidenum">
              <a:rPr lang="es-ES_tradnl">
                <a:solidFill>
                  <a:prstClr val="black"/>
                </a:solidFill>
              </a:rPr>
              <a:pPr eaLnBrk="1" hangingPunct="1"/>
              <a:t>71</a:t>
            </a:fld>
            <a:endParaRPr lang="es-ES_tradnl" dirty="0">
              <a:solidFill>
                <a:prstClr val="black"/>
              </a:solidFill>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Beth Chatto</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E98AD49-5C8B-4BAD-AF1D-B84111647633}" type="slidenum">
              <a:rPr lang="es-ES_tradnl">
                <a:solidFill>
                  <a:prstClr val="black"/>
                </a:solidFill>
              </a:rPr>
              <a:pPr eaLnBrk="1" hangingPunct="1"/>
              <a:t>72</a:t>
            </a:fld>
            <a:endParaRPr lang="es-ES_tradnl" dirty="0">
              <a:solidFill>
                <a:prstClr val="black"/>
              </a:solidFill>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Beth Chatto</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C93C055-3484-422B-B9F8-FD697956D238}" type="slidenum">
              <a:rPr lang="es-ES_tradnl">
                <a:solidFill>
                  <a:prstClr val="black"/>
                </a:solidFill>
              </a:rPr>
              <a:pPr eaLnBrk="1" hangingPunct="1"/>
              <a:t>73</a:t>
            </a:fld>
            <a:endParaRPr lang="es-ES_tradnl" dirty="0">
              <a:solidFill>
                <a:prstClr val="black"/>
              </a:solidFill>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Beth Chatto</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0B1905D-245D-49D5-8F77-D915B7B2E7E9}" type="slidenum">
              <a:rPr lang="es-ES_tradnl">
                <a:solidFill>
                  <a:prstClr val="black"/>
                </a:solidFill>
              </a:rPr>
              <a:pPr eaLnBrk="1" hangingPunct="1"/>
              <a:t>74</a:t>
            </a:fld>
            <a:endParaRPr lang="es-ES_tradnl" dirty="0">
              <a:solidFill>
                <a:prstClr val="black"/>
              </a:solidFill>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Beth Chatto</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BC88636-9B28-4516-8FD6-9457FF1C134C}" type="slidenum">
              <a:rPr lang="es-ES_tradnl">
                <a:solidFill>
                  <a:prstClr val="black"/>
                </a:solidFill>
              </a:rPr>
              <a:pPr eaLnBrk="1" hangingPunct="1"/>
              <a:t>75</a:t>
            </a:fld>
            <a:endParaRPr lang="es-ES_tradnl" dirty="0">
              <a:solidFill>
                <a:prstClr val="black"/>
              </a:solidFill>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Beth Chatto</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a:ln/>
        </p:spPr>
      </p:sp>
      <p:sp>
        <p:nvSpPr>
          <p:cNvPr id="2211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Biddulph</a:t>
            </a:r>
          </a:p>
        </p:txBody>
      </p:sp>
      <p:sp>
        <p:nvSpPr>
          <p:cNvPr id="2211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27FA459-47AA-4B17-B42B-B648F888F709}" type="slidenum">
              <a:rPr lang="es-ES_tradnl">
                <a:solidFill>
                  <a:prstClr val="black"/>
                </a:solidFill>
              </a:rPr>
              <a:pPr eaLnBrk="1" hangingPunct="1"/>
              <a:t>77</a:t>
            </a:fld>
            <a:endParaRPr lang="es-ES_tradnl"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2EBDB06-A09A-4787-80B8-CD831791E2E4}" type="slidenum">
              <a:rPr lang="es-ES_tradnl">
                <a:solidFill>
                  <a:prstClr val="black"/>
                </a:solidFill>
              </a:rPr>
              <a:pPr eaLnBrk="1" hangingPunct="1"/>
              <a:t>78</a:t>
            </a:fld>
            <a:endParaRPr lang="es-ES_tradnl" dirty="0">
              <a:solidFill>
                <a:prstClr val="black"/>
              </a:solidFill>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Biddulph Grange</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0D2D1CA-2EEC-41CE-A8E2-4DA945A73633}" type="slidenum">
              <a:rPr lang="es-ES_tradnl">
                <a:solidFill>
                  <a:prstClr val="black"/>
                </a:solidFill>
              </a:rPr>
              <a:pPr eaLnBrk="1" hangingPunct="1"/>
              <a:t>79</a:t>
            </a:fld>
            <a:endParaRPr lang="es-ES_tradnl" dirty="0">
              <a:solidFill>
                <a:prstClr val="blac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Biddulph Edwardian House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D92FC68-F962-4F63-9649-A9273AD5898E}" type="slidenum">
              <a:rPr lang="es-ES_tradnl">
                <a:solidFill>
                  <a:prstClr val="black"/>
                </a:solidFill>
              </a:rPr>
              <a:pPr eaLnBrk="1" hangingPunct="1"/>
              <a:t>80</a:t>
            </a:fld>
            <a:endParaRPr lang="es-ES_tradnl" dirty="0">
              <a:solidFill>
                <a:prstClr val="black"/>
              </a:solidFill>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Biddulph Edwardian House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31EAE37-459D-48B0-AED7-10020E88E04D}" type="slidenum">
              <a:rPr lang="es-ES_tradnl">
                <a:solidFill>
                  <a:prstClr val="black"/>
                </a:solidFill>
              </a:rPr>
              <a:pPr eaLnBrk="1" hangingPunct="1"/>
              <a:t>81</a:t>
            </a:fld>
            <a:endParaRPr lang="es-ES_tradnl" dirty="0">
              <a:solidFill>
                <a:prstClr val="black"/>
              </a:solidFill>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Biddulph Grange</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1BD20E5-6494-47D8-9BDC-0DA53E3B8C03}" type="slidenum">
              <a:rPr lang="es-ES_tradnl">
                <a:solidFill>
                  <a:prstClr val="black"/>
                </a:solidFill>
              </a:rPr>
              <a:pPr eaLnBrk="1" hangingPunct="1"/>
              <a:t>82</a:t>
            </a:fld>
            <a:endParaRPr lang="es-ES_tradnl" dirty="0">
              <a:solidFill>
                <a:prstClr val="black"/>
              </a:solidFill>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Biddulph Grange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A28764B-3C65-4301-8A47-4EA223B6C791}" type="slidenum">
              <a:rPr lang="es-ES_tradnl">
                <a:solidFill>
                  <a:prstClr val="black"/>
                </a:solidFill>
              </a:rPr>
              <a:pPr eaLnBrk="1" hangingPunct="1"/>
              <a:t>83</a:t>
            </a:fld>
            <a:endParaRPr lang="es-ES_tradnl" dirty="0">
              <a:solidFill>
                <a:prstClr val="black"/>
              </a:solidFill>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Biddulph Grange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C6AF2AF-659F-4F9B-994D-6F3C5BBC6198}" type="slidenum">
              <a:rPr lang="es-ES_tradnl">
                <a:solidFill>
                  <a:prstClr val="black"/>
                </a:solidFill>
              </a:rPr>
              <a:pPr eaLnBrk="1" hangingPunct="1"/>
              <a:t>84</a:t>
            </a:fld>
            <a:endParaRPr lang="es-ES_tradnl" dirty="0">
              <a:solidFill>
                <a:prstClr val="black"/>
              </a:solidFill>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Biddulph Grange.-Paseo de las Dalias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Biddulph</a:t>
            </a: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0EBDB60-DCB3-462C-AA1B-28FA80447537}" type="slidenum">
              <a:rPr lang="es-ES_tradnl">
                <a:solidFill>
                  <a:prstClr val="black"/>
                </a:solidFill>
              </a:rPr>
              <a:pPr eaLnBrk="1" hangingPunct="1"/>
              <a:t>85</a:t>
            </a:fld>
            <a:endParaRPr lang="es-ES_tradnl"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Biddulph</a:t>
            </a:r>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F08A9A1-C1B6-4294-8E85-DC38892519DD}" type="slidenum">
              <a:rPr lang="es-ES_tradnl">
                <a:solidFill>
                  <a:prstClr val="black"/>
                </a:solidFill>
              </a:rPr>
              <a:pPr eaLnBrk="1" hangingPunct="1"/>
              <a:t>86</a:t>
            </a:fld>
            <a:endParaRPr lang="es-ES_tradnl"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Biddulph</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15C8247-71C1-4196-9B57-546FB835E033}" type="slidenum">
              <a:rPr lang="es-ES_tradnl">
                <a:solidFill>
                  <a:prstClr val="black"/>
                </a:solidFill>
              </a:rPr>
              <a:pPr eaLnBrk="1" hangingPunct="1"/>
              <a:t>87</a:t>
            </a:fld>
            <a:endParaRPr lang="es-ES_tradnl"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a:ln/>
        </p:spPr>
      </p:sp>
      <p:sp>
        <p:nvSpPr>
          <p:cNvPr id="232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Biddulph</a:t>
            </a:r>
          </a:p>
        </p:txBody>
      </p:sp>
      <p:sp>
        <p:nvSpPr>
          <p:cNvPr id="232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AFFEEFA-3415-4B0B-A268-6E3A8488E3CE}" type="slidenum">
              <a:rPr lang="es-ES_tradnl">
                <a:solidFill>
                  <a:prstClr val="black"/>
                </a:solidFill>
              </a:rPr>
              <a:pPr eaLnBrk="1" hangingPunct="1"/>
              <a:t>88</a:t>
            </a:fld>
            <a:endParaRPr lang="es-ES_tradnl"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489F4DD-D544-4C29-85D4-B2A8D6EDE0D5}" type="slidenum">
              <a:rPr lang="es-ES_tradnl">
                <a:solidFill>
                  <a:prstClr val="black"/>
                </a:solidFill>
              </a:rPr>
              <a:pPr eaLnBrk="1" hangingPunct="1"/>
              <a:t>90</a:t>
            </a:fld>
            <a:endParaRPr lang="es-ES_tradnl" dirty="0">
              <a:solidFill>
                <a:prstClr val="black"/>
              </a:solidFill>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Birmingham Botanic Garden</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1865885-F20D-496F-A06E-153D1110A170}" type="slidenum">
              <a:rPr lang="es-ES_tradnl">
                <a:solidFill>
                  <a:prstClr val="black"/>
                </a:solidFill>
              </a:rPr>
              <a:pPr eaLnBrk="1" hangingPunct="1"/>
              <a:t>91</a:t>
            </a:fld>
            <a:endParaRPr lang="es-ES_tradnl" dirty="0">
              <a:solidFill>
                <a:prstClr val="black"/>
              </a:solidFill>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Birmingham Botanic Gardens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2E77C01-0D21-4FF9-8533-CFD60A0DD37D}" type="slidenum">
              <a:rPr lang="es-ES_tradnl">
                <a:solidFill>
                  <a:prstClr val="black"/>
                </a:solidFill>
              </a:rPr>
              <a:pPr eaLnBrk="1" hangingPunct="1"/>
              <a:t>92</a:t>
            </a:fld>
            <a:endParaRPr lang="es-ES_tradnl" dirty="0">
              <a:solidFill>
                <a:prstClr val="black"/>
              </a:solidFill>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Birmingham Botanic Gardens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92D4EF9-D2F5-4314-8912-C27C23481888}" type="slidenum">
              <a:rPr lang="es-ES_tradnl">
                <a:solidFill>
                  <a:prstClr val="black"/>
                </a:solidFill>
              </a:rPr>
              <a:pPr eaLnBrk="1" hangingPunct="1"/>
              <a:t>93</a:t>
            </a:fld>
            <a:endParaRPr lang="es-ES_tradnl" dirty="0">
              <a:solidFill>
                <a:prstClr val="black"/>
              </a:solidFill>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Birmingham Botanic Garden</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08D07DC-1F16-4349-B62F-48C43B8FA682}" type="slidenum">
              <a:rPr lang="es-ES_tradnl">
                <a:solidFill>
                  <a:prstClr val="black"/>
                </a:solidFill>
              </a:rPr>
              <a:pPr eaLnBrk="1" hangingPunct="1"/>
              <a:t>94</a:t>
            </a:fld>
            <a:endParaRPr lang="es-ES_tradnl" dirty="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Birmingham Botanic Garden</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a:ln/>
        </p:spPr>
      </p:sp>
      <p:sp>
        <p:nvSpPr>
          <p:cNvPr id="2385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Birmingham Botanic Garden</a:t>
            </a:r>
          </a:p>
        </p:txBody>
      </p:sp>
      <p:sp>
        <p:nvSpPr>
          <p:cNvPr id="2385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263B28C-3562-49E9-AEF2-502205D5C821}" type="slidenum">
              <a:rPr lang="es-ES_tradnl">
                <a:solidFill>
                  <a:prstClr val="black"/>
                </a:solidFill>
              </a:rPr>
              <a:pPr eaLnBrk="1" hangingPunct="1"/>
              <a:t>95</a:t>
            </a:fld>
            <a:endParaRPr lang="es-ES_tradnl"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a:ln/>
        </p:spPr>
      </p:sp>
      <p:sp>
        <p:nvSpPr>
          <p:cNvPr id="239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Birmingham Botanic Garden</a:t>
            </a:r>
          </a:p>
        </p:txBody>
      </p:sp>
      <p:sp>
        <p:nvSpPr>
          <p:cNvPr id="239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3833C4C-4AF5-42C9-8E0D-FFF7B8AF4DB8}" type="slidenum">
              <a:rPr lang="es-ES_tradnl">
                <a:solidFill>
                  <a:prstClr val="black"/>
                </a:solidFill>
              </a:rPr>
              <a:pPr eaLnBrk="1" hangingPunct="1"/>
              <a:t>96</a:t>
            </a:fld>
            <a:endParaRPr lang="es-ES_tradnl"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0F91872-B623-440C-8CB1-A3CD962E99A5}" type="slidenum">
              <a:rPr lang="es-ES_tradnl">
                <a:solidFill>
                  <a:prstClr val="black"/>
                </a:solidFill>
              </a:rPr>
              <a:pPr eaLnBrk="1" hangingPunct="1"/>
              <a:t>99</a:t>
            </a:fld>
            <a:endParaRPr lang="es-ES_tradnl" dirty="0">
              <a:solidFill>
                <a:prstClr val="black"/>
              </a:solidFill>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Bradenham Gardens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60937CD-97CE-47C8-84C1-E4B34075ADDE}" type="slidenum">
              <a:rPr lang="es-ES_tradnl">
                <a:solidFill>
                  <a:prstClr val="black"/>
                </a:solidFill>
              </a:rPr>
              <a:pPr eaLnBrk="1" hangingPunct="1"/>
              <a:t>100</a:t>
            </a:fld>
            <a:endParaRPr lang="es-ES_tradnl" dirty="0">
              <a:solidFill>
                <a:prstClr val="black"/>
              </a:solidFill>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Bradenham Hall</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138CC48-7CBC-49E1-8C80-4A27FF268197}" type="slidenum">
              <a:rPr lang="es-ES_tradnl">
                <a:solidFill>
                  <a:prstClr val="black"/>
                </a:solidFill>
              </a:rPr>
              <a:pPr eaLnBrk="1" hangingPunct="1"/>
              <a:t>101</a:t>
            </a:fld>
            <a:endParaRPr lang="es-ES_tradnl" dirty="0">
              <a:solidFill>
                <a:prstClr val="black"/>
              </a:solidFill>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Bradenham Hall</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36EABA9-C9F4-4F22-A050-F260D2BF942D}" type="slidenum">
              <a:rPr lang="es-ES_tradnl">
                <a:solidFill>
                  <a:prstClr val="black"/>
                </a:solidFill>
              </a:rPr>
              <a:pPr eaLnBrk="1" hangingPunct="1"/>
              <a:t>103</a:t>
            </a:fld>
            <a:endParaRPr lang="es-ES_tradnl" dirty="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Bressingham Gardens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2EC3CE0-F888-41F8-A716-69E09512D36E}" type="slidenum">
              <a:rPr lang="es-ES_tradnl">
                <a:solidFill>
                  <a:prstClr val="black"/>
                </a:solidFill>
              </a:rPr>
              <a:pPr eaLnBrk="1" hangingPunct="1"/>
              <a:t>104</a:t>
            </a:fld>
            <a:endParaRPr lang="es-ES_tradnl" dirty="0">
              <a:solidFill>
                <a:prstClr val="black"/>
              </a:solidFill>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Bressingham Gardens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1ADAC5B-68C8-4CA6-95A6-CBECE327E39B}" type="slidenum">
              <a:rPr lang="es-ES_tradnl">
                <a:solidFill>
                  <a:prstClr val="black"/>
                </a:solidFill>
              </a:rPr>
              <a:pPr eaLnBrk="1" hangingPunct="1"/>
              <a:t>105</a:t>
            </a:fld>
            <a:endParaRPr lang="es-ES_tradnl" dirty="0">
              <a:solidFill>
                <a:prstClr val="black"/>
              </a:solidFill>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Bressingham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D56D475-E397-4E86-919F-7B23803473B9}" type="slidenum">
              <a:rPr lang="es-ES_tradnl">
                <a:solidFill>
                  <a:prstClr val="black"/>
                </a:solidFill>
              </a:rPr>
              <a:pPr eaLnBrk="1" hangingPunct="1"/>
              <a:t>106</a:t>
            </a:fld>
            <a:endParaRPr lang="es-ES_tradnl" dirty="0">
              <a:solidFill>
                <a:prstClr val="black"/>
              </a:solidFill>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Bressingham Gardens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21A1AA5-AB10-47F7-9AF1-476756CA7039}" type="slidenum">
              <a:rPr lang="es-ES_tradnl">
                <a:solidFill>
                  <a:prstClr val="black"/>
                </a:solidFill>
              </a:rPr>
              <a:pPr eaLnBrk="1" hangingPunct="1"/>
              <a:t>107</a:t>
            </a:fld>
            <a:endParaRPr lang="es-ES_tradnl" dirty="0">
              <a:solidFill>
                <a:prstClr val="black"/>
              </a:solidFill>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Bressingham Gardens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Bressingham Gardens</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3621CC1-D481-4E75-BBD7-E8F51AC37F34}" type="slidenum">
              <a:rPr lang="es-ES_tradnl">
                <a:solidFill>
                  <a:prstClr val="black"/>
                </a:solidFill>
              </a:rPr>
              <a:pPr eaLnBrk="1" hangingPunct="1"/>
              <a:t>108</a:t>
            </a:fld>
            <a:endParaRPr lang="es-ES_tradnl"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a:ln/>
        </p:spPr>
      </p:sp>
      <p:sp>
        <p:nvSpPr>
          <p:cNvPr id="2498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Bressingham</a:t>
            </a:r>
          </a:p>
        </p:txBody>
      </p:sp>
      <p:sp>
        <p:nvSpPr>
          <p:cNvPr id="2498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47A35C8-ED87-4B93-A485-D1CC3B9BCACB}" type="slidenum">
              <a:rPr lang="es-ES_tradnl">
                <a:solidFill>
                  <a:prstClr val="black"/>
                </a:solidFill>
              </a:rPr>
              <a:pPr eaLnBrk="1" hangingPunct="1"/>
              <a:t>109</a:t>
            </a:fld>
            <a:endParaRPr lang="es-ES_tradnl"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a:ln/>
        </p:spPr>
      </p:sp>
      <p:sp>
        <p:nvSpPr>
          <p:cNvPr id="2508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Bressingham</a:t>
            </a:r>
          </a:p>
        </p:txBody>
      </p:sp>
      <p:sp>
        <p:nvSpPr>
          <p:cNvPr id="2508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85EE27B-17CD-4E50-A79B-F1B124944FE7}" type="slidenum">
              <a:rPr lang="es-ES_tradnl">
                <a:solidFill>
                  <a:prstClr val="black"/>
                </a:solidFill>
              </a:rPr>
              <a:pPr eaLnBrk="1" hangingPunct="1"/>
              <a:t>110</a:t>
            </a:fld>
            <a:endParaRPr lang="es-ES_tradnl"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a:ln/>
        </p:spPr>
      </p:sp>
      <p:sp>
        <p:nvSpPr>
          <p:cNvPr id="2519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Bressingham</a:t>
            </a:r>
          </a:p>
        </p:txBody>
      </p:sp>
      <p:sp>
        <p:nvSpPr>
          <p:cNvPr id="2519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08F04B9-3F56-43C8-A986-7A7624E714D6}" type="slidenum">
              <a:rPr lang="es-ES_tradnl">
                <a:solidFill>
                  <a:prstClr val="black"/>
                </a:solidFill>
              </a:rPr>
              <a:pPr eaLnBrk="1" hangingPunct="1"/>
              <a:t>111</a:t>
            </a:fld>
            <a:endParaRPr lang="es-ES_tradnl"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9448FC8-D3B0-4476-9583-5C9334729F20}" type="slidenum">
              <a:rPr lang="es-ES_tradnl">
                <a:solidFill>
                  <a:prstClr val="black"/>
                </a:solidFill>
              </a:rPr>
              <a:pPr eaLnBrk="1" hangingPunct="1"/>
              <a:t>113</a:t>
            </a:fld>
            <a:endParaRPr lang="es-ES_tradnl" dirty="0">
              <a:solidFill>
                <a:prstClr val="black"/>
              </a:solidFill>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Brighton Royal Pavillon</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5E91FD2-22ED-4237-BC35-2C3314679175}" type="slidenum">
              <a:rPr lang="es-ES_tradnl">
                <a:solidFill>
                  <a:prstClr val="black"/>
                </a:solidFill>
              </a:rPr>
              <a:pPr eaLnBrk="1" hangingPunct="1"/>
              <a:t>114</a:t>
            </a:fld>
            <a:endParaRPr lang="es-ES_tradnl" dirty="0">
              <a:solidFill>
                <a:prstClr val="black"/>
              </a:solidFill>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Brighton Gardens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8536670-E240-4A16-A0AB-B6133E618064}" type="slidenum">
              <a:rPr lang="es-ES_tradnl">
                <a:solidFill>
                  <a:prstClr val="black"/>
                </a:solidFill>
              </a:rPr>
              <a:pPr eaLnBrk="1" hangingPunct="1"/>
              <a:t>115</a:t>
            </a:fld>
            <a:endParaRPr lang="es-ES_tradnl" dirty="0">
              <a:solidFill>
                <a:prstClr val="black"/>
              </a:solidFill>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Brigthon Gardens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A4E4AA2-7997-483A-9A5C-D4454C352CF0}" type="slidenum">
              <a:rPr lang="es-ES_tradnl">
                <a:solidFill>
                  <a:prstClr val="black"/>
                </a:solidFill>
              </a:rPr>
              <a:pPr eaLnBrk="1" hangingPunct="1"/>
              <a:t>116</a:t>
            </a:fld>
            <a:endParaRPr lang="es-ES_tradnl" dirty="0">
              <a:solidFill>
                <a:prstClr val="black"/>
              </a:solidFill>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Brighton Royal Pavillon</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06FE215-4D07-45B6-B624-B1B5C34753AD}" type="slidenum">
              <a:rPr lang="es-ES_tradnl">
                <a:solidFill>
                  <a:prstClr val="black"/>
                </a:solidFill>
              </a:rPr>
              <a:pPr eaLnBrk="1" hangingPunct="1"/>
              <a:t>118</a:t>
            </a:fld>
            <a:endParaRPr lang="es-ES_tradnl" dirty="0">
              <a:solidFill>
                <a:prstClr val="black"/>
              </a:solidFill>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Brodick Castle Gardens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0D99ADD-73DA-4628-9845-EE3960C5524B}" type="slidenum">
              <a:rPr lang="es-ES_tradnl">
                <a:solidFill>
                  <a:prstClr val="black"/>
                </a:solidFill>
              </a:rPr>
              <a:pPr eaLnBrk="1" hangingPunct="1"/>
              <a:t>119</a:t>
            </a:fld>
            <a:endParaRPr lang="es-ES_tradnl" dirty="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Brodick Castle Gardens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88E0B2B-816E-49E2-A38F-A5502A67BD2C}" type="slidenum">
              <a:rPr lang="es-ES_tradnl">
                <a:solidFill>
                  <a:prstClr val="black"/>
                </a:solidFill>
              </a:rPr>
              <a:pPr eaLnBrk="1" hangingPunct="1"/>
              <a:t>120</a:t>
            </a:fld>
            <a:endParaRPr lang="es-ES_tradnl" dirty="0">
              <a:solidFill>
                <a:prstClr val="blac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Brodick Castle Gardens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a:ln/>
        </p:spPr>
      </p:sp>
      <p:sp>
        <p:nvSpPr>
          <p:cNvPr id="2600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Brodick Castle</a:t>
            </a:r>
          </a:p>
        </p:txBody>
      </p:sp>
      <p:sp>
        <p:nvSpPr>
          <p:cNvPr id="2601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5FDB6B4-8D73-4788-AFA6-D2308C5BF355}" type="slidenum">
              <a:rPr lang="es-ES_tradnl">
                <a:solidFill>
                  <a:prstClr val="black"/>
                </a:solidFill>
              </a:rPr>
              <a:pPr eaLnBrk="1" hangingPunct="1"/>
              <a:t>121</a:t>
            </a:fld>
            <a:endParaRPr lang="es-ES_tradnl"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Brodick Castle</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4F48237-4AF0-4A5F-8594-57CD115E0792}" type="slidenum">
              <a:rPr lang="es-ES_tradnl">
                <a:solidFill>
                  <a:prstClr val="black"/>
                </a:solidFill>
              </a:rPr>
              <a:pPr eaLnBrk="1" hangingPunct="1"/>
              <a:t>122</a:t>
            </a:fld>
            <a:endParaRPr lang="es-ES_tradnl"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a:ln/>
        </p:spPr>
      </p:sp>
      <p:sp>
        <p:nvSpPr>
          <p:cNvPr id="2621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Brodick Castle</a:t>
            </a:r>
          </a:p>
        </p:txBody>
      </p:sp>
      <p:sp>
        <p:nvSpPr>
          <p:cNvPr id="2621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7CC40B6-22AA-4243-8D38-95072F4F5EAA}" type="slidenum">
              <a:rPr lang="es-ES_tradnl">
                <a:solidFill>
                  <a:prstClr val="black"/>
                </a:solidFill>
              </a:rPr>
              <a:pPr eaLnBrk="1" hangingPunct="1"/>
              <a:t>123</a:t>
            </a:fld>
            <a:endParaRPr lang="es-ES_tradnl"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4F8F43A-C6DF-4118-A30A-EA1F8348EF63}" type="slidenum">
              <a:rPr lang="es-ES_tradnl">
                <a:solidFill>
                  <a:prstClr val="black"/>
                </a:solidFill>
              </a:rPr>
              <a:pPr eaLnBrk="1" hangingPunct="1"/>
              <a:t>125</a:t>
            </a:fld>
            <a:endParaRPr lang="es-ES_tradnl" dirty="0">
              <a:solidFill>
                <a:prstClr val="black"/>
              </a:solidFill>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Broughton Castle</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69E3264-9A74-4DB1-A471-F8E0830B605C}" type="slidenum">
              <a:rPr lang="es-ES_tradnl">
                <a:solidFill>
                  <a:prstClr val="black"/>
                </a:solidFill>
              </a:rPr>
              <a:pPr eaLnBrk="1" hangingPunct="1"/>
              <a:t>126</a:t>
            </a:fld>
            <a:endParaRPr lang="es-ES_tradnl" dirty="0">
              <a:solidFill>
                <a:prstClr val="black"/>
              </a:solidFill>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Broughton Castle.-Oxford</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a:ln/>
        </p:spPr>
      </p:sp>
      <p:sp>
        <p:nvSpPr>
          <p:cNvPr id="265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Broughton Castle</a:t>
            </a:r>
          </a:p>
        </p:txBody>
      </p:sp>
      <p:sp>
        <p:nvSpPr>
          <p:cNvPr id="265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7EFE210-4FDD-49E8-8D32-7A18AB2D8B70}" type="slidenum">
              <a:rPr lang="es-ES_tradnl">
                <a:solidFill>
                  <a:prstClr val="black"/>
                </a:solidFill>
              </a:rPr>
              <a:pPr eaLnBrk="1" hangingPunct="1"/>
              <a:t>127</a:t>
            </a:fld>
            <a:endParaRPr lang="es-ES_tradnl"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a:ln/>
        </p:spPr>
      </p:sp>
      <p:sp>
        <p:nvSpPr>
          <p:cNvPr id="2662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Broughton Castle</a:t>
            </a:r>
          </a:p>
        </p:txBody>
      </p:sp>
      <p:sp>
        <p:nvSpPr>
          <p:cNvPr id="2662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04BA86E-19C8-4922-B7C1-EB0F94A1E63A}" type="slidenum">
              <a:rPr lang="es-ES_tradnl">
                <a:solidFill>
                  <a:prstClr val="black"/>
                </a:solidFill>
              </a:rPr>
              <a:pPr eaLnBrk="1" hangingPunct="1"/>
              <a:t>128</a:t>
            </a:fld>
            <a:endParaRPr lang="es-ES_tradnl"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54E636A-1C85-4ED0-9CF2-231B1C303E11}" type="slidenum">
              <a:rPr lang="es-ES_tradnl">
                <a:solidFill>
                  <a:prstClr val="black"/>
                </a:solidFill>
              </a:rPr>
              <a:pPr eaLnBrk="1" hangingPunct="1"/>
              <a:t>130</a:t>
            </a:fld>
            <a:endParaRPr lang="es-ES_tradnl" dirty="0">
              <a:solidFill>
                <a:prstClr val="black"/>
              </a:solidFill>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6EE023B-1AD0-4801-A55C-9B076EC9FE10}" type="slidenum">
              <a:rPr lang="es-ES_tradnl">
                <a:solidFill>
                  <a:prstClr val="black"/>
                </a:solidFill>
              </a:rPr>
              <a:pPr eaLnBrk="1" hangingPunct="1"/>
              <a:t>131</a:t>
            </a:fld>
            <a:endParaRPr lang="es-ES_tradnl" dirty="0">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3265F76-EB85-445A-8D6E-B00625ECCF28}" type="slidenum">
              <a:rPr lang="es-ES_tradnl">
                <a:solidFill>
                  <a:prstClr val="black"/>
                </a:solidFill>
              </a:rPr>
              <a:pPr eaLnBrk="1" hangingPunct="1"/>
              <a:t>132</a:t>
            </a:fld>
            <a:endParaRPr lang="es-ES_tradnl" dirty="0">
              <a:solidFill>
                <a:prstClr val="black"/>
              </a:solidFill>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DAE0782-913C-4DA7-A5B0-007E02158889}" type="slidenum">
              <a:rPr lang="es-ES_tradnl">
                <a:solidFill>
                  <a:prstClr val="black"/>
                </a:solidFill>
              </a:rPr>
              <a:pPr eaLnBrk="1" hangingPunct="1"/>
              <a:t>133</a:t>
            </a:fld>
            <a:endParaRPr lang="es-ES_tradnl" dirty="0">
              <a:solidFill>
                <a:prstClr val="black"/>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Pàlace</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49E4361-9EBC-4697-AC96-99F823BDF270}" type="slidenum">
              <a:rPr lang="es-ES_tradnl">
                <a:solidFill>
                  <a:prstClr val="black"/>
                </a:solidFill>
              </a:rPr>
              <a:pPr eaLnBrk="1" hangingPunct="1"/>
              <a:t>134</a:t>
            </a:fld>
            <a:endParaRPr lang="es-ES_tradnl" dirty="0">
              <a:solidFill>
                <a:prstClr val="black"/>
              </a:solidFill>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3B06C1D-8ACB-4E68-82CB-845F17F11D69}" type="slidenum">
              <a:rPr lang="es-ES_tradnl">
                <a:solidFill>
                  <a:prstClr val="black"/>
                </a:solidFill>
              </a:rPr>
              <a:pPr eaLnBrk="1" hangingPunct="1"/>
              <a:t>135</a:t>
            </a:fld>
            <a:endParaRPr lang="es-ES_tradnl" dirty="0">
              <a:solidFill>
                <a:prstClr val="black"/>
              </a:solidFill>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B569777-48D1-4111-820B-1377E328B71C}" type="slidenum">
              <a:rPr lang="es-ES_tradnl">
                <a:solidFill>
                  <a:prstClr val="black"/>
                </a:solidFill>
              </a:rPr>
              <a:pPr eaLnBrk="1" hangingPunct="1"/>
              <a:t>136</a:t>
            </a:fld>
            <a:endParaRPr lang="es-ES_tradnl" dirty="0">
              <a:solidFill>
                <a:prstClr val="black"/>
              </a:solidFill>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5EC58F2-9947-4C7B-8C56-D1B7C2DA93F3}" type="slidenum">
              <a:rPr lang="es-ES_tradnl">
                <a:solidFill>
                  <a:prstClr val="black"/>
                </a:solidFill>
              </a:rPr>
              <a:pPr eaLnBrk="1" hangingPunct="1"/>
              <a:t>137</a:t>
            </a:fld>
            <a:endParaRPr lang="es-ES_tradnl" dirty="0">
              <a:solidFill>
                <a:prstClr val="black"/>
              </a:solidFill>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42200C3-BCB4-47D6-8307-919DCA331B33}" type="slidenum">
              <a:rPr lang="es-ES_tradnl">
                <a:solidFill>
                  <a:prstClr val="black"/>
                </a:solidFill>
              </a:rPr>
              <a:pPr eaLnBrk="1" hangingPunct="1"/>
              <a:t>138</a:t>
            </a:fld>
            <a:endParaRPr lang="es-ES_tradnl" dirty="0">
              <a:solidFill>
                <a:prstClr val="black"/>
              </a:solidFill>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669548E-BCBF-4425-9A66-9BC32C1A06C9}" type="slidenum">
              <a:rPr lang="es-ES_tradnl">
                <a:solidFill>
                  <a:prstClr val="black"/>
                </a:solidFill>
              </a:rPr>
              <a:pPr eaLnBrk="1" hangingPunct="1"/>
              <a:t>139</a:t>
            </a:fld>
            <a:endParaRPr lang="es-ES_tradnl" dirty="0">
              <a:solidFill>
                <a:prstClr val="black"/>
              </a:solidFill>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AC8061C-04EC-4FEB-AEA6-CC41ACDE9A68}" type="slidenum">
              <a:rPr lang="es-ES_tradnl">
                <a:solidFill>
                  <a:prstClr val="black"/>
                </a:solidFill>
              </a:rPr>
              <a:pPr eaLnBrk="1" hangingPunct="1"/>
              <a:t>140</a:t>
            </a:fld>
            <a:endParaRPr lang="es-ES_tradnl" dirty="0">
              <a:solidFill>
                <a:prstClr val="black"/>
              </a:solidFill>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1561A8E-4A70-4213-9FBF-4F88D68FFF8B}" type="slidenum">
              <a:rPr lang="es-ES_tradnl">
                <a:solidFill>
                  <a:prstClr val="black"/>
                </a:solidFill>
              </a:rPr>
              <a:pPr eaLnBrk="1" hangingPunct="1"/>
              <a:t>141</a:t>
            </a:fld>
            <a:endParaRPr lang="es-ES_tradnl" dirty="0">
              <a:solidFill>
                <a:prstClr val="black"/>
              </a:solidFill>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4CB1A70-8063-4C6B-8A08-CA4BFD096937}" type="slidenum">
              <a:rPr lang="es-ES_tradnl">
                <a:solidFill>
                  <a:prstClr val="black"/>
                </a:solidFill>
              </a:rPr>
              <a:pPr eaLnBrk="1" hangingPunct="1"/>
              <a:t>142</a:t>
            </a:fld>
            <a:endParaRPr lang="es-ES_tradnl" dirty="0">
              <a:solidFill>
                <a:prstClr val="black"/>
              </a:solidFill>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29B6EBE-6EE6-47E7-9C2B-A95BB47D5978}" type="slidenum">
              <a:rPr lang="es-ES_tradnl">
                <a:solidFill>
                  <a:prstClr val="black"/>
                </a:solidFill>
              </a:rPr>
              <a:pPr eaLnBrk="1" hangingPunct="1"/>
              <a:t>143</a:t>
            </a:fld>
            <a:endParaRPr lang="es-ES_tradnl" dirty="0">
              <a:solidFill>
                <a:prstClr val="black"/>
              </a:solidFill>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93026B6-EF0A-444B-A81D-CC3BAB2A2A1A}" type="slidenum">
              <a:rPr lang="es-ES_tradnl">
                <a:solidFill>
                  <a:prstClr val="black"/>
                </a:solidFill>
              </a:rPr>
              <a:pPr eaLnBrk="1" hangingPunct="1"/>
              <a:t>144</a:t>
            </a:fld>
            <a:endParaRPr lang="es-ES_tradnl" dirty="0">
              <a:solidFill>
                <a:prstClr val="black"/>
              </a:solidFill>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3FD66F9-1AD0-4372-AAF2-54F6FE3F3453}" type="slidenum">
              <a:rPr lang="es-ES_tradnl">
                <a:solidFill>
                  <a:prstClr val="black"/>
                </a:solidFill>
              </a:rPr>
              <a:pPr eaLnBrk="1" hangingPunct="1"/>
              <a:t>145</a:t>
            </a:fld>
            <a:endParaRPr lang="es-ES_tradnl" dirty="0">
              <a:solidFill>
                <a:prstClr val="black"/>
              </a:solidFill>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Buckingham Palace Gardens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http://translate.googleusercontent.com/translate_c?hl=es&amp;sl=en&amp;u=http://en.wikipedia.org/wiki/Bandstand&amp;prev=/search?q%3DBirmingham%2BBotanic%2B%2BGardens%26hl%3Des%26sa%3DG&amp;rurl=translate.google.es&amp;usg=ALkJrhifFLC214vULCTTLurXTACfMMRHlA" TargetMode="External"/><Relationship Id="rId2" Type="http://schemas.openxmlformats.org/officeDocument/2006/relationships/hyperlink" Target="http://translate.googleusercontent.com/translate_c?hl=es&amp;sl=en&amp;u=http://en.wikipedia.org/wiki/J._C._Loudon&amp;prev=/search?q%3DBirmingham%2BBotanic%2B%2BGardens%26hl%3Des%26sa%3DG&amp;rurl=translate.google.es&amp;usg=ALkJrhgdjCwkGaqu9qEgwCBogrcvK7qRcA"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232248"/>
          </a:xfrm>
        </p:spPr>
        <p:txBody>
          <a:bodyPr>
            <a:normAutofit fontScale="90000"/>
          </a:bodyPr>
          <a:lstStyle/>
          <a:p>
            <a:r>
              <a:rPr lang="es-ES" sz="3600" dirty="0"/>
              <a:t>EUROPA.-LA VUELTA AL MUNDO EN 885 JARDINES.- ISLAS BRITANICAS.-D</a:t>
            </a:r>
            <a:br>
              <a:rPr lang="es-ES" dirty="0"/>
            </a:br>
            <a:endParaRPr lang="es-ES" dirty="0"/>
          </a:p>
        </p:txBody>
      </p:sp>
      <p:sp>
        <p:nvSpPr>
          <p:cNvPr id="3" name="2 Subtítulo"/>
          <p:cNvSpPr>
            <a:spLocks noGrp="1"/>
          </p:cNvSpPr>
          <p:nvPr>
            <p:ph type="subTitle" idx="1"/>
          </p:nvPr>
        </p:nvSpPr>
        <p:spPr>
          <a:xfrm>
            <a:off x="2699792" y="4869160"/>
            <a:ext cx="4824536" cy="1371600"/>
          </a:xfrm>
        </p:spPr>
        <p:txBody>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ABBEY GARDENS</a:t>
            </a:r>
          </a:p>
        </p:txBody>
      </p:sp>
      <p:sp>
        <p:nvSpPr>
          <p:cNvPr id="3" name="2 Marcador de contenido"/>
          <p:cNvSpPr>
            <a:spLocks noGrp="1"/>
          </p:cNvSpPr>
          <p:nvPr>
            <p:ph sz="quarter" idx="1"/>
          </p:nvPr>
        </p:nvSpPr>
        <p:spPr/>
        <p:txBody>
          <a:bodyPr/>
          <a:lstStyle/>
          <a:p>
            <a:pPr>
              <a:defRPr/>
            </a:pPr>
            <a:r>
              <a:rPr lang="es-ES" dirty="0"/>
              <a:t>Abbey House Gardens es el antiguo jardín  que ha sido restaurado por Barbara e Ian Pollard". </a:t>
            </a:r>
          </a:p>
          <a:p>
            <a:pPr>
              <a:defRPr/>
            </a:pPr>
            <a:r>
              <a:rPr lang="es-ES" dirty="0"/>
              <a:t>En una visita a la Casa Abadía, el gurú de la jardinería de la BBC, Alan Titchmarsh dijo del jardín, "El factor  aquí, es la abundancia ". </a:t>
            </a:r>
          </a:p>
          <a:p>
            <a:pPr>
              <a:defRPr/>
            </a:pPr>
            <a:r>
              <a:rPr lang="es-ES" dirty="0"/>
              <a:t>Esta situada en Malmesbury.Inglaterra.</a:t>
            </a:r>
          </a:p>
          <a:p>
            <a:pPr>
              <a:defRPr/>
            </a:pPr>
            <a:r>
              <a:rPr lang="es-ES" dirty="0"/>
              <a:t>Los visitantes pueden disfrutar de la experiencia, los olores de las rosas perfumadas como su aroma llena los jardines en el aire de principios de verano, maravilla o relajarse y, si eres un jardinero,  se inspira.</a:t>
            </a:r>
          </a:p>
          <a:p>
            <a:pPr>
              <a:defRPr/>
            </a:pPr>
            <a:endParaRPr lang="es-ES" dirty="0"/>
          </a:p>
          <a:p>
            <a:pPr>
              <a:defRPr/>
            </a:pPr>
            <a:endParaRPr lang="es-ES" dirty="0"/>
          </a:p>
        </p:txBody>
      </p:sp>
    </p:spTree>
    <p:extLst>
      <p:ext uri="{BB962C8B-B14F-4D97-AF65-F5344CB8AC3E}">
        <p14:creationId xmlns:p14="http://schemas.microsoft.com/office/powerpoint/2010/main" val="2678750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1650" y="-8596313"/>
            <a:ext cx="19507200" cy="1545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6346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2794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826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Abbey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2 Imagen" descr="Abbey House.-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116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Abbey Hous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2 Imagen" descr="Abbey House.-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4136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bbey_House_Gardens_Malmesbu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581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bbey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758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bbey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1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3" descr="Abbey House Gard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204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bbey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0075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bbey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5060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ABERDEEN PARKS</a:t>
            </a:r>
          </a:p>
        </p:txBody>
      </p:sp>
      <p:sp>
        <p:nvSpPr>
          <p:cNvPr id="3" name="2 Marcador de contenido"/>
          <p:cNvSpPr>
            <a:spLocks noGrp="1"/>
          </p:cNvSpPr>
          <p:nvPr>
            <p:ph sz="quarter" idx="1"/>
          </p:nvPr>
        </p:nvSpPr>
        <p:spPr/>
        <p:txBody>
          <a:bodyPr/>
          <a:lstStyle/>
          <a:p>
            <a:pPr>
              <a:defRPr/>
            </a:pPr>
            <a:r>
              <a:rPr lang="es-ES" dirty="0"/>
              <a:t>Aberdeen tiene seis parques de la ciudad, siete parques locales, 32 parques de barrio y muchos más espacios verdes de la ciudad.</a:t>
            </a:r>
          </a:p>
        </p:txBody>
      </p:sp>
    </p:spTree>
    <p:extLst>
      <p:ext uri="{BB962C8B-B14F-4D97-AF65-F5344CB8AC3E}">
        <p14:creationId xmlns:p14="http://schemas.microsoft.com/office/powerpoint/2010/main" val="3765161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Abeerde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528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Abee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60350"/>
            <a:ext cx="4321175" cy="633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3" descr="Aberdeen´s P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60350"/>
            <a:ext cx="4176713" cy="633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683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Aberdeen Par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480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ACHAMORE GARDENS</a:t>
            </a:r>
          </a:p>
        </p:txBody>
      </p:sp>
      <p:sp>
        <p:nvSpPr>
          <p:cNvPr id="3" name="2 Marcador de contenido"/>
          <p:cNvSpPr>
            <a:spLocks noGrp="1"/>
          </p:cNvSpPr>
          <p:nvPr>
            <p:ph sz="quarter" idx="1"/>
          </p:nvPr>
        </p:nvSpPr>
        <p:spPr/>
        <p:txBody>
          <a:bodyPr/>
          <a:lstStyle/>
          <a:p>
            <a:pPr>
              <a:defRPr/>
            </a:pPr>
            <a:r>
              <a:rPr lang="es-ES" b="1" dirty="0"/>
              <a:t>Achamore House</a:t>
            </a:r>
            <a:r>
              <a:rPr lang="es-ES" dirty="0"/>
              <a:t> es una mansión barional construida en 1884 en la Isla de Gigha, Escocia, diseñado por John Honeyman y construida para William Scarlett, 3er Barón Abinger.</a:t>
            </a:r>
          </a:p>
          <a:p>
            <a:pPr>
              <a:defRPr/>
            </a:pPr>
            <a:r>
              <a:rPr lang="es-ES" dirty="0"/>
              <a:t> La casa fue destruida en 1896, y otra vez reconstruida por John Honeyman la casa que se terminó en 1900.</a:t>
            </a:r>
          </a:p>
          <a:p>
            <a:pPr>
              <a:defRPr/>
            </a:pPr>
            <a:r>
              <a:rPr lang="es-ES" dirty="0"/>
              <a:t>Sir James Horlick  compró la isla en 1944, realizó la siembra de aproximadamente 25 has. de jardines que rodean la casa y ahora es conocido como el Jardín Achamore.</a:t>
            </a:r>
          </a:p>
          <a:p>
            <a:pPr>
              <a:defRPr/>
            </a:pPr>
            <a:endParaRPr lang="es-ES" dirty="0"/>
          </a:p>
        </p:txBody>
      </p:sp>
    </p:spTree>
    <p:extLst>
      <p:ext uri="{BB962C8B-B14F-4D97-AF65-F5344CB8AC3E}">
        <p14:creationId xmlns:p14="http://schemas.microsoft.com/office/powerpoint/2010/main" val="1724042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Achamor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421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Achamore Wate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590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ALTON TOWERS</a:t>
            </a:r>
          </a:p>
        </p:txBody>
      </p:sp>
      <p:sp>
        <p:nvSpPr>
          <p:cNvPr id="3" name="2 Marcador de contenido"/>
          <p:cNvSpPr>
            <a:spLocks noGrp="1"/>
          </p:cNvSpPr>
          <p:nvPr>
            <p:ph sz="quarter" idx="1"/>
          </p:nvPr>
        </p:nvSpPr>
        <p:spPr/>
        <p:txBody>
          <a:bodyPr>
            <a:normAutofit lnSpcReduction="10000"/>
          </a:bodyPr>
          <a:lstStyle/>
          <a:p>
            <a:pPr>
              <a:defRPr/>
            </a:pPr>
            <a:r>
              <a:rPr lang="es-ES" dirty="0"/>
              <a:t>Un primer ejemplo de la mezcla de jardin y atracciones, Alton Towers se convirtió en un popular parque temático en el siglo XX.</a:t>
            </a:r>
          </a:p>
          <a:p>
            <a:pPr>
              <a:defRPr/>
            </a:pPr>
            <a:r>
              <a:rPr lang="es-ES" dirty="0"/>
              <a:t> El jardín fue iniciado por el conde de Shrewsbury  y150 excéntricos.</a:t>
            </a:r>
          </a:p>
          <a:p>
            <a:pPr>
              <a:defRPr/>
            </a:pPr>
            <a:r>
              <a:rPr lang="es-ES" dirty="0"/>
              <a:t> JC Loudon refiere que consultó a todos los artistas, sólo para evitar 'lo que un artista podría recomendar ».</a:t>
            </a:r>
          </a:p>
          <a:p>
            <a:pPr>
              <a:defRPr/>
            </a:pPr>
            <a:r>
              <a:rPr lang="es-ES" dirty="0"/>
              <a:t> Repton Sin embargo, puede haber sido uno de los artistas y Alton Towers creció bajo el principio de que los estilos de diseño Reptonian recogidos en un jardín no es más absurdo que recoger diversos cuadros en una galería o libros en una biblioteca.</a:t>
            </a:r>
          </a:p>
          <a:p>
            <a:pPr>
              <a:defRPr/>
            </a:pPr>
            <a:endParaRPr lang="es-ES" dirty="0"/>
          </a:p>
        </p:txBody>
      </p:sp>
    </p:spTree>
    <p:extLst>
      <p:ext uri="{BB962C8B-B14F-4D97-AF65-F5344CB8AC3E}">
        <p14:creationId xmlns:p14="http://schemas.microsoft.com/office/powerpoint/2010/main" val="1368064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endParaRPr lang="es-ES" dirty="0"/>
          </a:p>
        </p:txBody>
      </p:sp>
      <p:pic>
        <p:nvPicPr>
          <p:cNvPr id="26627" name="3 Marcador de contenido" descr="Alton Towers.-2.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2830265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3 Imagen" descr="Alton Tower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444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3 Imagen" descr="Alton Tower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0230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3 Imagen" descr="Alton Tower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164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AltonTow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323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ANGLESSEY ABBEY</a:t>
            </a:r>
          </a:p>
        </p:txBody>
      </p:sp>
      <p:sp>
        <p:nvSpPr>
          <p:cNvPr id="3" name="2 Marcador de contenido"/>
          <p:cNvSpPr>
            <a:spLocks noGrp="1"/>
          </p:cNvSpPr>
          <p:nvPr>
            <p:ph sz="quarter" idx="1"/>
          </p:nvPr>
        </p:nvSpPr>
        <p:spPr>
          <a:xfrm>
            <a:off x="457200" y="1600200"/>
            <a:ext cx="7571184" cy="4686300"/>
          </a:xfrm>
        </p:spPr>
        <p:txBody>
          <a:bodyPr/>
          <a:lstStyle/>
          <a:p>
            <a:pPr>
              <a:defRPr/>
            </a:pPr>
            <a:r>
              <a:rPr lang="es-ES" b="1" dirty="0"/>
              <a:t>Anglesey Abbey</a:t>
            </a:r>
            <a:r>
              <a:rPr lang="es-ES" dirty="0"/>
              <a:t> es una casa de campo, un antiguo convento, en la aldea de Lode, 8,8 km al noreste de Cambridge,. </a:t>
            </a:r>
          </a:p>
          <a:p>
            <a:pPr>
              <a:defRPr/>
            </a:pPr>
            <a:r>
              <a:rPr lang="es-ES" dirty="0"/>
              <a:t>Jardín y casa de Lode Mill, aunque algunas partes permanecen como zona privada de la familia Fairhaven.</a:t>
            </a:r>
          </a:p>
          <a:p>
            <a:pPr>
              <a:defRPr/>
            </a:pPr>
            <a:r>
              <a:rPr lang="es-ES" dirty="0"/>
              <a:t>Los 400.000 m² de terreno se dividen en una serie de paseos y jardines, con estatuas clásicas, y de setos, parterres.</a:t>
            </a:r>
          </a:p>
        </p:txBody>
      </p:sp>
    </p:spTree>
    <p:extLst>
      <p:ext uri="{BB962C8B-B14F-4D97-AF65-F5344CB8AC3E}">
        <p14:creationId xmlns:p14="http://schemas.microsoft.com/office/powerpoint/2010/main" val="3472537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3 Imagen" descr="Anglesey_Abb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177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3 Imagen" descr="Anglessey Abb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1177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3 Imagen" descr="Anglessey abbey gardens2.jpg"/>
          <p:cNvPicPr>
            <a:picLocks noChangeAspect="1"/>
          </p:cNvPicPr>
          <p:nvPr/>
        </p:nvPicPr>
        <p:blipFill>
          <a:blip r:embed="rId3">
            <a:extLst>
              <a:ext uri="{28A0092B-C50C-407E-A947-70E740481C1C}">
                <a14:useLocalDpi xmlns:a14="http://schemas.microsoft.com/office/drawing/2010/main" val="0"/>
              </a:ext>
            </a:extLst>
          </a:blip>
          <a:srcRect l="5484" t="5734" r="5484" b="7011"/>
          <a:stretch>
            <a:fillRect/>
          </a:stretch>
        </p:blipFill>
        <p:spPr bwMode="auto">
          <a:xfrm>
            <a:off x="3175"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2449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nglesey Abb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41155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Anglesey Abb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7155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Annesley Garden National Arboret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1342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lstStyle/>
          <a:p>
            <a:pPr>
              <a:defRPr/>
            </a:pPr>
            <a:r>
              <a:rPr lang="es-ES" dirty="0"/>
              <a:t>ARDUAINE GARDENS</a:t>
            </a:r>
          </a:p>
        </p:txBody>
      </p:sp>
      <p:sp>
        <p:nvSpPr>
          <p:cNvPr id="3" name="2 Marcador de contenido"/>
          <p:cNvSpPr>
            <a:spLocks noGrp="1"/>
          </p:cNvSpPr>
          <p:nvPr>
            <p:ph sz="quarter" idx="1"/>
          </p:nvPr>
        </p:nvSpPr>
        <p:spPr>
          <a:xfrm>
            <a:off x="457200" y="1357313"/>
            <a:ext cx="7643192" cy="5072062"/>
          </a:xfrm>
        </p:spPr>
        <p:txBody>
          <a:bodyPr>
            <a:normAutofit fontScale="92500" lnSpcReduction="10000"/>
          </a:bodyPr>
          <a:lstStyle/>
          <a:p>
            <a:pPr>
              <a:defRPr/>
            </a:pPr>
            <a:r>
              <a:rPr lang="es-ES" dirty="0"/>
              <a:t>Un jardín de la costa bastante a 20 millas al sur de Oban, en Argyll. </a:t>
            </a:r>
          </a:p>
          <a:p>
            <a:pPr>
              <a:defRPr/>
            </a:pPr>
            <a:r>
              <a:rPr lang="es-ES" dirty="0"/>
              <a:t>Tiene una maravillosa colección de rododendros, azaleas, magnolias, camelias y muchos otros árboles y arbustos.</a:t>
            </a:r>
          </a:p>
          <a:p>
            <a:pPr>
              <a:defRPr/>
            </a:pPr>
            <a:r>
              <a:rPr lang="es-ES" dirty="0"/>
              <a:t> También hay una amplia gama de plantas vivaces, helechos y plantas acuaticas. </a:t>
            </a:r>
          </a:p>
          <a:p>
            <a:pPr>
              <a:defRPr/>
            </a:pPr>
            <a:r>
              <a:rPr lang="es-ES" dirty="0"/>
              <a:t>Los jardines se iniciaron en 1898 y desarrollado por tres generaciones de Campbell.</a:t>
            </a:r>
          </a:p>
          <a:p>
            <a:pPr>
              <a:defRPr/>
            </a:pPr>
            <a:r>
              <a:rPr lang="es-ES" dirty="0"/>
              <a:t> La propiedad fue adquirida en 1971 por los hermanos Wright, de Essex, que restauró el jardín y lo presentó a la National Trust for Scotland en 1992, </a:t>
            </a:r>
          </a:p>
          <a:p>
            <a:pPr>
              <a:defRPr/>
            </a:pPr>
            <a:r>
              <a:rPr lang="es-ES" dirty="0"/>
              <a:t>. La finca cuenta con muchas vistas de la costa y, de hecho algo que ver en todo momento del año</a:t>
            </a:r>
          </a:p>
        </p:txBody>
      </p:sp>
    </p:spTree>
    <p:extLst>
      <p:ext uri="{BB962C8B-B14F-4D97-AF65-F5344CB8AC3E}">
        <p14:creationId xmlns:p14="http://schemas.microsoft.com/office/powerpoint/2010/main" val="5190401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268760"/>
            <a:ext cx="7467600" cy="5205192"/>
          </a:xfrm>
        </p:spPr>
        <p:txBody>
          <a:bodyPr/>
          <a:lstStyle/>
          <a:p>
            <a:r>
              <a:rPr lang="es-ES" dirty="0"/>
              <a:t>La propiedad fue adquirida en 1971 por los hermanos Wright, de Essex, que restauraron el jardín y lo donaron a la National Trust for Scotland en 1992, </a:t>
            </a:r>
          </a:p>
          <a:p>
            <a:r>
              <a:rPr lang="es-ES" dirty="0"/>
              <a:t> La finca cuenta con muchas vistas a la costa y, de hecho algo que ver en todo momento del año.</a:t>
            </a:r>
          </a:p>
          <a:p>
            <a:endParaRPr lang="es-ES" dirty="0"/>
          </a:p>
        </p:txBody>
      </p:sp>
    </p:spTree>
    <p:extLst>
      <p:ext uri="{BB962C8B-B14F-4D97-AF65-F5344CB8AC3E}">
        <p14:creationId xmlns:p14="http://schemas.microsoft.com/office/powerpoint/2010/main" val="17351766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Arduain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6891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Arduain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1377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Arduain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347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Arduain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43101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Armadale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334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Asco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199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Ashton Court Est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8787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Arduain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551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Arduain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0542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Arduain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5324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ATHELHAMPTON GARDENS</a:t>
            </a:r>
          </a:p>
        </p:txBody>
      </p:sp>
      <p:sp>
        <p:nvSpPr>
          <p:cNvPr id="3" name="2 Marcador de contenido"/>
          <p:cNvSpPr>
            <a:spLocks noGrp="1"/>
          </p:cNvSpPr>
          <p:nvPr>
            <p:ph sz="quarter" idx="1"/>
          </p:nvPr>
        </p:nvSpPr>
        <p:spPr/>
        <p:txBody>
          <a:bodyPr/>
          <a:lstStyle/>
          <a:p>
            <a:pPr>
              <a:defRPr/>
            </a:pPr>
            <a:r>
              <a:rPr lang="es-ES" b="1" dirty="0"/>
              <a:t>Athelhampton</a:t>
            </a:r>
            <a:r>
              <a:rPr lang="es-ES" dirty="0"/>
              <a:t> (también conocido como </a:t>
            </a:r>
            <a:r>
              <a:rPr lang="es-ES" b="1" dirty="0"/>
              <a:t>Admiston</a:t>
            </a:r>
            <a:r>
              <a:rPr lang="es-ES" dirty="0"/>
              <a:t> o </a:t>
            </a:r>
            <a:r>
              <a:rPr lang="es-ES" b="1" dirty="0"/>
              <a:t>Adminston)</a:t>
            </a:r>
            <a:r>
              <a:rPr lang="es-ES" dirty="0"/>
              <a:t> es una casa solariega del siglo XV en Inglaterra.</a:t>
            </a:r>
          </a:p>
          <a:p>
            <a:pPr>
              <a:defRPr/>
            </a:pPr>
            <a:r>
              <a:rPr lang="es-ES" dirty="0"/>
              <a:t> Se trata de una casa de campo de propiedad privada de 647.000 m² de parque, ubicado a 8 km al este de Dorchester, Dorset.</a:t>
            </a:r>
          </a:p>
        </p:txBody>
      </p:sp>
    </p:spTree>
    <p:extLst>
      <p:ext uri="{BB962C8B-B14F-4D97-AF65-F5344CB8AC3E}">
        <p14:creationId xmlns:p14="http://schemas.microsoft.com/office/powerpoint/2010/main" val="13938459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Athelthampto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6509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Athelthampto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58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Athelthampto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1435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Athelhampto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30355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BATH</a:t>
            </a:r>
          </a:p>
        </p:txBody>
      </p:sp>
      <p:sp>
        <p:nvSpPr>
          <p:cNvPr id="3" name="2 Marcador de contenido"/>
          <p:cNvSpPr>
            <a:spLocks noGrp="1"/>
          </p:cNvSpPr>
          <p:nvPr>
            <p:ph sz="quarter" idx="1"/>
          </p:nvPr>
        </p:nvSpPr>
        <p:spPr/>
        <p:txBody>
          <a:bodyPr/>
          <a:lstStyle/>
          <a:p>
            <a:pPr>
              <a:defRPr/>
            </a:pPr>
            <a:r>
              <a:rPr lang="es-ES" b="1" dirty="0"/>
              <a:t>Bath</a:t>
            </a:r>
            <a:r>
              <a:rPr lang="es-ES" dirty="0"/>
              <a:t> es una ciudad del suroeste de Inglaterra, en el condado de Somerset, conocida por sus balnearios termales alimentados por tres manantiales. </a:t>
            </a:r>
          </a:p>
          <a:p>
            <a:pPr>
              <a:defRPr/>
            </a:pPr>
            <a:r>
              <a:rPr lang="es-ES" dirty="0"/>
              <a:t>Desde la época isabelina hasta la época georgiana, fue un complejo termal para los ricos. </a:t>
            </a:r>
          </a:p>
          <a:p>
            <a:pPr>
              <a:defRPr/>
            </a:pPr>
            <a:r>
              <a:rPr lang="es-ES" dirty="0"/>
              <a:t>La ciudad tiene una población de unos 80.000 habitantes y es Patrimonio de la Humanidad.</a:t>
            </a:r>
          </a:p>
        </p:txBody>
      </p:sp>
    </p:spTree>
    <p:extLst>
      <p:ext uri="{BB962C8B-B14F-4D97-AF65-F5344CB8AC3E}">
        <p14:creationId xmlns:p14="http://schemas.microsoft.com/office/powerpoint/2010/main" val="41995324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Bat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93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7038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Bat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6191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Ba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528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Ba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1095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Ba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1021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BELLINGRATRH GARDENS</a:t>
            </a:r>
          </a:p>
        </p:txBody>
      </p:sp>
      <p:sp>
        <p:nvSpPr>
          <p:cNvPr id="3" name="2 Marcador de contenido"/>
          <p:cNvSpPr>
            <a:spLocks noGrp="1"/>
          </p:cNvSpPr>
          <p:nvPr>
            <p:ph sz="quarter" idx="1"/>
          </p:nvPr>
        </p:nvSpPr>
        <p:spPr>
          <a:xfrm>
            <a:off x="827584" y="2132856"/>
            <a:ext cx="7056784" cy="4153644"/>
          </a:xfrm>
        </p:spPr>
        <p:txBody>
          <a:bodyPr/>
          <a:lstStyle/>
          <a:p>
            <a:pPr>
              <a:defRPr/>
            </a:pPr>
            <a:r>
              <a:rPr lang="es-ES" dirty="0"/>
              <a:t>La </a:t>
            </a:r>
            <a:r>
              <a:rPr lang="es-ES" b="1" dirty="0"/>
              <a:t>Casa y Jardines Bellingrath</a:t>
            </a:r>
            <a:r>
              <a:rPr lang="es-ES" dirty="0"/>
              <a:t> constan de jardines y una mansión ubicada en el Río Ave en Theodore, un suburbio de Mobile, Alabama.EE.UU.</a:t>
            </a:r>
          </a:p>
          <a:p>
            <a:pPr>
              <a:defRPr/>
            </a:pPr>
            <a:r>
              <a:rPr lang="es-ES" dirty="0"/>
              <a:t>Los jardines con una superficie de 26 has. incluyen un jardín para bodas, un conservatorio, una gran pradera, un paseo por la naturaleza, un jardín oriental, un jardín de rosas, una capilla, la piscina etc... ".</a:t>
            </a:r>
          </a:p>
        </p:txBody>
      </p:sp>
    </p:spTree>
    <p:extLst>
      <p:ext uri="{BB962C8B-B14F-4D97-AF65-F5344CB8AC3E}">
        <p14:creationId xmlns:p14="http://schemas.microsoft.com/office/powerpoint/2010/main" val="14951170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Bellingra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4229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Bellingra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3039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Bellingra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46944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ellingrath_Gardens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14057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ellingrath_Gardens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6411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ellingrath_Gardens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8240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BETH CHATTO GARDEN</a:t>
            </a:r>
          </a:p>
        </p:txBody>
      </p:sp>
      <p:sp>
        <p:nvSpPr>
          <p:cNvPr id="3" name="2 Marcador de contenido"/>
          <p:cNvSpPr>
            <a:spLocks noGrp="1"/>
          </p:cNvSpPr>
          <p:nvPr>
            <p:ph sz="quarter" idx="1"/>
          </p:nvPr>
        </p:nvSpPr>
        <p:spPr>
          <a:xfrm>
            <a:off x="457200" y="1600200"/>
            <a:ext cx="7427168" cy="4757738"/>
          </a:xfrm>
        </p:spPr>
        <p:txBody>
          <a:bodyPr/>
          <a:lstStyle/>
          <a:p>
            <a:pPr>
              <a:defRPr/>
            </a:pPr>
            <a:r>
              <a:rPr lang="es-ES" dirty="0"/>
              <a:t>Los </a:t>
            </a:r>
            <a:r>
              <a:rPr lang="es-ES" b="1" dirty="0"/>
              <a:t>jardines de Beth Chatto</a:t>
            </a:r>
            <a:r>
              <a:rPr lang="es-ES" dirty="0"/>
              <a:t> son una colección informal de jardines ecológicos creados por plantadora Beth Chatto en 1960 en suelo de grava y pantanoso de la granja de frutas en desuso de su marido Andrew Chatto.</a:t>
            </a:r>
          </a:p>
          <a:p>
            <a:pPr>
              <a:defRPr/>
            </a:pPr>
            <a:r>
              <a:rPr lang="es-ES" dirty="0"/>
              <a:t> Los jardines se encuentran en el pueblo de Elmstead al este de Colchester, en Essex, Inglaterra.</a:t>
            </a:r>
          </a:p>
        </p:txBody>
      </p:sp>
    </p:spTree>
    <p:extLst>
      <p:ext uri="{BB962C8B-B14F-4D97-AF65-F5344CB8AC3E}">
        <p14:creationId xmlns:p14="http://schemas.microsoft.com/office/powerpoint/2010/main" val="21243207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Beth Chat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43345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Beth Chat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0248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Beth Chat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36042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Beth Chat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6260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Beth Chat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7542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Beth Chat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0062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Beth Chat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5750"/>
            <a:ext cx="9993313"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8632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Beth Chat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38191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Beth Chat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37054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Beth Chat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26934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Beth-chatto-garden-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2681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Beth-chatto-water-garden-v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6473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BIDDULPH GRANGE GARDENS</a:t>
            </a:r>
          </a:p>
        </p:txBody>
      </p:sp>
      <p:sp>
        <p:nvSpPr>
          <p:cNvPr id="3" name="2 Marcador de contenido"/>
          <p:cNvSpPr>
            <a:spLocks noGrp="1"/>
          </p:cNvSpPr>
          <p:nvPr>
            <p:ph sz="quarter" idx="1"/>
          </p:nvPr>
        </p:nvSpPr>
        <p:spPr/>
        <p:txBody>
          <a:bodyPr>
            <a:normAutofit fontScale="92500"/>
          </a:bodyPr>
          <a:lstStyle/>
          <a:p>
            <a:pPr>
              <a:defRPr/>
            </a:pPr>
            <a:r>
              <a:rPr lang="es-ES" b="1" dirty="0"/>
              <a:t>Biddulph Grange</a:t>
            </a:r>
            <a:r>
              <a:rPr lang="es-ES" dirty="0"/>
              <a:t> es una casa y jardines del Patrimonio Nacional , situado en Biddulph cerca de Stoke-on-Trent, Staffordshire, Inglaterra.</a:t>
            </a:r>
          </a:p>
          <a:p>
            <a:pPr>
              <a:defRPr/>
            </a:pPr>
            <a:r>
              <a:rPr lang="es-ES" dirty="0"/>
              <a:t>Ha sido desarrollado por James Bateman (1811-1897), el horticultor  y terrateniente, que había heredado dinero de su padre, que se había enriquecido de carbón y las empresas de Bateman de las plantas.</a:t>
            </a:r>
          </a:p>
          <a:p>
            <a:pPr>
              <a:defRPr/>
            </a:pPr>
            <a:r>
              <a:rPr lang="es-ES" dirty="0"/>
              <a:t>Creó los jardines con la ayuda de su amigo y pintor de paisajes marinos Edward William Cooke.</a:t>
            </a:r>
          </a:p>
          <a:p>
            <a:pPr>
              <a:defRPr/>
            </a:pPr>
            <a:r>
              <a:rPr lang="es-ES" dirty="0"/>
              <a:t> Los jardines estaban destinados a mostrar ejemplares de la extensa colección de plantas de Bateman.</a:t>
            </a:r>
          </a:p>
          <a:p>
            <a:pPr>
              <a:defRPr/>
            </a:pPr>
            <a:endParaRPr lang="es-ES" dirty="0"/>
          </a:p>
        </p:txBody>
      </p:sp>
    </p:spTree>
    <p:extLst>
      <p:ext uri="{BB962C8B-B14F-4D97-AF65-F5344CB8AC3E}">
        <p14:creationId xmlns:p14="http://schemas.microsoft.com/office/powerpoint/2010/main" val="20322514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iddulph Gran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5963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Biddulph Gran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44795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3" descr="Biddulph Edwardian_house_front_elev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3262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Biddulph Edwardian_house_1908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7764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Biddulph Gran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17433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Biddulph Gran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9704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Biddulph Gran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3559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3" descr="Biddulph Gran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6614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iddulph Gardens.-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9765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iddulphgrange_dahlia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7194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iddulph_Grange_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7290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iddulph.-bg_parter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90240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BIRMINGHAM BOTANIC GARDENS</a:t>
            </a:r>
          </a:p>
        </p:txBody>
      </p:sp>
      <p:sp>
        <p:nvSpPr>
          <p:cNvPr id="3" name="2 Marcador de contenido"/>
          <p:cNvSpPr>
            <a:spLocks noGrp="1"/>
          </p:cNvSpPr>
          <p:nvPr>
            <p:ph sz="quarter" idx="1"/>
          </p:nvPr>
        </p:nvSpPr>
        <p:spPr>
          <a:xfrm>
            <a:off x="457200" y="1600200"/>
            <a:ext cx="7355160" cy="5043488"/>
          </a:xfrm>
        </p:spPr>
        <p:txBody>
          <a:bodyPr/>
          <a:lstStyle/>
          <a:p>
            <a:pPr>
              <a:defRPr/>
            </a:pPr>
            <a:r>
              <a:rPr lang="es-ES" dirty="0"/>
              <a:t>El </a:t>
            </a:r>
            <a:r>
              <a:rPr lang="es-ES" b="1" dirty="0"/>
              <a:t>Jardín Botánico de Birmingham</a:t>
            </a:r>
            <a:r>
              <a:rPr lang="es-ES" dirty="0"/>
              <a:t> esta situados en Edgbaston, Birmingham., </a:t>
            </a:r>
          </a:p>
          <a:p>
            <a:pPr>
              <a:defRPr/>
            </a:pPr>
            <a:r>
              <a:rPr lang="es-ES" dirty="0"/>
              <a:t>Fueron diseñados en 1829 por </a:t>
            </a:r>
            <a:r>
              <a:rPr lang="es-ES" dirty="0">
                <a:hlinkClick r:id="rId2" tooltip="J. C. Loudon"/>
              </a:rPr>
              <a:t>JC Loudon,</a:t>
            </a:r>
            <a:r>
              <a:rPr lang="es-ES" dirty="0"/>
              <a:t> un planificador del jardín principal,  periodista y editor de libros sobre horticultura. </a:t>
            </a:r>
          </a:p>
          <a:p>
            <a:pPr>
              <a:defRPr/>
            </a:pPr>
            <a:r>
              <a:rPr lang="es-ES" dirty="0"/>
              <a:t>Los jardines se inauguraron en 1832.</a:t>
            </a:r>
          </a:p>
          <a:p>
            <a:pPr>
              <a:defRPr/>
            </a:pPr>
            <a:r>
              <a:rPr lang="es-ES" dirty="0"/>
              <a:t>En general, el carácter es el de un parque público victoriano - con un </a:t>
            </a:r>
            <a:r>
              <a:rPr lang="es-ES" dirty="0">
                <a:hlinkClick r:id="rId3" tooltip="Quiosco"/>
              </a:rPr>
              <a:t>kiosco</a:t>
            </a:r>
            <a:r>
              <a:rPr lang="es-ES" dirty="0"/>
              <a:t> situado en 6 has. de zona verde ajardinada.</a:t>
            </a:r>
          </a:p>
        </p:txBody>
      </p:sp>
    </p:spTree>
    <p:extLst>
      <p:ext uri="{BB962C8B-B14F-4D97-AF65-F5344CB8AC3E}">
        <p14:creationId xmlns:p14="http://schemas.microsoft.com/office/powerpoint/2010/main" val="5972569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Birmingham Bota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0200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Birmingham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7551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Birmingham Bota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0336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Birmingham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87594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Birmingham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5078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Birmingham Botanic.-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5856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Birmingham Botani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42811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BRADENHAM GARDENS</a:t>
            </a:r>
          </a:p>
        </p:txBody>
      </p:sp>
      <p:sp>
        <p:nvSpPr>
          <p:cNvPr id="3" name="2 Marcador de contenido"/>
          <p:cNvSpPr>
            <a:spLocks noGrp="1"/>
          </p:cNvSpPr>
          <p:nvPr>
            <p:ph sz="quarter" idx="1"/>
          </p:nvPr>
        </p:nvSpPr>
        <p:spPr/>
        <p:txBody>
          <a:bodyPr/>
          <a:lstStyle/>
          <a:p>
            <a:pPr>
              <a:defRPr/>
            </a:pPr>
            <a:r>
              <a:rPr lang="es-ES" dirty="0"/>
              <a:t>Los 20 has. de jardines están situados en  Norfolk y, si bien la posición ofrece una hermosa vista hacia el sur y a  las tierras agrícolas de los alrededores, el sitio es de mucho viento.</a:t>
            </a:r>
          </a:p>
          <a:p>
            <a:pPr>
              <a:defRPr/>
            </a:pPr>
            <a:r>
              <a:rPr lang="es-ES" dirty="0"/>
              <a:t> Por lo tanto, los propietarios han las plantaciones de  herbáceas, los arbustos y el "Paseo de setos corpulentos de tejo”..</a:t>
            </a:r>
          </a:p>
          <a:p>
            <a:pPr>
              <a:defRPr/>
            </a:pPr>
            <a:r>
              <a:rPr lang="es-ES" dirty="0"/>
              <a:t> Un  antiguo jardín de rosas y otras plantas  contienen la colección de un cultivador.</a:t>
            </a:r>
          </a:p>
          <a:p>
            <a:pPr>
              <a:defRPr/>
            </a:pPr>
            <a:r>
              <a:rPr lang="es-ES" dirty="0"/>
              <a:t> En la casa y muros de los jardines se cultivan una amplia variedad de arbustos, trepadoras y frutales.</a:t>
            </a:r>
          </a:p>
          <a:p>
            <a:pPr>
              <a:defRPr/>
            </a:pPr>
            <a:endParaRPr lang="es-ES" dirty="0"/>
          </a:p>
        </p:txBody>
      </p:sp>
    </p:spTree>
    <p:extLst>
      <p:ext uri="{BB962C8B-B14F-4D97-AF65-F5344CB8AC3E}">
        <p14:creationId xmlns:p14="http://schemas.microsoft.com/office/powerpoint/2010/main" val="17902440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067128" cy="5006181"/>
          </a:xfrm>
        </p:spPr>
        <p:txBody>
          <a:bodyPr/>
          <a:lstStyle/>
          <a:p>
            <a:pPr marL="0" indent="0">
              <a:buNone/>
              <a:defRPr/>
            </a:pPr>
            <a:endParaRPr lang="es-ES" dirty="0"/>
          </a:p>
          <a:p>
            <a:pPr>
              <a:defRPr/>
            </a:pPr>
            <a:r>
              <a:rPr lang="es-ES" dirty="0"/>
              <a:t> Hay un huerto amurallado, un antiguo granero atractivo y la pajarera del Milenio.</a:t>
            </a:r>
          </a:p>
          <a:p>
            <a:pPr>
              <a:defRPr/>
            </a:pPr>
            <a:r>
              <a:rPr lang="es-ES" dirty="0"/>
              <a:t> El arboreto, que sólo se inició en 1955, tiene muchos especímenes raros e interesantes, el sotobosque con muchos tipos de narcisos.</a:t>
            </a:r>
          </a:p>
        </p:txBody>
      </p:sp>
    </p:spTree>
    <p:extLst>
      <p:ext uri="{BB962C8B-B14F-4D97-AF65-F5344CB8AC3E}">
        <p14:creationId xmlns:p14="http://schemas.microsoft.com/office/powerpoint/2010/main" val="30584076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Bradenham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4573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Bradenham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4549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Bradenhamhal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86947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BRESSINGHAM GARDENS</a:t>
            </a:r>
          </a:p>
        </p:txBody>
      </p:sp>
      <p:sp>
        <p:nvSpPr>
          <p:cNvPr id="3" name="2 Marcador de contenido"/>
          <p:cNvSpPr>
            <a:spLocks noGrp="1"/>
          </p:cNvSpPr>
          <p:nvPr>
            <p:ph sz="quarter" idx="1"/>
          </p:nvPr>
        </p:nvSpPr>
        <p:spPr>
          <a:xfrm>
            <a:off x="457200" y="1600200"/>
            <a:ext cx="7139136" cy="4873752"/>
          </a:xfrm>
        </p:spPr>
        <p:txBody>
          <a:bodyPr/>
          <a:lstStyle/>
          <a:p>
            <a:pPr>
              <a:defRPr/>
            </a:pPr>
            <a:r>
              <a:rPr lang="es-ES" b="1" dirty="0"/>
              <a:t>Bressingham Steam &amp; Gardens</a:t>
            </a:r>
            <a:r>
              <a:rPr lang="es-ES" dirty="0"/>
              <a:t> es un museo de maquinas de  vapor, jardines y centro de jardinería situado en Bressingham, al oeste de Diss, en Norfolk, Inglaterra.</a:t>
            </a:r>
          </a:p>
        </p:txBody>
      </p:sp>
    </p:spTree>
    <p:extLst>
      <p:ext uri="{BB962C8B-B14F-4D97-AF65-F5344CB8AC3E}">
        <p14:creationId xmlns:p14="http://schemas.microsoft.com/office/powerpoint/2010/main" val="9045036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Bressingham garden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98039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Bressingham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6404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Bressingham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1698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3" descr="Bressingham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748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4744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Bressingham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0043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ressingham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3087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ressingham  Stea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58446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ressingham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8631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ressingham.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94603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BRIGHTON</a:t>
            </a:r>
          </a:p>
        </p:txBody>
      </p:sp>
      <p:sp>
        <p:nvSpPr>
          <p:cNvPr id="3" name="2 Marcador de contenido"/>
          <p:cNvSpPr>
            <a:spLocks noGrp="1"/>
          </p:cNvSpPr>
          <p:nvPr>
            <p:ph sz="quarter" idx="1"/>
          </p:nvPr>
        </p:nvSpPr>
        <p:spPr/>
        <p:txBody>
          <a:bodyPr/>
          <a:lstStyle/>
          <a:p>
            <a:pPr>
              <a:defRPr/>
            </a:pPr>
            <a:r>
              <a:rPr lang="es-ES" dirty="0"/>
              <a:t>Desde el esplendor de los jardines de Royal Pavilion, un oasis de calma Regency en el centro de la ciudad, a la pintoresca laguna de patos y Victoria Torre del Reloj de Queens Park, hay una gran cantidad de jardines y parques en Brighton para escoger en el sur de Inglaterra. </a:t>
            </a:r>
          </a:p>
        </p:txBody>
      </p:sp>
    </p:spTree>
    <p:extLst>
      <p:ext uri="{BB962C8B-B14F-4D97-AF65-F5344CB8AC3E}">
        <p14:creationId xmlns:p14="http://schemas.microsoft.com/office/powerpoint/2010/main" val="15642111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Brighton_garden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381000"/>
            <a:ext cx="10160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3001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Brigh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603573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Brigh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370880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Brighton Royal Pavill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418237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BRODICK CASTLE GARDENS</a:t>
            </a:r>
          </a:p>
        </p:txBody>
      </p:sp>
      <p:sp>
        <p:nvSpPr>
          <p:cNvPr id="3" name="2 Marcador de contenido"/>
          <p:cNvSpPr>
            <a:spLocks noGrp="1"/>
          </p:cNvSpPr>
          <p:nvPr>
            <p:ph sz="quarter" idx="1"/>
          </p:nvPr>
        </p:nvSpPr>
        <p:spPr/>
        <p:txBody>
          <a:bodyPr/>
          <a:lstStyle/>
          <a:p>
            <a:pPr>
              <a:defRPr/>
            </a:pPr>
            <a:r>
              <a:rPr lang="es-ES" b="1" dirty="0"/>
              <a:t> Brodick Castle</a:t>
            </a:r>
            <a:r>
              <a:rPr lang="es-ES" dirty="0"/>
              <a:t> es un castillo situado fuera del pueblo de Brodick en la isla de Arra, una isla en el estuario de Clyd, Escocia.</a:t>
            </a:r>
          </a:p>
          <a:p>
            <a:pPr>
              <a:defRPr/>
            </a:pPr>
            <a:r>
              <a:rPr lang="es-ES" dirty="0"/>
              <a:t>Anteriormente era una sede de los duques de Hamilton, pero ahora es propiedad del National Trust for Scotland.</a:t>
            </a:r>
          </a:p>
          <a:p>
            <a:pPr>
              <a:defRPr/>
            </a:pPr>
            <a:r>
              <a:rPr lang="es-ES" dirty="0"/>
              <a:t>El jardín amurallado, que fue construido en 1710.</a:t>
            </a:r>
          </a:p>
        </p:txBody>
      </p:sp>
    </p:spTree>
    <p:extLst>
      <p:ext uri="{BB962C8B-B14F-4D97-AF65-F5344CB8AC3E}">
        <p14:creationId xmlns:p14="http://schemas.microsoft.com/office/powerpoint/2010/main" val="383990362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Brodick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4452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Brodick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447800"/>
            <a:ext cx="121920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27304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Brodick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447800"/>
            <a:ext cx="121920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871631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rodick Castl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365571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roidick Castl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45665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rodick Castl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402153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BROUGHTON CASTLE GARDENS</a:t>
            </a:r>
          </a:p>
        </p:txBody>
      </p:sp>
      <p:sp>
        <p:nvSpPr>
          <p:cNvPr id="3" name="2 Marcador de contenido"/>
          <p:cNvSpPr>
            <a:spLocks noGrp="1"/>
          </p:cNvSpPr>
          <p:nvPr>
            <p:ph sz="quarter" idx="1"/>
          </p:nvPr>
        </p:nvSpPr>
        <p:spPr>
          <a:xfrm>
            <a:off x="457200" y="1600200"/>
            <a:ext cx="7499176" cy="5043488"/>
          </a:xfrm>
        </p:spPr>
        <p:txBody>
          <a:bodyPr/>
          <a:lstStyle/>
          <a:p>
            <a:pPr>
              <a:defRPr/>
            </a:pPr>
            <a:r>
              <a:rPr lang="es-ES" b="1" dirty="0"/>
              <a:t>Broughton Castle</a:t>
            </a:r>
            <a:r>
              <a:rPr lang="es-ES" dirty="0"/>
              <a:t> es una casa solariega medieval situado en la localidad de Broughton, al sur-oeste de Banbury, Oxfordshire, Inglaterra,</a:t>
            </a:r>
          </a:p>
          <a:p>
            <a:pPr>
              <a:defRPr/>
            </a:pPr>
            <a:r>
              <a:rPr lang="es-ES" dirty="0"/>
              <a:t>Fue construido como una casa de campo de Sir John de Broughton, en el 1300 en un lugar en la confluencia de tres rios creada en un sitio natural para una casa señorial rodeada de fosos.</a:t>
            </a:r>
          </a:p>
          <a:p>
            <a:pPr>
              <a:defRPr/>
            </a:pPr>
            <a:r>
              <a:rPr lang="es-ES" dirty="0"/>
              <a:t>Hoy el hogar de la familia Saye y Sele.</a:t>
            </a:r>
          </a:p>
        </p:txBody>
      </p:sp>
    </p:spTree>
    <p:extLst>
      <p:ext uri="{BB962C8B-B14F-4D97-AF65-F5344CB8AC3E}">
        <p14:creationId xmlns:p14="http://schemas.microsoft.com/office/powerpoint/2010/main" val="37175474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Broughton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07265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Broughton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9350" y="-3987800"/>
            <a:ext cx="21640800" cy="162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24624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roughton_castl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997118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Broughton_castl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64717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BUCKINGHAM PALACE</a:t>
            </a:r>
          </a:p>
        </p:txBody>
      </p:sp>
      <p:sp>
        <p:nvSpPr>
          <p:cNvPr id="3" name="2 Marcador de contenido"/>
          <p:cNvSpPr>
            <a:spLocks noGrp="1"/>
          </p:cNvSpPr>
          <p:nvPr>
            <p:ph sz="quarter" idx="1"/>
          </p:nvPr>
        </p:nvSpPr>
        <p:spPr>
          <a:xfrm>
            <a:off x="457200" y="1600200"/>
            <a:ext cx="7211144" cy="4873752"/>
          </a:xfrm>
        </p:spPr>
        <p:txBody>
          <a:bodyPr/>
          <a:lstStyle/>
          <a:p>
            <a:pPr>
              <a:defRPr/>
            </a:pPr>
            <a:r>
              <a:rPr lang="es-ES" dirty="0"/>
              <a:t>Jardines frente al Buckingham Palace en Londres.</a:t>
            </a:r>
          </a:p>
          <a:p>
            <a:pPr>
              <a:defRPr/>
            </a:pPr>
            <a:r>
              <a:rPr lang="es-ES" dirty="0"/>
              <a:t>Muy visitados por los turistas para contemplar el cambo de guardia del Palacio.</a:t>
            </a:r>
          </a:p>
          <a:p>
            <a:pPr>
              <a:defRPr/>
            </a:pPr>
            <a:r>
              <a:rPr lang="es-ES" dirty="0"/>
              <a:t>Los parterres de plantas de flor son renovados en cada estación del año.</a:t>
            </a:r>
          </a:p>
        </p:txBody>
      </p:sp>
    </p:spTree>
    <p:extLst>
      <p:ext uri="{BB962C8B-B14F-4D97-AF65-F5344CB8AC3E}">
        <p14:creationId xmlns:p14="http://schemas.microsoft.com/office/powerpoint/2010/main" val="423730549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3" descr="Buckingamh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38929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Buckingham _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020734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Buckingham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74404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Buckingham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68116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Buckingham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011335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Buckingham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415209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Buckingham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727719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4" descr="Buckingham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567365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Buckingham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33777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Buckingham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725" y="-4851400"/>
            <a:ext cx="21945600" cy="164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97016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Buckingham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49296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Buckingham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22590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Buckingham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90848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Buckingham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3124200"/>
            <a:ext cx="15240001"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248949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Buckingham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13378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Buckingham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9547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TotalTime>
  <Words>1816</Words>
  <Application>Microsoft Office PowerPoint</Application>
  <PresentationFormat>Presentación en pantalla (4:3)</PresentationFormat>
  <Paragraphs>326</Paragraphs>
  <Slides>145</Slides>
  <Notes>123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145</vt:i4>
      </vt:variant>
    </vt:vector>
  </HeadingPairs>
  <TitlesOfParts>
    <vt:vector size="151" baseType="lpstr">
      <vt:lpstr>Arial</vt:lpstr>
      <vt:lpstr>Calibri</vt:lpstr>
      <vt:lpstr>Century Schoolbook</vt:lpstr>
      <vt:lpstr>Wingdings</vt:lpstr>
      <vt:lpstr>Wingdings 2</vt:lpstr>
      <vt:lpstr>Default Theme</vt:lpstr>
      <vt:lpstr>EUROPA.-LA VUELTA AL MUNDO EN 885 JARDINES.- ISLAS BRITANICAS.-D </vt:lpstr>
      <vt:lpstr>ABBEY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ABERDEEN PARKS</vt:lpstr>
      <vt:lpstr>Presentación de PowerPoint</vt:lpstr>
      <vt:lpstr>Presentación de PowerPoint</vt:lpstr>
      <vt:lpstr>Presentación de PowerPoint</vt:lpstr>
      <vt:lpstr>ACHAMORE GARDENS</vt:lpstr>
      <vt:lpstr>Presentación de PowerPoint</vt:lpstr>
      <vt:lpstr>Presentación de PowerPoint</vt:lpstr>
      <vt:lpstr>ALTON TOWERS</vt:lpstr>
      <vt:lpstr>Presentación de PowerPoint</vt:lpstr>
      <vt:lpstr>Presentación de PowerPoint</vt:lpstr>
      <vt:lpstr>Presentación de PowerPoint</vt:lpstr>
      <vt:lpstr>Presentación de PowerPoint</vt:lpstr>
      <vt:lpstr>Presentación de PowerPoint</vt:lpstr>
      <vt:lpstr>ANGLESSEY ABBEY</vt:lpstr>
      <vt:lpstr>Presentación de PowerPoint</vt:lpstr>
      <vt:lpstr>Presentación de PowerPoint</vt:lpstr>
      <vt:lpstr>Presentación de PowerPoint</vt:lpstr>
      <vt:lpstr>Presentación de PowerPoint</vt:lpstr>
      <vt:lpstr>Presentación de PowerPoint</vt:lpstr>
      <vt:lpstr>Presentación de PowerPoint</vt:lpstr>
      <vt:lpstr>ARDUAINE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ATHELHAMPTON GARDENS</vt:lpstr>
      <vt:lpstr>Presentación de PowerPoint</vt:lpstr>
      <vt:lpstr>Presentación de PowerPoint</vt:lpstr>
      <vt:lpstr>Presentación de PowerPoint</vt:lpstr>
      <vt:lpstr>Presentación de PowerPoint</vt:lpstr>
      <vt:lpstr>BATH</vt:lpstr>
      <vt:lpstr>Presentación de PowerPoint</vt:lpstr>
      <vt:lpstr>Presentación de PowerPoint</vt:lpstr>
      <vt:lpstr>Presentación de PowerPoint</vt:lpstr>
      <vt:lpstr>Presentación de PowerPoint</vt:lpstr>
      <vt:lpstr>Presentación de PowerPoint</vt:lpstr>
      <vt:lpstr>BELLINGRATRH GARDENS</vt:lpstr>
      <vt:lpstr>Presentación de PowerPoint</vt:lpstr>
      <vt:lpstr>Presentación de PowerPoint</vt:lpstr>
      <vt:lpstr>Presentación de PowerPoint</vt:lpstr>
      <vt:lpstr>Presentación de PowerPoint</vt:lpstr>
      <vt:lpstr>Presentación de PowerPoint</vt:lpstr>
      <vt:lpstr>Presentación de PowerPoint</vt:lpstr>
      <vt:lpstr>BETH CHATTO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BIDDULPH GRANGE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BIRMINGHAM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BRADENHAM GARDENS</vt:lpstr>
      <vt:lpstr>Presentación de PowerPoint</vt:lpstr>
      <vt:lpstr>Presentación de PowerPoint</vt:lpstr>
      <vt:lpstr>Presentación de PowerPoint</vt:lpstr>
      <vt:lpstr>Presentación de PowerPoint</vt:lpstr>
      <vt:lpstr>BRESSINGHAM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BRIGHTON</vt:lpstr>
      <vt:lpstr>Presentación de PowerPoint</vt:lpstr>
      <vt:lpstr>Presentación de PowerPoint</vt:lpstr>
      <vt:lpstr>Presentación de PowerPoint</vt:lpstr>
      <vt:lpstr>Presentación de PowerPoint</vt:lpstr>
      <vt:lpstr>BRODICK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BROUGHTON CASTLE GARDENS</vt:lpstr>
      <vt:lpstr>Presentación de PowerPoint</vt:lpstr>
      <vt:lpstr>Presentación de PowerPoint</vt:lpstr>
      <vt:lpstr>Presentación de PowerPoint</vt:lpstr>
      <vt:lpstr>Presentación de PowerPoint</vt:lpstr>
      <vt:lpstr>BUCKINGHAM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12</cp:revision>
  <dcterms:created xsi:type="dcterms:W3CDTF">2013-09-08T06:06:48Z</dcterms:created>
  <dcterms:modified xsi:type="dcterms:W3CDTF">2018-03-07T16:10:46Z</dcterms:modified>
</cp:coreProperties>
</file>