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BA25E-585A-42E8-BFE4-6538666CD092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6BE42-D018-489B-9D96-3F33AAB822B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7428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3216023-145E-4511-96B7-C0B075D6BC4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Ican Garden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6DCACA2-4E2D-4357-B621-4A9AB92A5C80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Ican Garden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31ABDC9-442E-4289-AF4D-8E90B88C4287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Ican Garden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CFC42EB-A987-49A0-B400-1FB2BC945CE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Ican Garden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7FF7C65-1F76-4CA1-809E-1D585D1145F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Ican Garden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61CD860-C11F-4462-9C0F-E0D3B5E3189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Ichworth House Garden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Ickworth Gardens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08AB9AF-1041-49F8-9614-FFF716E4A95B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Ickworth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8318C0E-4B81-4DB9-A8D6-5D1B6089A443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Ickworth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CE8490-2953-4052-8615-D8A9FEDAB0F1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B7F2F2C-06BA-4525-86A1-4283B94AE75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Inverewe.-Rhododendrons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98D763-A914-4E0F-9853-9F1475208890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Inverewe Gardens.-Escocia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22159A-BD54-4121-8765-25AC1CD8778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Inverewe Gardens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69E83E3-32A2-468E-AED2-45D0337ECAD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Inverewe Gardens.-Salvia leucantha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7192B8E-F1E4-4AA3-8422-CFB45F3F3817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Inverewe Gardens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AAA9CB4-8B41-4BA0-91BF-B2461A95DBF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Inverewe Gardens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D9CDF64-15AD-4D22-8808-8FC482BABE1E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Inverewe Gardens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743020-7713-4866-AD16-80A3328F210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Inverewe Gardens.-Pond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95761E1-EBDA-4699-8613-BD5EED086DBA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Celtic Garden.-Ireland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5BC057-3D71-4577-A9D1-D5EC5E43A5DA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National Garden Exibition.-Ireland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4EF9850-B31B-4457-A424-BE8258F4D8C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National Garden Exibition.-Ireland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3512D01-3E9E-4B6A-8DDA-B348D892503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Palace  Gardens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16B76C0-E29A-446F-B7B7-105E284E39EF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Palace Gardens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15747C6-B5B5-4DBF-9734-02D047BC7F3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Palace Gardens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3E64C58-27B5-4025-961B-FAD6C4646F9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Palace Garden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3FD14E-48BF-4562-948A-338F01241CF7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Palace Gardens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6F8A9A3-DDF0-42A3-B5BA-CBEAF049E0AB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Palace Gardens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66AD361-6EE1-4966-A7C8-F1A008989A5B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Palace Garden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718ED7-FFE2-4B22-9D14-D05E6C168A1F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Palace Garden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05F8149-04EA-41CD-83E0-0EF4C8D71CF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Palace Garden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8E21CE-CED6-4A31-B54D-0DC3ED1A5E5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Palace Garden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5064D39-7FCF-4164-9915-572F5E94D18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Palace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4F5B56D-188B-42E2-BA11-A7B18E0B43D0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Palace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0AFDA80-8BF7-4759-B424-30DA211FFD5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Palace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276E334-09DD-41E8-B072-664A7A1A4811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Palace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E21272F-8983-4B90-802C-DD4400E30983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Palace Gardens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D3180A0-3354-4BF2-91CE-1E864E8A1A01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Palace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64AB967-7280-4A7F-8E0A-3F246CD5712F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Park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50F892E-52F2-4E66-96E9-BEB1493A2BDE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Park.-Segadoras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04F707-1E3B-4215-B086-EB864ED18AD0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Park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E2E444-C8F7-4CF1-BBF5-7E0ABEF6F17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Park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CFF8223-7ABB-4E66-928B-0BC21729334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Park.-King´s Albert Memorial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D10B040-1798-4F0F-B655-9327BF4ADA59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Kensington Park.-Peter Pan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A50628-2DB0-4EA0-8BA0-3904ACA5D64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Kent.-Canterbury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4120DC4-C739-4B6F-8400-68527325EE13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Kent.-Groombridge Gardens.-Ajedrez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1876EB0-E4D4-4A34-BBD5-2574E82395DE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Kent.-Groombridge Gardens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BC4CA59-31C6-4C51-A9C2-2F37DA497C3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Kent.-Groombridge Gardens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46A8FF1-CC5C-4445-ADC0-9DD059C25C9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Kent.-Groombridge Gardens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B0F680E-1963-46E5-8B73-D5D16D760103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Kent.-Groombridge Gardens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59E6982-30F8-4473-A4DA-5DD63D2314F1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986684F-563B-4A6E-8149-2C89587DF26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2B631D6-9361-4606-BA14-88A7D66B349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A8AF078-039C-42B3-9F39-C493A2F0727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121334-8F06-4438-B3F9-F8E15B981A51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Gardens.-Palmariun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0DFCD96-8D99-4E8C-A7D8-94B38DA523E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7B991F6-823A-4E5F-B1F4-3D31B38BE9D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028A5E5-5F6B-4D78-99AE-986DB9596DD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Gardens.-Cactaceas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ED2101-0315-4CA3-AAA7-F2965A9F279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Gardens.-Cactaceas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153C00-34D0-4E6A-9A7F-0ECF451BD64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Gardens.-Tropical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6852296-5092-47B0-A7D8-6965CFE122D7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Gardens.-Tropical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FEDFE15-EB42-4A4B-A160-52EBAF97E513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Gardens.-Tropical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65C541C-6DEF-4B21-A1A3-DC55F26EC1B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Gardens.-Victorias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D866D42-27CF-4522-B934-CE1DBDB4CE7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Gardens.-Conservatory Lady Di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9212BAF-FD69-4F0A-920C-F4E75B01356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Gardens.-Palmeras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5A7FFA-54D9-4216-9061-A2439A5C81C9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Gardens.-Conservatory Prince of Wales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72C1D3-4AA7-49D3-B9AE-02EEB8C6201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Gardens.-Temperat Greenhouse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B96013-F221-4C99-A89C-603AE5F5CC8B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Gardens.-Pagoda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E89492F-85E2-444D-9759-C65E7B67801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Gardens.-Formal Garden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408CD17-28C6-42CA-8470-78247CB3013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39C0CD1-C0CD-43F2-A83D-1F1641157E5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Gardens.-Pradera de Crocus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82C7FD4-9132-4BE3-B883-85D4FFC0E4CF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BA6105-6B65-4B2A-A6D0-02FDBDDFFB9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1A29E2A-3735-4520-9B71-55D56C997FE1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4058B75-AD90-44A9-BF88-7E8BD56D5EAB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Gardens.-Cactus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7780357-9A91-4656-972C-0D500A940FE3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BDBEAD-22C5-404A-8256-FBDEEA4170B0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3B62D0F-E3C5-40FD-979E-59863C9BBEC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Gardens.-Pergola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27FBC90-D285-4745-9869-F6299183FB0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Gardens.-Pergola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0CC64F-D999-40EF-96B9-AB7CCD2DEF5A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Gardens.-Pergola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F11E78-0591-4615-8B4B-26B97405443A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Gardens.-Autumn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C3308B6-57F5-46B8-AEF6-21C18878441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Gardens,.Azaleas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B9A0B4-F9FB-44B9-BCF1-E7CC4BB24BC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Gardens.-Spring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B88B981-6246-4139-BF82-30D9269F113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Gardens.-Richmond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0682B74-5C8E-480C-9832-1D4645A42B8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Gardens.-Japanese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052DEEF-B3DC-4107-BB97-E233CBA77AE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Gardens.-Rose Garden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BCC5D80-7E30-4BDF-9D5B-A72864C8AA1A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Gardens.-Rock Garden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DA96BA0-FDB1-4CC3-9A08-897563923C9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 .-Tropical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2906874-1243-460A-9A30-C47118366BDD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Gardens.-Tropical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D43A39D-D09C-414D-8636-641ECB83C99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Kew Gardens.-Water Lily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17298CC-7205-4582-A662-426659A8372A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Kiftsgate Gardens.-Gloucestershire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789B5C-C01B-4DB6-8717-B8D040989FE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Kiftsgate Gardens.-Gloucestershire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8B53D5-D916-4A41-81DD-860EC3C609E3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Kiftsgate Gardens.-Gloucestershire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4FF2906-A21D-4EEC-8F70-0555C8E7AD0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Kiftsgate Gardens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0C82FAA-E435-4AE7-8D86-6BA65ED1B61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Kiftsgate Gardens.-Square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1D57DE-EC00-427A-820A-7F721C3DF6E9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Kiftsgate Gardens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Kingston Lacy. Gardens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C5B4D51-E860-42E0-B619-049C44538F7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B6F918B-3975-4F8E-A6BE-2EF574C6921A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Kingston Lacy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Kingston Lacy. Gardens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2AC016-C354-4077-93C4-3455A1069AF1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Kingston Lacy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DEA0AE3-CEE2-4B36-89FA-3935D415802E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83C9E4C-4F3D-4231-A462-340801F560C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Kingston Lacy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Kingston House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B0957E-E944-4FF1-B07C-B41BB44E8F3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Kingston House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9984F9-4C52-4524-B53A-764DB27FE107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5CFFDCB-819B-4104-8CF8-40E9AB0B56B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Kingston Lacy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65E7C76-3795-43D5-9903-CF77BE8B5809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Kingston Lacy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Kingston Lacy</a:t>
            </a:r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714935A-2A49-4433-B605-665CAF4A8F27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Kingston Lacy. Gardens</a:t>
            </a:r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1C2983B-7033-4C39-A095-36198A4965DB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Kingston Lacy Gardens.-Dorset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85AD7B0-F9A8-4D8F-BA85-51F05431103A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Kingston Lacy Gardens.-Dorset</a:t>
            </a:r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2C2DEB-9384-4530-BA94-C4D7191AA33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120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Kingston Lacy Gardens.-Dorset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1BBA9C-B747-4992-A847-C44EEFFF379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121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Kingston Lacy. Gardens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31B6FF9-C7AF-4B58-B0E0-F507D31D319D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122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Kingston Lacy. Gardens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C8E5FD7-8F63-482A-866A-231DA8F5A00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123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Kingston Lacy. Gardens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77EAABF-FB29-4A41-AC1C-B41739CA512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124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Kingston Lacy. Gardens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5D3FCAB-A14B-4ABB-B031-0A4468C9EA8D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125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Kingston Lacy. Gardens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C799659-EFC7-4C8B-AB02-084AF300FEE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126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Kingston Lacy. Gardens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D081131-E706-4D45-82F1-45966D0FC75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127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Kingston Lacy. Gardens.-Galanthus nivalis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96409BD-DED9-4A8D-ADE6-AC6B463D9F59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128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90456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ISLAS BRITANICAS.-E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851920" y="4869160"/>
            <a:ext cx="4248472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ICAN GARDENS</a:t>
            </a:r>
          </a:p>
        </p:txBody>
      </p:sp>
      <p:sp>
        <p:nvSpPr>
          <p:cNvPr id="921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Es una pagina web dedicada a la jardinería.</a:t>
            </a:r>
          </a:p>
          <a:p>
            <a:r>
              <a:rPr lang="es-ES" dirty="0"/>
              <a:t>Expone algunos de los jardines mas interesantes de sus asociados.</a:t>
            </a:r>
          </a:p>
        </p:txBody>
      </p:sp>
    </p:spTree>
    <p:extLst>
      <p:ext uri="{BB962C8B-B14F-4D97-AF65-F5344CB8AC3E}">
        <p14:creationId xmlns:p14="http://schemas.microsoft.com/office/powerpoint/2010/main" val="851964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-Ica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652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ca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355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ca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793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ca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769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ca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363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ICWORTH GARDENS</a:t>
            </a:r>
          </a:p>
        </p:txBody>
      </p:sp>
      <p:sp>
        <p:nvSpPr>
          <p:cNvPr id="1536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420938"/>
            <a:ext cx="7467600" cy="4052887"/>
          </a:xfrm>
        </p:spPr>
        <p:txBody>
          <a:bodyPr/>
          <a:lstStyle/>
          <a:p>
            <a:r>
              <a:rPr lang="es-ES" b="1" dirty="0"/>
              <a:t>Ickworth House</a:t>
            </a:r>
            <a:r>
              <a:rPr lang="es-ES" dirty="0"/>
              <a:t> es una casa de campo a las afueras de Bury St. Edmunds, Suffolk, Inglaterra</a:t>
            </a:r>
          </a:p>
          <a:p>
            <a:r>
              <a:rPr lang="es-ES" dirty="0"/>
              <a:t> Se trata de una estructura de estilo neoclásico coronada por una rotonda gigante en un parque establecidos por Capability Brown. </a:t>
            </a:r>
          </a:p>
          <a:p>
            <a:r>
              <a:rPr lang="es-ES" dirty="0"/>
              <a:t>Es en el cuidado del National Trust, y, como parte de la Cámara Ickworth, Parque y Jardín de su propiedad.</a:t>
            </a:r>
          </a:p>
        </p:txBody>
      </p:sp>
    </p:spTree>
    <p:extLst>
      <p:ext uri="{BB962C8B-B14F-4D97-AF65-F5344CB8AC3E}">
        <p14:creationId xmlns:p14="http://schemas.microsoft.com/office/powerpoint/2010/main" val="2326085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ckworth Hou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6597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Ickworth_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306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Ickworth_House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765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8011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Ickworth_House_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847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INVEREWE</a:t>
            </a:r>
          </a:p>
        </p:txBody>
      </p:sp>
      <p:sp>
        <p:nvSpPr>
          <p:cNvPr id="2048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/>
              <a:t>Inverewe Garden</a:t>
            </a:r>
            <a:r>
              <a:rPr lang="es-ES" dirty="0"/>
              <a:t> es un jardín botánico en tierras altas de Escocia. Se encuentra justo al norte de Poolewe en Wester Ross. </a:t>
            </a:r>
          </a:p>
          <a:p>
            <a:r>
              <a:rPr lang="es-ES" dirty="0"/>
              <a:t>El jardín fue creado en 1862 por Osgood Mackenzie .</a:t>
            </a:r>
          </a:p>
          <a:p>
            <a:r>
              <a:rPr lang="es-ES" dirty="0"/>
              <a:t> Cubre alrededor de 20 hectáreas  e incluye más de 2500 especies de plantas exóticas.</a:t>
            </a:r>
          </a:p>
          <a:p>
            <a:r>
              <a:rPr lang="es-ES" dirty="0"/>
              <a:t> El jardín ha sido propiedad de la National Trust for Scotland, ya que estaba dotado a la Fundación junto con una dotación generosa para su mantenimiento futuro de la hija de Osgood Mairi Sawyer en 1952.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5113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Inverew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2581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Inverewe Gardens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502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nverewe Gardens, Scotti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9902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Inverewe Gardens, Scottish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45092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Inverewe Gardens,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194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Inverewe Gardens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387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Inverew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7359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Inverewe_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1600" y="-1371600"/>
            <a:ext cx="11887200" cy="96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682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CELTIC GARDENS</a:t>
            </a:r>
          </a:p>
        </p:txBody>
      </p:sp>
      <p:sp>
        <p:nvSpPr>
          <p:cNvPr id="2969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Jardines históricos de una época determinada.</a:t>
            </a:r>
          </a:p>
        </p:txBody>
      </p:sp>
    </p:spTree>
    <p:extLst>
      <p:ext uri="{BB962C8B-B14F-4D97-AF65-F5344CB8AC3E}">
        <p14:creationId xmlns:p14="http://schemas.microsoft.com/office/powerpoint/2010/main" val="3983073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Ire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9457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Ire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69308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Ire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328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KENSINGTON PALACE</a:t>
            </a:r>
          </a:p>
        </p:txBody>
      </p:sp>
      <p:sp>
        <p:nvSpPr>
          <p:cNvPr id="33795" name="3 Marcador de contenido"/>
          <p:cNvSpPr>
            <a:spLocks noGrp="1"/>
          </p:cNvSpPr>
          <p:nvPr>
            <p:ph sz="quarter" idx="1"/>
          </p:nvPr>
        </p:nvSpPr>
        <p:spPr>
          <a:xfrm>
            <a:off x="301625" y="2276475"/>
            <a:ext cx="7654751" cy="4081463"/>
          </a:xfrm>
        </p:spPr>
        <p:txBody>
          <a:bodyPr/>
          <a:lstStyle/>
          <a:p>
            <a:r>
              <a:rPr lang="es-ES" b="1" dirty="0"/>
              <a:t>Jardines de Kensington,</a:t>
            </a:r>
            <a:r>
              <a:rPr lang="es-ES" dirty="0"/>
              <a:t> una vez que los jardines privados del palacio de Kensington, es uno de los Parques Reales de Londres, situada inmediatamente al oeste de Hyde Park.</a:t>
            </a:r>
          </a:p>
          <a:p>
            <a:r>
              <a:rPr lang="es-ES" dirty="0"/>
              <a:t>El parque cubre un área de 111 hectáreas .</a:t>
            </a:r>
          </a:p>
          <a:p>
            <a:r>
              <a:rPr lang="es-ES" dirty="0"/>
              <a:t> Los espacios abiertos de los jardines de Kensington, Hyde Park, Green Park y St. James's Park forman parte de un pulmón  "verde" en el corazón de Londres.</a:t>
            </a:r>
          </a:p>
        </p:txBody>
      </p:sp>
    </p:spTree>
    <p:extLst>
      <p:ext uri="{BB962C8B-B14F-4D97-AF65-F5344CB8AC3E}">
        <p14:creationId xmlns:p14="http://schemas.microsoft.com/office/powerpoint/2010/main" val="48243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Kensington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31459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Kensingt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190500"/>
            <a:ext cx="94488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26204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Kensingt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63962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Kensington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0538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Kensington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62910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Kensington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7592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Kensington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51447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Kensington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32898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Kensington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9105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Kensington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0164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Kensington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79809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 descr="Kensington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65007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 descr="Kensington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277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Kensingt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500063"/>
            <a:ext cx="10477500" cy="7858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6858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Kensing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05388" y="-2619375"/>
            <a:ext cx="19507201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8459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Kensington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07551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Kensington Gard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5616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Kensingt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07637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Kensing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39166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Kensing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89713" y="-7372350"/>
            <a:ext cx="21640801" cy="162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04951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King Albert's Golden Tribu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86760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Kensingt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0"/>
            <a:ext cx="3635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Picture 3" descr="kensington_gardens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08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89787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GROOMBRIDGE GARDENS</a:t>
            </a:r>
          </a:p>
        </p:txBody>
      </p:sp>
      <p:sp>
        <p:nvSpPr>
          <p:cNvPr id="57347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276475"/>
            <a:ext cx="7467600" cy="4197350"/>
          </a:xfrm>
        </p:spPr>
        <p:txBody>
          <a:bodyPr/>
          <a:lstStyle/>
          <a:p>
            <a:r>
              <a:rPr lang="es-ES" b="1" dirty="0"/>
              <a:t>Groombridge Place</a:t>
            </a:r>
            <a:r>
              <a:rPr lang="es-ES" dirty="0"/>
              <a:t> es una casa solariega rodeada de fosos en la aldea de Groombridge, cerca de Tunbridge Wells, Kent, Inglaterra. </a:t>
            </a:r>
          </a:p>
          <a:p>
            <a:r>
              <a:rPr lang="es-ES" dirty="0"/>
              <a:t> A la vez que una histórica casa, Groombridge  se ha convertido en una atracción turística, conocida por sus jardines, viñedos y un santuario de aves de presa.</a:t>
            </a:r>
          </a:p>
        </p:txBody>
      </p:sp>
    </p:spTree>
    <p:extLst>
      <p:ext uri="{BB962C8B-B14F-4D97-AF65-F5344CB8AC3E}">
        <p14:creationId xmlns:p14="http://schemas.microsoft.com/office/powerpoint/2010/main" val="14401346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K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27998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Kent Goombridg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73336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K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3540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K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8197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K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41615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K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4692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KEW GARDENS</a:t>
            </a:r>
          </a:p>
        </p:txBody>
      </p:sp>
      <p:sp>
        <p:nvSpPr>
          <p:cNvPr id="64515" name="2 Marcador de contenido"/>
          <p:cNvSpPr>
            <a:spLocks noGrp="1"/>
          </p:cNvSpPr>
          <p:nvPr>
            <p:ph sz="quarter" idx="1"/>
          </p:nvPr>
        </p:nvSpPr>
        <p:spPr>
          <a:xfrm>
            <a:off x="301625" y="1989138"/>
            <a:ext cx="7798767" cy="4868862"/>
          </a:xfrm>
        </p:spPr>
        <p:txBody>
          <a:bodyPr/>
          <a:lstStyle/>
          <a:p>
            <a:r>
              <a:rPr lang="es-ES" dirty="0"/>
              <a:t>El </a:t>
            </a:r>
            <a:r>
              <a:rPr lang="es-ES" b="1" dirty="0"/>
              <a:t>Real Jardín Botánico de Kew,</a:t>
            </a:r>
            <a:r>
              <a:rPr lang="es-ES" dirty="0"/>
              <a:t> por lo general se refieren a ellos simplemente como </a:t>
            </a:r>
            <a:r>
              <a:rPr lang="es-ES" b="1" dirty="0"/>
              <a:t>Kew Gardens,</a:t>
            </a:r>
            <a:r>
              <a:rPr lang="es-ES" dirty="0"/>
              <a:t> son 121 hectáreas  de jardines e invernaderos botánicos entre Richmond y Kew, en el suroeste de Londres, Inglaterra.</a:t>
            </a:r>
          </a:p>
          <a:p>
            <a:r>
              <a:rPr lang="es-ES" dirty="0"/>
              <a:t>Se trata de un centro de  investigación botánica de importancia internacional con 700 empleados y unos ingresos de £ 56 millones para el año terminado el 31 de marzo de 2008.</a:t>
            </a:r>
          </a:p>
        </p:txBody>
      </p:sp>
    </p:spTree>
    <p:extLst>
      <p:ext uri="{BB962C8B-B14F-4D97-AF65-F5344CB8AC3E}">
        <p14:creationId xmlns:p14="http://schemas.microsoft.com/office/powerpoint/2010/main" val="35939823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2 Marcador de contenido"/>
          <p:cNvSpPr>
            <a:spLocks noGrp="1"/>
          </p:cNvSpPr>
          <p:nvPr>
            <p:ph sz="quarter" idx="1"/>
          </p:nvPr>
        </p:nvSpPr>
        <p:spPr>
          <a:xfrm>
            <a:off x="684213" y="785813"/>
            <a:ext cx="7416800" cy="6643687"/>
          </a:xfrm>
        </p:spPr>
        <p:txBody>
          <a:bodyPr/>
          <a:lstStyle/>
          <a:p>
            <a:r>
              <a:rPr lang="es-ES" dirty="0"/>
              <a:t>Los jardines son una organismo público no departamental patrocinado por el Departamento de Medio Ambiente, Alimentación y Asuntos Rurales. </a:t>
            </a:r>
          </a:p>
          <a:p>
            <a:r>
              <a:rPr lang="es-ES" dirty="0"/>
              <a:t>Creado en 1759, los jardines celebraron su 250 aniversario en 2009. </a:t>
            </a:r>
          </a:p>
          <a:p>
            <a:r>
              <a:rPr lang="es-ES" dirty="0"/>
              <a:t>Las colecciones con más de 30.000 tipos diferentes de plantas, mientras que el herbario, que es el más grande del mundo, tiene más de 7 millones de especímenes de plantas preservadas.</a:t>
            </a:r>
          </a:p>
          <a:p>
            <a:r>
              <a:rPr lang="es-ES" dirty="0"/>
              <a:t>La biblioteca contiene más de 750.000 volúmenes, y la colección de ilustraciones contiene más de 175.000 estampas y dibujos de plantas.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96302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71550" y="1214438"/>
            <a:ext cx="6984826" cy="6429375"/>
          </a:xfrm>
        </p:spPr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Font typeface="Wingdings"/>
              <a:buNone/>
              <a:defRPr/>
            </a:pPr>
            <a:r>
              <a:rPr lang="es-ES" dirty="0"/>
              <a:t> 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s-ES" dirty="0"/>
              <a:t>En la celebración de su centenario en 2009,  se inauguro el jardín acuático que proporciona las condiciones para las plantas acuáticas y marginales. 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s-ES" dirty="0"/>
              <a:t>La piscina central grande tiene una selección de nenúfares en flor de verano. 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18468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9088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94272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21273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1600" y="-3886200"/>
            <a:ext cx="19507200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59249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3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22481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3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33038" y="-6364288"/>
            <a:ext cx="19477038" cy="1950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76072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9029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3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11360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96532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9263" y="-1827213"/>
            <a:ext cx="15240001" cy="11430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080737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74431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3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09501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82856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K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60154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883436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Kew_Gardens_Princess_of_Wales_Conservatory_glass_artwork_18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46710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Kew_Gardens_Temperate_House_glass_artwork_1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22184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Kew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52165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688" y="0"/>
            <a:ext cx="97329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54977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00800" y="-3886200"/>
            <a:ext cx="21945600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09277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571498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3000" y="-1900238"/>
            <a:ext cx="15240000" cy="11430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32006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53674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3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594492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430819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00800" y="-3886200"/>
            <a:ext cx="21945600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867170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4970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083655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707619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32363" y="-1971675"/>
            <a:ext cx="19507201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888582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8475" y="-1676400"/>
            <a:ext cx="15220950" cy="1021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618312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438991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981630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76203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K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0" y="-685800"/>
            <a:ext cx="10972800" cy="822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79705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K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2549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3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252931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4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63102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927676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Kew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84011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4000" u="sng" dirty="0">
                <a:solidFill>
                  <a:schemeClr val="tx1"/>
                </a:solidFill>
              </a:rPr>
              <a:t>KIFTSGATE COURT GARDENS</a:t>
            </a:r>
          </a:p>
        </p:txBody>
      </p:sp>
      <p:sp>
        <p:nvSpPr>
          <p:cNvPr id="108547" name="2 Marcador de contenido"/>
          <p:cNvSpPr>
            <a:spLocks noGrp="1"/>
          </p:cNvSpPr>
          <p:nvPr>
            <p:ph sz="quarter" idx="1"/>
          </p:nvPr>
        </p:nvSpPr>
        <p:spPr>
          <a:xfrm>
            <a:off x="301625" y="2060575"/>
            <a:ext cx="7798767" cy="4797425"/>
          </a:xfrm>
        </p:spPr>
        <p:txBody>
          <a:bodyPr/>
          <a:lstStyle/>
          <a:p>
            <a:r>
              <a:rPr lang="es-ES" b="1" dirty="0"/>
              <a:t>Kiftsgate Court Gardens</a:t>
            </a:r>
            <a:r>
              <a:rPr lang="es-ES" dirty="0"/>
              <a:t> está situado encima del pueblo de Mickleton en el condado de Gloucestershire, en el extremo norte del Condado de cerca de la frontera de los condados de Worcestershire y Warwickshire.</a:t>
            </a:r>
          </a:p>
          <a:p>
            <a:r>
              <a:rPr lang="es-ES" dirty="0"/>
              <a:t>Los jardines son la creación de tres generaciones de mujeres jardineras. </a:t>
            </a:r>
          </a:p>
          <a:p>
            <a:r>
              <a:rPr lang="es-ES" dirty="0"/>
              <a:t>Iniciado por Heather Muir, en el veinte, continuada por Diany Binny de 1950 y ahora al cuidado de Ana Salas y su marido.</a:t>
            </a:r>
          </a:p>
        </p:txBody>
      </p:sp>
    </p:spTree>
    <p:extLst>
      <p:ext uri="{BB962C8B-B14F-4D97-AF65-F5344CB8AC3E}">
        <p14:creationId xmlns:p14="http://schemas.microsoft.com/office/powerpoint/2010/main" val="254038580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2 Marcador de contenido"/>
          <p:cNvSpPr>
            <a:spLocks noGrp="1"/>
          </p:cNvSpPr>
          <p:nvPr>
            <p:ph sz="quarter" idx="1"/>
          </p:nvPr>
        </p:nvSpPr>
        <p:spPr>
          <a:xfrm>
            <a:off x="301625" y="1125538"/>
            <a:ext cx="7726759" cy="5518150"/>
          </a:xfrm>
        </p:spPr>
        <p:txBody>
          <a:bodyPr/>
          <a:lstStyle/>
          <a:p>
            <a:r>
              <a:rPr lang="es-ES" dirty="0"/>
              <a:t>El jardín en Kiftsgate hasta 1920 consistió en el jardín formal.</a:t>
            </a:r>
          </a:p>
          <a:p>
            <a:r>
              <a:rPr lang="es-ES" dirty="0"/>
              <a:t> Al hacer el jardín de Kiftsgate no hay duda de que Heather Muir tuvo la gran ayuda e inspiración de su mejor amigo Lawrence Johnston, quien creó el jardín de al lado en Hidcote Manor.</a:t>
            </a:r>
          </a:p>
          <a:p>
            <a:r>
              <a:rPr lang="es-ES" dirty="0"/>
              <a:t>El cuadro de flores en el salón de té de Hidcote fue pintada directamente sobre la pared en Kiftsgate por el Mayor Johnson y se trasladó a Hidcote en 1981 por la National Trust.</a:t>
            </a:r>
          </a:p>
        </p:txBody>
      </p:sp>
    </p:spTree>
    <p:extLst>
      <p:ext uri="{BB962C8B-B14F-4D97-AF65-F5344CB8AC3E}">
        <p14:creationId xmlns:p14="http://schemas.microsoft.com/office/powerpoint/2010/main" val="27635844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3" descr="Kiftsgat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135126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Kiftsgat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9171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Kiftsga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17652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Kiftsga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4522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3" descr="Kiftsga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562257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Kiftsga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163804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KINGSTON LACY</a:t>
            </a:r>
          </a:p>
        </p:txBody>
      </p:sp>
      <p:sp>
        <p:nvSpPr>
          <p:cNvPr id="116739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060575"/>
            <a:ext cx="7467600" cy="4413250"/>
          </a:xfrm>
        </p:spPr>
        <p:txBody>
          <a:bodyPr/>
          <a:lstStyle/>
          <a:p>
            <a:r>
              <a:rPr lang="es-ES" b="1" dirty="0"/>
              <a:t>Kingston Lacy</a:t>
            </a:r>
            <a:r>
              <a:rPr lang="es-ES" dirty="0"/>
              <a:t> es una casa de campo y  finca cerca de Wimborne Minster, Dorset, Inglaterra, ahora propiedad de la National Trust.</a:t>
            </a:r>
          </a:p>
          <a:p>
            <a:r>
              <a:rPr lang="es-ES" dirty="0"/>
              <a:t>La casa es una importante colección de obras de arte y antigüedades acumulada por muchas generaciones de la familia Bankes.</a:t>
            </a:r>
          </a:p>
        </p:txBody>
      </p:sp>
    </p:spTree>
    <p:extLst>
      <p:ext uri="{BB962C8B-B14F-4D97-AF65-F5344CB8AC3E}">
        <p14:creationId xmlns:p14="http://schemas.microsoft.com/office/powerpoint/2010/main" val="385584796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013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407705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Kingston Lacy_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702827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240536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Kingston_Lacy_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57993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3" descr="Kingston La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307049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19486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9888"/>
            <a:ext cx="9144000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36595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Kingston La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85622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3" descr="Kingston La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209373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0979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4144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013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1809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90079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341807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952623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517076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81929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16827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51720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547549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1448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1268</Words>
  <Application>Microsoft Office PowerPoint</Application>
  <PresentationFormat>Presentación en pantalla (4:3)</PresentationFormat>
  <Paragraphs>274</Paragraphs>
  <Slides>128</Slides>
  <Notes>115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128</vt:i4>
      </vt:variant>
    </vt:vector>
  </HeadingPairs>
  <TitlesOfParts>
    <vt:vector size="134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 ISLAS BRITANICAS.-E </vt:lpstr>
      <vt:lpstr>ICAN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ICWORTH GARDENS</vt:lpstr>
      <vt:lpstr>Presentación de PowerPoint</vt:lpstr>
      <vt:lpstr>Presentación de PowerPoint</vt:lpstr>
      <vt:lpstr>Presentación de PowerPoint</vt:lpstr>
      <vt:lpstr>Presentación de PowerPoint</vt:lpstr>
      <vt:lpstr>INVEREWE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CELTIC GARDENS</vt:lpstr>
      <vt:lpstr>Presentación de PowerPoint</vt:lpstr>
      <vt:lpstr>Presentación de PowerPoint</vt:lpstr>
      <vt:lpstr>Presentación de PowerPoint</vt:lpstr>
      <vt:lpstr>KENSINGTON PALACE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GROOMBRIDGE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KEW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KIFTSGATE COURT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KINGSTON LACY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12</cp:revision>
  <dcterms:created xsi:type="dcterms:W3CDTF">2013-09-08T06:06:48Z</dcterms:created>
  <dcterms:modified xsi:type="dcterms:W3CDTF">2018-03-07T16:16:25Z</dcterms:modified>
</cp:coreProperties>
</file>