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0"/>
  </p:notesMasterIdLst>
  <p:sldIdLst>
    <p:sldId id="256" r:id="rId2"/>
    <p:sldId id="257" r:id="rId3"/>
    <p:sldId id="258" r:id="rId4"/>
    <p:sldId id="260" r:id="rId5"/>
    <p:sldId id="261" r:id="rId6"/>
    <p:sldId id="262" r:id="rId7"/>
    <p:sldId id="263" r:id="rId8"/>
    <p:sldId id="264" r:id="rId9"/>
    <p:sldId id="265" r:id="rId10"/>
    <p:sldId id="266" r:id="rId11"/>
    <p:sldId id="411" r:id="rId12"/>
    <p:sldId id="435" r:id="rId13"/>
    <p:sldId id="436" r:id="rId14"/>
    <p:sldId id="437" r:id="rId15"/>
    <p:sldId id="438" r:id="rId16"/>
    <p:sldId id="270" r:id="rId17"/>
    <p:sldId id="269" r:id="rId18"/>
    <p:sldId id="275" r:id="rId19"/>
    <p:sldId id="273" r:id="rId20"/>
    <p:sldId id="277" r:id="rId21"/>
    <p:sldId id="424" r:id="rId22"/>
    <p:sldId id="276" r:id="rId23"/>
    <p:sldId id="267" r:id="rId24"/>
    <p:sldId id="420" r:id="rId25"/>
    <p:sldId id="271" r:id="rId26"/>
    <p:sldId id="410" r:id="rId27"/>
    <p:sldId id="414" r:id="rId28"/>
    <p:sldId id="434" r:id="rId29"/>
    <p:sldId id="415" r:id="rId30"/>
    <p:sldId id="272" r:id="rId31"/>
    <p:sldId id="274" r:id="rId32"/>
    <p:sldId id="406" r:id="rId33"/>
    <p:sldId id="407" r:id="rId34"/>
    <p:sldId id="433" r:id="rId35"/>
    <p:sldId id="268" r:id="rId36"/>
    <p:sldId id="413" r:id="rId37"/>
    <p:sldId id="408" r:id="rId38"/>
    <p:sldId id="412" r:id="rId39"/>
    <p:sldId id="422" r:id="rId40"/>
    <p:sldId id="426" r:id="rId41"/>
    <p:sldId id="427" r:id="rId42"/>
    <p:sldId id="430" r:id="rId43"/>
    <p:sldId id="409" r:id="rId44"/>
    <p:sldId id="416" r:id="rId45"/>
    <p:sldId id="417" r:id="rId46"/>
    <p:sldId id="418" r:id="rId47"/>
    <p:sldId id="419" r:id="rId48"/>
    <p:sldId id="425" r:id="rId49"/>
    <p:sldId id="429" r:id="rId50"/>
    <p:sldId id="432" r:id="rId51"/>
    <p:sldId id="421" r:id="rId52"/>
    <p:sldId id="431" r:id="rId53"/>
    <p:sldId id="278" r:id="rId54"/>
    <p:sldId id="279" r:id="rId55"/>
    <p:sldId id="498" r:id="rId56"/>
    <p:sldId id="499" r:id="rId57"/>
    <p:sldId id="500" r:id="rId58"/>
    <p:sldId id="501" r:id="rId59"/>
    <p:sldId id="439" r:id="rId60"/>
    <p:sldId id="487" r:id="rId61"/>
    <p:sldId id="488" r:id="rId62"/>
    <p:sldId id="492" r:id="rId63"/>
    <p:sldId id="497" r:id="rId64"/>
    <p:sldId id="481" r:id="rId65"/>
    <p:sldId id="448" r:id="rId66"/>
    <p:sldId id="442" r:id="rId67"/>
    <p:sldId id="281" r:id="rId68"/>
    <p:sldId id="461" r:id="rId69"/>
    <p:sldId id="440" r:id="rId70"/>
    <p:sldId id="282" r:id="rId71"/>
    <p:sldId id="284" r:id="rId72"/>
    <p:sldId id="286" r:id="rId73"/>
    <p:sldId id="280" r:id="rId74"/>
    <p:sldId id="447" r:id="rId75"/>
    <p:sldId id="443" r:id="rId76"/>
    <p:sldId id="444" r:id="rId77"/>
    <p:sldId id="445" r:id="rId78"/>
    <p:sldId id="446" r:id="rId79"/>
    <p:sldId id="450" r:id="rId80"/>
    <p:sldId id="451" r:id="rId81"/>
    <p:sldId id="452" r:id="rId82"/>
    <p:sldId id="453" r:id="rId83"/>
    <p:sldId id="454" r:id="rId84"/>
    <p:sldId id="475" r:id="rId85"/>
    <p:sldId id="455" r:id="rId86"/>
    <p:sldId id="464" r:id="rId87"/>
    <p:sldId id="456" r:id="rId88"/>
    <p:sldId id="458" r:id="rId89"/>
    <p:sldId id="459" r:id="rId90"/>
    <p:sldId id="460" r:id="rId91"/>
    <p:sldId id="462" r:id="rId92"/>
    <p:sldId id="465" r:id="rId93"/>
    <p:sldId id="466" r:id="rId94"/>
    <p:sldId id="470" r:id="rId95"/>
    <p:sldId id="467" r:id="rId96"/>
    <p:sldId id="468" r:id="rId97"/>
    <p:sldId id="469" r:id="rId98"/>
    <p:sldId id="471" r:id="rId99"/>
    <p:sldId id="495" r:id="rId100"/>
    <p:sldId id="472" r:id="rId101"/>
    <p:sldId id="473" r:id="rId102"/>
    <p:sldId id="474" r:id="rId103"/>
    <p:sldId id="476" r:id="rId104"/>
    <p:sldId id="477" r:id="rId105"/>
    <p:sldId id="478" r:id="rId106"/>
    <p:sldId id="479" r:id="rId107"/>
    <p:sldId id="480" r:id="rId108"/>
    <p:sldId id="482" r:id="rId109"/>
    <p:sldId id="494" r:id="rId110"/>
    <p:sldId id="483" r:id="rId111"/>
    <p:sldId id="484" r:id="rId112"/>
    <p:sldId id="489" r:id="rId113"/>
    <p:sldId id="485" r:id="rId114"/>
    <p:sldId id="283" r:id="rId115"/>
    <p:sldId id="486" r:id="rId116"/>
    <p:sldId id="491" r:id="rId117"/>
    <p:sldId id="493" r:id="rId118"/>
    <p:sldId id="496"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98432C-80B4-4B7C-8E4A-8BF345A605ED}"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AF7478-C1B9-4700-9493-BBD7BE61011B}" type="slidenum">
              <a:rPr lang="es-ES" smtClean="0"/>
              <a:t>‹Nº›</a:t>
            </a:fld>
            <a:endParaRPr lang="es-ES" dirty="0"/>
          </a:p>
        </p:txBody>
      </p:sp>
    </p:spTree>
    <p:extLst>
      <p:ext uri="{BB962C8B-B14F-4D97-AF65-F5344CB8AC3E}">
        <p14:creationId xmlns:p14="http://schemas.microsoft.com/office/powerpoint/2010/main" val="2016376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4BE381-B4B8-4236-A677-5A75FF596F84}" type="slidenum">
              <a:rPr lang="es-ES_tradnl">
                <a:solidFill>
                  <a:prstClr val="black"/>
                </a:solidFill>
                <a:latin typeface="Arial" charset="0"/>
              </a:rPr>
              <a:pPr eaLnBrk="1" hangingPunct="1"/>
              <a:t>4</a:t>
            </a:fld>
            <a:endParaRPr lang="es-ES_tradnl"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DD09E1-3339-4DFD-A42A-64749B3BB004}"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741E6B-7A8C-44AE-B4C0-20304F01B83B}"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CF26AD-A65F-4625-9B54-D22EEA1484E9}"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852EAC-94BB-4370-A935-ECECF050E3DF}"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Lacey Green.-Primavera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a:t>
            </a:fld>
            <a:endParaRPr lang="es-ES" dirty="0"/>
          </a:p>
        </p:txBody>
      </p:sp>
    </p:spTree>
    <p:extLst>
      <p:ext uri="{BB962C8B-B14F-4D97-AF65-F5344CB8AC3E}">
        <p14:creationId xmlns:p14="http://schemas.microsoft.com/office/powerpoint/2010/main" val="989450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12</a:t>
            </a:fld>
            <a:endParaRPr lang="es-ES" dirty="0"/>
          </a:p>
        </p:txBody>
      </p:sp>
    </p:spTree>
    <p:extLst>
      <p:ext uri="{BB962C8B-B14F-4D97-AF65-F5344CB8AC3E}">
        <p14:creationId xmlns:p14="http://schemas.microsoft.com/office/powerpoint/2010/main" val="3590937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13</a:t>
            </a:fld>
            <a:endParaRPr lang="es-ES" dirty="0"/>
          </a:p>
        </p:txBody>
      </p:sp>
    </p:spTree>
    <p:extLst>
      <p:ext uri="{BB962C8B-B14F-4D97-AF65-F5344CB8AC3E}">
        <p14:creationId xmlns:p14="http://schemas.microsoft.com/office/powerpoint/2010/main" val="670967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14</a:t>
            </a:fld>
            <a:endParaRPr lang="es-ES" dirty="0"/>
          </a:p>
        </p:txBody>
      </p:sp>
    </p:spTree>
    <p:extLst>
      <p:ext uri="{BB962C8B-B14F-4D97-AF65-F5344CB8AC3E}">
        <p14:creationId xmlns:p14="http://schemas.microsoft.com/office/powerpoint/2010/main" val="503883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15</a:t>
            </a:fld>
            <a:endParaRPr lang="es-ES" dirty="0"/>
          </a:p>
        </p:txBody>
      </p:sp>
    </p:spTree>
    <p:extLst>
      <p:ext uri="{BB962C8B-B14F-4D97-AF65-F5344CB8AC3E}">
        <p14:creationId xmlns:p14="http://schemas.microsoft.com/office/powerpoint/2010/main" val="3544120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9403A9-1E99-4796-8370-E367C07C31C3}"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4022B3-610E-41B8-AB49-BC14001ED3A3}"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Lanhydroks Gardens.-Bodmin.-Cornwall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8D0C98-2D48-45F9-855C-C249064402EC}"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DC6FF06-13A9-43CE-AB23-26C31A5D2801}"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8C2487-16C4-4019-9D27-2678A96E0D03}"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21</a:t>
            </a:fld>
            <a:endParaRPr lang="es-ES" dirty="0"/>
          </a:p>
        </p:txBody>
      </p:sp>
    </p:spTree>
    <p:extLst>
      <p:ext uri="{BB962C8B-B14F-4D97-AF65-F5344CB8AC3E}">
        <p14:creationId xmlns:p14="http://schemas.microsoft.com/office/powerpoint/2010/main" val="1059152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4F27468-4CAE-497B-A189-2CA606D111CD}"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Gardens.-Bodmin.-Cornwall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64B90D-B250-4258-90E7-2548E0CA0CC1}"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Lanhydrocs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24</a:t>
            </a:fld>
            <a:endParaRPr lang="es-ES" dirty="0"/>
          </a:p>
        </p:txBody>
      </p:sp>
    </p:spTree>
    <p:extLst>
      <p:ext uri="{BB962C8B-B14F-4D97-AF65-F5344CB8AC3E}">
        <p14:creationId xmlns:p14="http://schemas.microsoft.com/office/powerpoint/2010/main" val="2157078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0534FD-E750-4E79-88C6-48A0385C6895}"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26</a:t>
            </a:fld>
            <a:endParaRPr lang="es-ES" dirty="0"/>
          </a:p>
        </p:txBody>
      </p:sp>
    </p:spTree>
    <p:extLst>
      <p:ext uri="{BB962C8B-B14F-4D97-AF65-F5344CB8AC3E}">
        <p14:creationId xmlns:p14="http://schemas.microsoft.com/office/powerpoint/2010/main" val="685420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27</a:t>
            </a:fld>
            <a:endParaRPr lang="es-ES" dirty="0"/>
          </a:p>
        </p:txBody>
      </p:sp>
    </p:spTree>
    <p:extLst>
      <p:ext uri="{BB962C8B-B14F-4D97-AF65-F5344CB8AC3E}">
        <p14:creationId xmlns:p14="http://schemas.microsoft.com/office/powerpoint/2010/main" val="3922071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28</a:t>
            </a:fld>
            <a:endParaRPr lang="es-ES" dirty="0"/>
          </a:p>
        </p:txBody>
      </p:sp>
    </p:spTree>
    <p:extLst>
      <p:ext uri="{BB962C8B-B14F-4D97-AF65-F5344CB8AC3E}">
        <p14:creationId xmlns:p14="http://schemas.microsoft.com/office/powerpoint/2010/main" val="2345164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29</a:t>
            </a:fld>
            <a:endParaRPr lang="es-ES" dirty="0"/>
          </a:p>
        </p:txBody>
      </p:sp>
    </p:spTree>
    <p:extLst>
      <p:ext uri="{BB962C8B-B14F-4D97-AF65-F5344CB8AC3E}">
        <p14:creationId xmlns:p14="http://schemas.microsoft.com/office/powerpoint/2010/main" val="3617069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030857-4842-4467-A303-F0A5780E3B8C}"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D06EDE-292F-44C9-BCEB-E94D619B49CB}"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32</a:t>
            </a:fld>
            <a:endParaRPr lang="es-ES" dirty="0"/>
          </a:p>
        </p:txBody>
      </p:sp>
    </p:spTree>
    <p:extLst>
      <p:ext uri="{BB962C8B-B14F-4D97-AF65-F5344CB8AC3E}">
        <p14:creationId xmlns:p14="http://schemas.microsoft.com/office/powerpoint/2010/main" val="40413006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33</a:t>
            </a:fld>
            <a:endParaRPr lang="es-ES" dirty="0"/>
          </a:p>
        </p:txBody>
      </p:sp>
    </p:spTree>
    <p:extLst>
      <p:ext uri="{BB962C8B-B14F-4D97-AF65-F5344CB8AC3E}">
        <p14:creationId xmlns:p14="http://schemas.microsoft.com/office/powerpoint/2010/main" val="2780438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34</a:t>
            </a:fld>
            <a:endParaRPr lang="es-ES" dirty="0"/>
          </a:p>
        </p:txBody>
      </p:sp>
    </p:spTree>
    <p:extLst>
      <p:ext uri="{BB962C8B-B14F-4D97-AF65-F5344CB8AC3E}">
        <p14:creationId xmlns:p14="http://schemas.microsoft.com/office/powerpoint/2010/main" val="4309312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824F48-00E9-4527-8429-53C4F2F03483}"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Lanhydroks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37</a:t>
            </a:fld>
            <a:endParaRPr lang="es-ES" dirty="0"/>
          </a:p>
        </p:txBody>
      </p:sp>
    </p:spTree>
    <p:extLst>
      <p:ext uri="{BB962C8B-B14F-4D97-AF65-F5344CB8AC3E}">
        <p14:creationId xmlns:p14="http://schemas.microsoft.com/office/powerpoint/2010/main" val="2776666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38</a:t>
            </a:fld>
            <a:endParaRPr lang="es-ES" dirty="0"/>
          </a:p>
        </p:txBody>
      </p:sp>
    </p:spTree>
    <p:extLst>
      <p:ext uri="{BB962C8B-B14F-4D97-AF65-F5344CB8AC3E}">
        <p14:creationId xmlns:p14="http://schemas.microsoft.com/office/powerpoint/2010/main" val="13370919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39</a:t>
            </a:fld>
            <a:endParaRPr lang="es-ES" dirty="0"/>
          </a:p>
        </p:txBody>
      </p:sp>
    </p:spTree>
    <p:extLst>
      <p:ext uri="{BB962C8B-B14F-4D97-AF65-F5344CB8AC3E}">
        <p14:creationId xmlns:p14="http://schemas.microsoft.com/office/powerpoint/2010/main" val="34172016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40</a:t>
            </a:fld>
            <a:endParaRPr lang="es-ES" dirty="0"/>
          </a:p>
        </p:txBody>
      </p:sp>
    </p:spTree>
    <p:extLst>
      <p:ext uri="{BB962C8B-B14F-4D97-AF65-F5344CB8AC3E}">
        <p14:creationId xmlns:p14="http://schemas.microsoft.com/office/powerpoint/2010/main" val="39603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41</a:t>
            </a:fld>
            <a:endParaRPr lang="es-ES" dirty="0"/>
          </a:p>
        </p:txBody>
      </p:sp>
    </p:spTree>
    <p:extLst>
      <p:ext uri="{BB962C8B-B14F-4D97-AF65-F5344CB8AC3E}">
        <p14:creationId xmlns:p14="http://schemas.microsoft.com/office/powerpoint/2010/main" val="14106987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42</a:t>
            </a:fld>
            <a:endParaRPr lang="es-ES" dirty="0"/>
          </a:p>
        </p:txBody>
      </p:sp>
    </p:spTree>
    <p:extLst>
      <p:ext uri="{BB962C8B-B14F-4D97-AF65-F5344CB8AC3E}">
        <p14:creationId xmlns:p14="http://schemas.microsoft.com/office/powerpoint/2010/main" val="26977522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44</a:t>
            </a:fld>
            <a:endParaRPr lang="es-ES" dirty="0"/>
          </a:p>
        </p:txBody>
      </p:sp>
    </p:spTree>
    <p:extLst>
      <p:ext uri="{BB962C8B-B14F-4D97-AF65-F5344CB8AC3E}">
        <p14:creationId xmlns:p14="http://schemas.microsoft.com/office/powerpoint/2010/main" val="7886585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45</a:t>
            </a:fld>
            <a:endParaRPr lang="es-ES" dirty="0"/>
          </a:p>
        </p:txBody>
      </p:sp>
    </p:spTree>
    <p:extLst>
      <p:ext uri="{BB962C8B-B14F-4D97-AF65-F5344CB8AC3E}">
        <p14:creationId xmlns:p14="http://schemas.microsoft.com/office/powerpoint/2010/main" val="10214603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46</a:t>
            </a:fld>
            <a:endParaRPr lang="es-ES" dirty="0"/>
          </a:p>
        </p:txBody>
      </p:sp>
    </p:spTree>
    <p:extLst>
      <p:ext uri="{BB962C8B-B14F-4D97-AF65-F5344CB8AC3E}">
        <p14:creationId xmlns:p14="http://schemas.microsoft.com/office/powerpoint/2010/main" val="37823913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47</a:t>
            </a:fld>
            <a:endParaRPr lang="es-ES" dirty="0"/>
          </a:p>
        </p:txBody>
      </p:sp>
    </p:spTree>
    <p:extLst>
      <p:ext uri="{BB962C8B-B14F-4D97-AF65-F5344CB8AC3E}">
        <p14:creationId xmlns:p14="http://schemas.microsoft.com/office/powerpoint/2010/main" val="3520651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48</a:t>
            </a:fld>
            <a:endParaRPr lang="es-ES" dirty="0"/>
          </a:p>
        </p:txBody>
      </p:sp>
    </p:spTree>
    <p:extLst>
      <p:ext uri="{BB962C8B-B14F-4D97-AF65-F5344CB8AC3E}">
        <p14:creationId xmlns:p14="http://schemas.microsoft.com/office/powerpoint/2010/main" val="12517338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49</a:t>
            </a:fld>
            <a:endParaRPr lang="es-ES" dirty="0"/>
          </a:p>
        </p:txBody>
      </p:sp>
    </p:spTree>
    <p:extLst>
      <p:ext uri="{BB962C8B-B14F-4D97-AF65-F5344CB8AC3E}">
        <p14:creationId xmlns:p14="http://schemas.microsoft.com/office/powerpoint/2010/main" val="17337202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50</a:t>
            </a:fld>
            <a:endParaRPr lang="es-ES" dirty="0"/>
          </a:p>
        </p:txBody>
      </p:sp>
    </p:spTree>
    <p:extLst>
      <p:ext uri="{BB962C8B-B14F-4D97-AF65-F5344CB8AC3E}">
        <p14:creationId xmlns:p14="http://schemas.microsoft.com/office/powerpoint/2010/main" val="12609054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51</a:t>
            </a:fld>
            <a:endParaRPr lang="es-ES" dirty="0"/>
          </a:p>
        </p:txBody>
      </p:sp>
    </p:spTree>
    <p:extLst>
      <p:ext uri="{BB962C8B-B14F-4D97-AF65-F5344CB8AC3E}">
        <p14:creationId xmlns:p14="http://schemas.microsoft.com/office/powerpoint/2010/main" val="32478318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Lanhydrok Gardens</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52</a:t>
            </a:fld>
            <a:endParaRPr lang="es-ES" dirty="0"/>
          </a:p>
        </p:txBody>
      </p:sp>
    </p:spTree>
    <p:extLst>
      <p:ext uri="{BB962C8B-B14F-4D97-AF65-F5344CB8AC3E}">
        <p14:creationId xmlns:p14="http://schemas.microsoft.com/office/powerpoint/2010/main" val="16911937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59</a:t>
            </a:fld>
            <a:endParaRPr lang="es-ES" dirty="0"/>
          </a:p>
        </p:txBody>
      </p:sp>
    </p:spTree>
    <p:extLst>
      <p:ext uri="{BB962C8B-B14F-4D97-AF65-F5344CB8AC3E}">
        <p14:creationId xmlns:p14="http://schemas.microsoft.com/office/powerpoint/2010/main" val="22524747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60</a:t>
            </a:fld>
            <a:endParaRPr lang="es-ES" dirty="0"/>
          </a:p>
        </p:txBody>
      </p:sp>
    </p:spTree>
    <p:extLst>
      <p:ext uri="{BB962C8B-B14F-4D97-AF65-F5344CB8AC3E}">
        <p14:creationId xmlns:p14="http://schemas.microsoft.com/office/powerpoint/2010/main" val="13719177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61</a:t>
            </a:fld>
            <a:endParaRPr lang="es-ES" dirty="0"/>
          </a:p>
        </p:txBody>
      </p:sp>
    </p:spTree>
    <p:extLst>
      <p:ext uri="{BB962C8B-B14F-4D97-AF65-F5344CB8AC3E}">
        <p14:creationId xmlns:p14="http://schemas.microsoft.com/office/powerpoint/2010/main" val="14430299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62</a:t>
            </a:fld>
            <a:endParaRPr lang="es-ES" dirty="0"/>
          </a:p>
        </p:txBody>
      </p:sp>
    </p:spTree>
    <p:extLst>
      <p:ext uri="{BB962C8B-B14F-4D97-AF65-F5344CB8AC3E}">
        <p14:creationId xmlns:p14="http://schemas.microsoft.com/office/powerpoint/2010/main" val="33823587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64</a:t>
            </a:fld>
            <a:endParaRPr lang="es-ES" dirty="0"/>
          </a:p>
        </p:txBody>
      </p:sp>
    </p:spTree>
    <p:extLst>
      <p:ext uri="{BB962C8B-B14F-4D97-AF65-F5344CB8AC3E}">
        <p14:creationId xmlns:p14="http://schemas.microsoft.com/office/powerpoint/2010/main" val="23702684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65</a:t>
            </a:fld>
            <a:endParaRPr lang="es-ES" dirty="0"/>
          </a:p>
        </p:txBody>
      </p:sp>
    </p:spTree>
    <p:extLst>
      <p:ext uri="{BB962C8B-B14F-4D97-AF65-F5344CB8AC3E}">
        <p14:creationId xmlns:p14="http://schemas.microsoft.com/office/powerpoint/2010/main" val="12776845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66</a:t>
            </a:fld>
            <a:endParaRPr lang="es-ES" dirty="0"/>
          </a:p>
        </p:txBody>
      </p:sp>
    </p:spTree>
    <p:extLst>
      <p:ext uri="{BB962C8B-B14F-4D97-AF65-F5344CB8AC3E}">
        <p14:creationId xmlns:p14="http://schemas.microsoft.com/office/powerpoint/2010/main" val="34848051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3A1BC8-CC06-4436-A2DF-32180D5C1232}"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Gardens.-Maidstone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68</a:t>
            </a:fld>
            <a:endParaRPr lang="es-ES" dirty="0"/>
          </a:p>
        </p:txBody>
      </p:sp>
    </p:spTree>
    <p:extLst>
      <p:ext uri="{BB962C8B-B14F-4D97-AF65-F5344CB8AC3E}">
        <p14:creationId xmlns:p14="http://schemas.microsoft.com/office/powerpoint/2010/main" val="2221166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69</a:t>
            </a:fld>
            <a:endParaRPr lang="es-ES" dirty="0"/>
          </a:p>
        </p:txBody>
      </p:sp>
    </p:spTree>
    <p:extLst>
      <p:ext uri="{BB962C8B-B14F-4D97-AF65-F5344CB8AC3E}">
        <p14:creationId xmlns:p14="http://schemas.microsoft.com/office/powerpoint/2010/main" val="3227181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A56AD9-3141-4B11-A079-38CB9CAAD5A0}"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A30F58-F179-4E9C-AC28-A0B9A937D0DD}"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Gardens.-English Garden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44B209-8D82-4277-B7A0-F0D99DC2879C}"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Gardens.-Cascada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97766E-C8D6-4D19-BB7E-72BE0E4BA28E}"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74</a:t>
            </a:fld>
            <a:endParaRPr lang="es-ES" dirty="0"/>
          </a:p>
        </p:txBody>
      </p:sp>
    </p:spTree>
    <p:extLst>
      <p:ext uri="{BB962C8B-B14F-4D97-AF65-F5344CB8AC3E}">
        <p14:creationId xmlns:p14="http://schemas.microsoft.com/office/powerpoint/2010/main" val="18767471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75</a:t>
            </a:fld>
            <a:endParaRPr lang="es-ES" dirty="0"/>
          </a:p>
        </p:txBody>
      </p:sp>
    </p:spTree>
    <p:extLst>
      <p:ext uri="{BB962C8B-B14F-4D97-AF65-F5344CB8AC3E}">
        <p14:creationId xmlns:p14="http://schemas.microsoft.com/office/powerpoint/2010/main" val="22785576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76</a:t>
            </a:fld>
            <a:endParaRPr lang="es-ES" dirty="0"/>
          </a:p>
        </p:txBody>
      </p:sp>
    </p:spTree>
    <p:extLst>
      <p:ext uri="{BB962C8B-B14F-4D97-AF65-F5344CB8AC3E}">
        <p14:creationId xmlns:p14="http://schemas.microsoft.com/office/powerpoint/2010/main" val="19559496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77</a:t>
            </a:fld>
            <a:endParaRPr lang="es-ES" dirty="0"/>
          </a:p>
        </p:txBody>
      </p:sp>
    </p:spTree>
    <p:extLst>
      <p:ext uri="{BB962C8B-B14F-4D97-AF65-F5344CB8AC3E}">
        <p14:creationId xmlns:p14="http://schemas.microsoft.com/office/powerpoint/2010/main" val="795017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78</a:t>
            </a:fld>
            <a:endParaRPr lang="es-ES" dirty="0"/>
          </a:p>
        </p:txBody>
      </p:sp>
    </p:spTree>
    <p:extLst>
      <p:ext uri="{BB962C8B-B14F-4D97-AF65-F5344CB8AC3E}">
        <p14:creationId xmlns:p14="http://schemas.microsoft.com/office/powerpoint/2010/main" val="13502752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79</a:t>
            </a:fld>
            <a:endParaRPr lang="es-ES" dirty="0"/>
          </a:p>
        </p:txBody>
      </p:sp>
    </p:spTree>
    <p:extLst>
      <p:ext uri="{BB962C8B-B14F-4D97-AF65-F5344CB8AC3E}">
        <p14:creationId xmlns:p14="http://schemas.microsoft.com/office/powerpoint/2010/main" val="23429056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80</a:t>
            </a:fld>
            <a:endParaRPr lang="es-ES" dirty="0"/>
          </a:p>
        </p:txBody>
      </p:sp>
    </p:spTree>
    <p:extLst>
      <p:ext uri="{BB962C8B-B14F-4D97-AF65-F5344CB8AC3E}">
        <p14:creationId xmlns:p14="http://schemas.microsoft.com/office/powerpoint/2010/main" val="29887100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81</a:t>
            </a:fld>
            <a:endParaRPr lang="es-ES" dirty="0"/>
          </a:p>
        </p:txBody>
      </p:sp>
    </p:spTree>
    <p:extLst>
      <p:ext uri="{BB962C8B-B14F-4D97-AF65-F5344CB8AC3E}">
        <p14:creationId xmlns:p14="http://schemas.microsoft.com/office/powerpoint/2010/main" val="37214916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82</a:t>
            </a:fld>
            <a:endParaRPr lang="es-ES" dirty="0"/>
          </a:p>
        </p:txBody>
      </p:sp>
    </p:spTree>
    <p:extLst>
      <p:ext uri="{BB962C8B-B14F-4D97-AF65-F5344CB8AC3E}">
        <p14:creationId xmlns:p14="http://schemas.microsoft.com/office/powerpoint/2010/main" val="29729637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83</a:t>
            </a:fld>
            <a:endParaRPr lang="es-ES" dirty="0"/>
          </a:p>
        </p:txBody>
      </p:sp>
    </p:spTree>
    <p:extLst>
      <p:ext uri="{BB962C8B-B14F-4D97-AF65-F5344CB8AC3E}">
        <p14:creationId xmlns:p14="http://schemas.microsoft.com/office/powerpoint/2010/main" val="27271478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84</a:t>
            </a:fld>
            <a:endParaRPr lang="es-ES" dirty="0"/>
          </a:p>
        </p:txBody>
      </p:sp>
    </p:spTree>
    <p:extLst>
      <p:ext uri="{BB962C8B-B14F-4D97-AF65-F5344CB8AC3E}">
        <p14:creationId xmlns:p14="http://schemas.microsoft.com/office/powerpoint/2010/main" val="41370536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85</a:t>
            </a:fld>
            <a:endParaRPr lang="es-ES" dirty="0"/>
          </a:p>
        </p:txBody>
      </p:sp>
    </p:spTree>
    <p:extLst>
      <p:ext uri="{BB962C8B-B14F-4D97-AF65-F5344CB8AC3E}">
        <p14:creationId xmlns:p14="http://schemas.microsoft.com/office/powerpoint/2010/main" val="14993948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86</a:t>
            </a:fld>
            <a:endParaRPr lang="es-ES" dirty="0"/>
          </a:p>
        </p:txBody>
      </p:sp>
    </p:spTree>
    <p:extLst>
      <p:ext uri="{BB962C8B-B14F-4D97-AF65-F5344CB8AC3E}">
        <p14:creationId xmlns:p14="http://schemas.microsoft.com/office/powerpoint/2010/main" val="9913693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87</a:t>
            </a:fld>
            <a:endParaRPr lang="es-ES" dirty="0"/>
          </a:p>
        </p:txBody>
      </p:sp>
    </p:spTree>
    <p:extLst>
      <p:ext uri="{BB962C8B-B14F-4D97-AF65-F5344CB8AC3E}">
        <p14:creationId xmlns:p14="http://schemas.microsoft.com/office/powerpoint/2010/main" val="20037144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88</a:t>
            </a:fld>
            <a:endParaRPr lang="es-ES" dirty="0"/>
          </a:p>
        </p:txBody>
      </p:sp>
    </p:spTree>
    <p:extLst>
      <p:ext uri="{BB962C8B-B14F-4D97-AF65-F5344CB8AC3E}">
        <p14:creationId xmlns:p14="http://schemas.microsoft.com/office/powerpoint/2010/main" val="25859052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89</a:t>
            </a:fld>
            <a:endParaRPr lang="es-ES" dirty="0"/>
          </a:p>
        </p:txBody>
      </p:sp>
    </p:spTree>
    <p:extLst>
      <p:ext uri="{BB962C8B-B14F-4D97-AF65-F5344CB8AC3E}">
        <p14:creationId xmlns:p14="http://schemas.microsoft.com/office/powerpoint/2010/main" val="13587395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90</a:t>
            </a:fld>
            <a:endParaRPr lang="es-ES" dirty="0"/>
          </a:p>
        </p:txBody>
      </p:sp>
    </p:spTree>
    <p:extLst>
      <p:ext uri="{BB962C8B-B14F-4D97-AF65-F5344CB8AC3E}">
        <p14:creationId xmlns:p14="http://schemas.microsoft.com/office/powerpoint/2010/main" val="8826422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91</a:t>
            </a:fld>
            <a:endParaRPr lang="es-ES" dirty="0"/>
          </a:p>
        </p:txBody>
      </p:sp>
    </p:spTree>
    <p:extLst>
      <p:ext uri="{BB962C8B-B14F-4D97-AF65-F5344CB8AC3E}">
        <p14:creationId xmlns:p14="http://schemas.microsoft.com/office/powerpoint/2010/main" val="2199956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92</a:t>
            </a:fld>
            <a:endParaRPr lang="es-ES" dirty="0"/>
          </a:p>
        </p:txBody>
      </p:sp>
    </p:spTree>
    <p:extLst>
      <p:ext uri="{BB962C8B-B14F-4D97-AF65-F5344CB8AC3E}">
        <p14:creationId xmlns:p14="http://schemas.microsoft.com/office/powerpoint/2010/main" val="40810017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93</a:t>
            </a:fld>
            <a:endParaRPr lang="es-ES" dirty="0"/>
          </a:p>
        </p:txBody>
      </p:sp>
    </p:spTree>
    <p:extLst>
      <p:ext uri="{BB962C8B-B14F-4D97-AF65-F5344CB8AC3E}">
        <p14:creationId xmlns:p14="http://schemas.microsoft.com/office/powerpoint/2010/main" val="5475093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94</a:t>
            </a:fld>
            <a:endParaRPr lang="es-ES" dirty="0"/>
          </a:p>
        </p:txBody>
      </p:sp>
    </p:spTree>
    <p:extLst>
      <p:ext uri="{BB962C8B-B14F-4D97-AF65-F5344CB8AC3E}">
        <p14:creationId xmlns:p14="http://schemas.microsoft.com/office/powerpoint/2010/main" val="17282478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95</a:t>
            </a:fld>
            <a:endParaRPr lang="es-ES" dirty="0"/>
          </a:p>
        </p:txBody>
      </p:sp>
    </p:spTree>
    <p:extLst>
      <p:ext uri="{BB962C8B-B14F-4D97-AF65-F5344CB8AC3E}">
        <p14:creationId xmlns:p14="http://schemas.microsoft.com/office/powerpoint/2010/main" val="327647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96</a:t>
            </a:fld>
            <a:endParaRPr lang="es-ES" dirty="0"/>
          </a:p>
        </p:txBody>
      </p:sp>
    </p:spTree>
    <p:extLst>
      <p:ext uri="{BB962C8B-B14F-4D97-AF65-F5344CB8AC3E}">
        <p14:creationId xmlns:p14="http://schemas.microsoft.com/office/powerpoint/2010/main" val="12115790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97</a:t>
            </a:fld>
            <a:endParaRPr lang="es-ES" dirty="0"/>
          </a:p>
        </p:txBody>
      </p:sp>
    </p:spTree>
    <p:extLst>
      <p:ext uri="{BB962C8B-B14F-4D97-AF65-F5344CB8AC3E}">
        <p14:creationId xmlns:p14="http://schemas.microsoft.com/office/powerpoint/2010/main" val="8734597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98</a:t>
            </a:fld>
            <a:endParaRPr lang="es-ES" dirty="0"/>
          </a:p>
        </p:txBody>
      </p:sp>
    </p:spTree>
    <p:extLst>
      <p:ext uri="{BB962C8B-B14F-4D97-AF65-F5344CB8AC3E}">
        <p14:creationId xmlns:p14="http://schemas.microsoft.com/office/powerpoint/2010/main" val="5625721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Castle.-Aviario</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99</a:t>
            </a:fld>
            <a:endParaRPr lang="es-ES" dirty="0"/>
          </a:p>
        </p:txBody>
      </p:sp>
    </p:spTree>
    <p:extLst>
      <p:ext uri="{BB962C8B-B14F-4D97-AF65-F5344CB8AC3E}">
        <p14:creationId xmlns:p14="http://schemas.microsoft.com/office/powerpoint/2010/main" val="5381494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Castle.-Aviario</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100</a:t>
            </a:fld>
            <a:endParaRPr lang="es-ES" dirty="0"/>
          </a:p>
        </p:txBody>
      </p:sp>
    </p:spTree>
    <p:extLst>
      <p:ext uri="{BB962C8B-B14F-4D97-AF65-F5344CB8AC3E}">
        <p14:creationId xmlns:p14="http://schemas.microsoft.com/office/powerpoint/2010/main" val="287631643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Castle.-Aviario</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101</a:t>
            </a:fld>
            <a:endParaRPr lang="es-ES" dirty="0"/>
          </a:p>
        </p:txBody>
      </p:sp>
    </p:spTree>
    <p:extLst>
      <p:ext uri="{BB962C8B-B14F-4D97-AF65-F5344CB8AC3E}">
        <p14:creationId xmlns:p14="http://schemas.microsoft.com/office/powerpoint/2010/main" val="1018039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Castle.-Cedro</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102</a:t>
            </a:fld>
            <a:endParaRPr lang="es-ES" dirty="0"/>
          </a:p>
        </p:txBody>
      </p:sp>
    </p:spTree>
    <p:extLst>
      <p:ext uri="{BB962C8B-B14F-4D97-AF65-F5344CB8AC3E}">
        <p14:creationId xmlns:p14="http://schemas.microsoft.com/office/powerpoint/2010/main" val="33438831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103</a:t>
            </a:fld>
            <a:endParaRPr lang="es-ES" dirty="0"/>
          </a:p>
        </p:txBody>
      </p:sp>
    </p:spTree>
    <p:extLst>
      <p:ext uri="{BB962C8B-B14F-4D97-AF65-F5344CB8AC3E}">
        <p14:creationId xmlns:p14="http://schemas.microsoft.com/office/powerpoint/2010/main" val="24855283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104</a:t>
            </a:fld>
            <a:endParaRPr lang="es-ES" dirty="0"/>
          </a:p>
        </p:txBody>
      </p:sp>
    </p:spTree>
    <p:extLst>
      <p:ext uri="{BB962C8B-B14F-4D97-AF65-F5344CB8AC3E}">
        <p14:creationId xmlns:p14="http://schemas.microsoft.com/office/powerpoint/2010/main" val="33479423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105</a:t>
            </a:fld>
            <a:endParaRPr lang="es-ES" dirty="0"/>
          </a:p>
        </p:txBody>
      </p:sp>
    </p:spTree>
    <p:extLst>
      <p:ext uri="{BB962C8B-B14F-4D97-AF65-F5344CB8AC3E}">
        <p14:creationId xmlns:p14="http://schemas.microsoft.com/office/powerpoint/2010/main" val="13976207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106</a:t>
            </a:fld>
            <a:endParaRPr lang="es-ES" dirty="0"/>
          </a:p>
        </p:txBody>
      </p:sp>
    </p:spTree>
    <p:extLst>
      <p:ext uri="{BB962C8B-B14F-4D97-AF65-F5344CB8AC3E}">
        <p14:creationId xmlns:p14="http://schemas.microsoft.com/office/powerpoint/2010/main" val="347736860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107</a:t>
            </a:fld>
            <a:endParaRPr lang="es-ES" dirty="0"/>
          </a:p>
        </p:txBody>
      </p:sp>
    </p:spTree>
    <p:extLst>
      <p:ext uri="{BB962C8B-B14F-4D97-AF65-F5344CB8AC3E}">
        <p14:creationId xmlns:p14="http://schemas.microsoft.com/office/powerpoint/2010/main" val="7467273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108</a:t>
            </a:fld>
            <a:endParaRPr lang="es-ES" dirty="0"/>
          </a:p>
        </p:txBody>
      </p:sp>
    </p:spTree>
    <p:extLst>
      <p:ext uri="{BB962C8B-B14F-4D97-AF65-F5344CB8AC3E}">
        <p14:creationId xmlns:p14="http://schemas.microsoft.com/office/powerpoint/2010/main" val="133160898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109</a:t>
            </a:fld>
            <a:endParaRPr lang="es-ES" dirty="0"/>
          </a:p>
        </p:txBody>
      </p:sp>
    </p:spTree>
    <p:extLst>
      <p:ext uri="{BB962C8B-B14F-4D97-AF65-F5344CB8AC3E}">
        <p14:creationId xmlns:p14="http://schemas.microsoft.com/office/powerpoint/2010/main" val="1843153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110</a:t>
            </a:fld>
            <a:endParaRPr lang="es-ES" dirty="0"/>
          </a:p>
        </p:txBody>
      </p:sp>
    </p:spTree>
    <p:extLst>
      <p:ext uri="{BB962C8B-B14F-4D97-AF65-F5344CB8AC3E}">
        <p14:creationId xmlns:p14="http://schemas.microsoft.com/office/powerpoint/2010/main" val="35930936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Castle.-Laberinto</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111</a:t>
            </a:fld>
            <a:endParaRPr lang="es-ES" dirty="0"/>
          </a:p>
        </p:txBody>
      </p:sp>
    </p:spTree>
    <p:extLst>
      <p:ext uri="{BB962C8B-B14F-4D97-AF65-F5344CB8AC3E}">
        <p14:creationId xmlns:p14="http://schemas.microsoft.com/office/powerpoint/2010/main" val="30200007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Castle.-Laberinto</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112</a:t>
            </a:fld>
            <a:endParaRPr lang="es-ES" dirty="0"/>
          </a:p>
        </p:txBody>
      </p:sp>
    </p:spTree>
    <p:extLst>
      <p:ext uri="{BB962C8B-B14F-4D97-AF65-F5344CB8AC3E}">
        <p14:creationId xmlns:p14="http://schemas.microsoft.com/office/powerpoint/2010/main" val="278977800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Castle.-Laberinto</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113</a:t>
            </a:fld>
            <a:endParaRPr lang="es-ES" dirty="0"/>
          </a:p>
        </p:txBody>
      </p:sp>
    </p:spTree>
    <p:extLst>
      <p:ext uri="{BB962C8B-B14F-4D97-AF65-F5344CB8AC3E}">
        <p14:creationId xmlns:p14="http://schemas.microsoft.com/office/powerpoint/2010/main" val="23453819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3417B0-C68E-4D4B-8019-19E6AFE96022}"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Leeds Castle Gardens.-Laberinto</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115</a:t>
            </a:fld>
            <a:endParaRPr lang="es-ES" dirty="0"/>
          </a:p>
        </p:txBody>
      </p:sp>
    </p:spTree>
    <p:extLst>
      <p:ext uri="{BB962C8B-B14F-4D97-AF65-F5344CB8AC3E}">
        <p14:creationId xmlns:p14="http://schemas.microsoft.com/office/powerpoint/2010/main" val="5115837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116</a:t>
            </a:fld>
            <a:endParaRPr lang="es-ES" dirty="0"/>
          </a:p>
        </p:txBody>
      </p:sp>
    </p:spTree>
    <p:extLst>
      <p:ext uri="{BB962C8B-B14F-4D97-AF65-F5344CB8AC3E}">
        <p14:creationId xmlns:p14="http://schemas.microsoft.com/office/powerpoint/2010/main" val="364283227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117</a:t>
            </a:fld>
            <a:endParaRPr lang="es-ES" dirty="0"/>
          </a:p>
        </p:txBody>
      </p:sp>
    </p:spTree>
    <p:extLst>
      <p:ext uri="{BB962C8B-B14F-4D97-AF65-F5344CB8AC3E}">
        <p14:creationId xmlns:p14="http://schemas.microsoft.com/office/powerpoint/2010/main" val="101705528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Leeds Castle</a:t>
            </a:r>
          </a:p>
          <a:p>
            <a:endParaRPr lang="es-ES" dirty="0"/>
          </a:p>
        </p:txBody>
      </p:sp>
      <p:sp>
        <p:nvSpPr>
          <p:cNvPr id="4" name="3 Marcador de número de diapositiva"/>
          <p:cNvSpPr>
            <a:spLocks noGrp="1"/>
          </p:cNvSpPr>
          <p:nvPr>
            <p:ph type="sldNum" sz="quarter" idx="10"/>
          </p:nvPr>
        </p:nvSpPr>
        <p:spPr/>
        <p:txBody>
          <a:bodyPr/>
          <a:lstStyle/>
          <a:p>
            <a:fld id="{C6AF7478-C1B9-4700-9493-BBD7BE61011B}" type="slidenum">
              <a:rPr lang="es-ES" smtClean="0"/>
              <a:t>118</a:t>
            </a:fld>
            <a:endParaRPr lang="es-ES" dirty="0"/>
          </a:p>
        </p:txBody>
      </p:sp>
    </p:spTree>
    <p:extLst>
      <p:ext uri="{BB962C8B-B14F-4D97-AF65-F5344CB8AC3E}">
        <p14:creationId xmlns:p14="http://schemas.microsoft.com/office/powerpoint/2010/main" val="1337612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3240360"/>
          </a:xfrm>
        </p:spPr>
        <p:txBody>
          <a:bodyPr>
            <a:normAutofit fontScale="90000"/>
          </a:bodyPr>
          <a:lstStyle/>
          <a:p>
            <a:r>
              <a:rPr lang="es-ES" sz="3600" dirty="0"/>
              <a:t>EUROPA.-LA VUELTA AL MUNDO EN 885 JARDINES.- ISLAS BRITANICAS</a:t>
            </a:r>
            <a:r>
              <a:rPr lang="es-ES" sz="3100" dirty="0"/>
              <a:t>.-Lacey Green.-Lanhydrocks Gardens.-Leeds Castle</a:t>
            </a:r>
            <a:r>
              <a:rPr lang="es-ES" sz="4000" dirty="0"/>
              <a:t>.-</a:t>
            </a:r>
            <a:br>
              <a:rPr lang="es-ES" dirty="0"/>
            </a:br>
            <a:endParaRPr lang="es-ES" dirty="0"/>
          </a:p>
        </p:txBody>
      </p:sp>
      <p:sp>
        <p:nvSpPr>
          <p:cNvPr id="3" name="2 Subtítulo"/>
          <p:cNvSpPr>
            <a:spLocks noGrp="1"/>
          </p:cNvSpPr>
          <p:nvPr>
            <p:ph type="subTitle" idx="1"/>
          </p:nvPr>
        </p:nvSpPr>
        <p:spPr>
          <a:xfrm>
            <a:off x="2411760" y="4869160"/>
            <a:ext cx="4536504"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LACEY GREEN</a:t>
            </a:r>
          </a:p>
        </p:txBody>
      </p:sp>
      <p:sp>
        <p:nvSpPr>
          <p:cNvPr id="3" name="2 Marcador de contenido"/>
          <p:cNvSpPr>
            <a:spLocks noGrp="1"/>
          </p:cNvSpPr>
          <p:nvPr>
            <p:ph sz="quarter" idx="1"/>
          </p:nvPr>
        </p:nvSpPr>
        <p:spPr>
          <a:xfrm>
            <a:off x="827584" y="1844824"/>
            <a:ext cx="6912768" cy="4585720"/>
          </a:xfrm>
        </p:spPr>
        <p:txBody>
          <a:bodyPr/>
          <a:lstStyle/>
          <a:p>
            <a:pPr>
              <a:defRPr/>
            </a:pPr>
            <a:r>
              <a:rPr lang="es-ES" dirty="0"/>
              <a:t>Lacey Green es un pueblo y una parroquia civil en el distrito de Wycombe cerca de Princes Risborough , en Buckinghamshire , Inglaterra . Se encuentra en las colinas de Chiltern sobre la ciudad. </a:t>
            </a:r>
          </a:p>
          <a:p>
            <a:pPr>
              <a:defRPr/>
            </a:pPr>
            <a:r>
              <a:rPr lang="es-ES" dirty="0"/>
              <a:t>Fue el hogar de Heston Blumenthal - cuyos padres solía poseer muchos locales ( en esta área) salas de juego.</a:t>
            </a:r>
          </a:p>
          <a:p>
            <a:pPr>
              <a:defRPr/>
            </a:pPr>
            <a:r>
              <a:rPr lang="es-ES" dirty="0"/>
              <a:t> RAF Bomber Comando requisó algunas tierras agrícolas de un campo de aviación durante la Segunda Guerra Mundial  </a:t>
            </a:r>
          </a:p>
          <a:p>
            <a:pPr>
              <a:defRPr/>
            </a:pPr>
            <a:endParaRPr lang="es-ES" dirty="0"/>
          </a:p>
        </p:txBody>
      </p:sp>
    </p:spTree>
    <p:extLst>
      <p:ext uri="{BB962C8B-B14F-4D97-AF65-F5344CB8AC3E}">
        <p14:creationId xmlns:p14="http://schemas.microsoft.com/office/powerpoint/2010/main" val="3517055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71600" y="476672"/>
            <a:ext cx="7056784" cy="5976516"/>
          </a:xfrm>
        </p:spPr>
        <p:txBody>
          <a:bodyPr>
            <a:normAutofit lnSpcReduction="10000"/>
          </a:bodyPr>
          <a:lstStyle/>
          <a:p>
            <a:pPr>
              <a:defRPr/>
            </a:pPr>
            <a:r>
              <a:rPr lang="es-ES" dirty="0"/>
              <a:t>La tierra se ha vuelto a la agricultura, el patio de la escuela y el campo de deportes del pueblo.  </a:t>
            </a:r>
          </a:p>
          <a:p>
            <a:pPr>
              <a:defRPr/>
            </a:pPr>
            <a:r>
              <a:rPr lang="es-ES" dirty="0"/>
              <a:t>El pueblo ha perdido su capilla metodista, taller y oficina sub-post, pero aún conserva un club deportivo, escuela primaria, dos bares (tres si se incluye la Rosa y Lily en Loma de Parslow), Village Hall y por supuesto, el molino de viento. </a:t>
            </a:r>
          </a:p>
          <a:p>
            <a:pPr>
              <a:defRPr/>
            </a:pPr>
            <a:r>
              <a:rPr lang="es-ES" dirty="0"/>
              <a:t>La aldea era conocida como leasy verde en el siglo XIX . Está hermanada con Hambye en Francia . La aldea era conocida como Leasy green en el siglo XIX.</a:t>
            </a:r>
          </a:p>
          <a:p>
            <a:pPr>
              <a:defRPr/>
            </a:pPr>
            <a:r>
              <a:rPr lang="es-ES" dirty="0"/>
              <a:t> Está hermanada con Hambye en Francia . </a:t>
            </a:r>
          </a:p>
          <a:p>
            <a:pPr>
              <a:defRPr/>
            </a:pPr>
            <a:r>
              <a:rPr lang="es-ES" dirty="0"/>
              <a:t>Lacey Green es ahora también el hogar de un nuevo club de polo verde de encaje Polo Club. </a:t>
            </a:r>
          </a:p>
          <a:p>
            <a:pPr>
              <a:defRPr/>
            </a:pPr>
            <a:endParaRPr lang="es-ES" dirty="0"/>
          </a:p>
          <a:p>
            <a:pPr>
              <a:defRPr/>
            </a:pPr>
            <a:endParaRPr lang="es-ES" dirty="0"/>
          </a:p>
        </p:txBody>
      </p:sp>
    </p:spTree>
    <p:extLst>
      <p:ext uri="{BB962C8B-B14F-4D97-AF65-F5344CB8AC3E}">
        <p14:creationId xmlns:p14="http://schemas.microsoft.com/office/powerpoint/2010/main" val="330628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733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485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795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467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Lacey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67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LANHYDROCKS GARDENS</a:t>
            </a:r>
          </a:p>
        </p:txBody>
      </p:sp>
      <p:sp>
        <p:nvSpPr>
          <p:cNvPr id="3" name="2 Marcador de contenido"/>
          <p:cNvSpPr>
            <a:spLocks noGrp="1"/>
          </p:cNvSpPr>
          <p:nvPr>
            <p:ph sz="quarter" idx="1"/>
          </p:nvPr>
        </p:nvSpPr>
        <p:spPr>
          <a:xfrm>
            <a:off x="827584" y="1916831"/>
            <a:ext cx="7416824" cy="4182343"/>
          </a:xfrm>
        </p:spPr>
        <p:txBody>
          <a:bodyPr/>
          <a:lstStyle/>
          <a:p>
            <a:pPr>
              <a:defRPr/>
            </a:pPr>
            <a:r>
              <a:rPr lang="es-ES" b="1" dirty="0"/>
              <a:t>Lanhydrock</a:t>
            </a:r>
            <a:r>
              <a:rPr lang="es-ES" dirty="0"/>
              <a:t> es una gran casa de campo cerca de Bodmin en Cornwall, Inglaterra, en el Reino Unido. </a:t>
            </a:r>
          </a:p>
          <a:p>
            <a:pPr>
              <a:defRPr/>
            </a:pPr>
            <a:r>
              <a:rPr lang="es-ES" dirty="0"/>
              <a:t>Está situada en extensos terrenos 360 hectáreas o 890 hectáreas por encima del  rio Fowey , hoy administrada por la National Trust, desde 1953.</a:t>
            </a:r>
          </a:p>
          <a:p>
            <a:pPr>
              <a:defRPr/>
            </a:pPr>
            <a:r>
              <a:rPr lang="es-ES" dirty="0"/>
              <a:t>Gran parte de la casa actual se remonta a la época victoriana.</a:t>
            </a:r>
          </a:p>
        </p:txBody>
      </p:sp>
    </p:spTree>
    <p:extLst>
      <p:ext uri="{BB962C8B-B14F-4D97-AF65-F5344CB8AC3E}">
        <p14:creationId xmlns:p14="http://schemas.microsoft.com/office/powerpoint/2010/main" val="2114402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908720"/>
            <a:ext cx="7272808" cy="5190455"/>
          </a:xfrm>
        </p:spPr>
        <p:txBody>
          <a:bodyPr/>
          <a:lstStyle/>
          <a:p>
            <a:pPr>
              <a:defRPr/>
            </a:pPr>
            <a:r>
              <a:rPr lang="es-ES" dirty="0"/>
              <a:t>En 1953 la casa y sus alrededores de 160 hectáreas de zonas verdes fueron entregados a la Fundación Nacional por el 7º  Vizconde de Clifden. </a:t>
            </a:r>
          </a:p>
          <a:p>
            <a:pPr>
              <a:defRPr/>
            </a:pPr>
            <a:r>
              <a:rPr lang="es-ES" dirty="0"/>
              <a:t>Lanhydrock fue el escenario principal de una versión de la película de 1996 </a:t>
            </a:r>
            <a:r>
              <a:rPr lang="es-ES" i="1" dirty="0"/>
              <a:t>Noche de Reyes,</a:t>
            </a:r>
            <a:r>
              <a:rPr lang="es-ES" dirty="0"/>
              <a:t> dirigida por Trevor Nunn, y protagonizada por Helena Bonham Carter como Olivia.</a:t>
            </a:r>
          </a:p>
        </p:txBody>
      </p:sp>
    </p:spTree>
    <p:extLst>
      <p:ext uri="{BB962C8B-B14F-4D97-AF65-F5344CB8AC3E}">
        <p14:creationId xmlns:p14="http://schemas.microsoft.com/office/powerpoint/2010/main" val="3554113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9457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6228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6360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674"/>
          <a:stretch/>
        </p:blipFill>
        <p:spPr>
          <a:xfrm>
            <a:off x="-108520" y="0"/>
            <a:ext cx="9252520" cy="6857999"/>
          </a:xfrm>
          <a:prstGeom prst="rect">
            <a:avLst/>
          </a:prstGeom>
        </p:spPr>
      </p:pic>
    </p:spTree>
    <p:extLst>
      <p:ext uri="{BB962C8B-B14F-4D97-AF65-F5344CB8AC3E}">
        <p14:creationId xmlns:p14="http://schemas.microsoft.com/office/powerpoint/2010/main" val="477501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043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Lanhydrock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732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Lanhydrock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145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49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311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Lanhydrocks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838" y="-315913"/>
            <a:ext cx="12192001" cy="807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784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9" y="0"/>
            <a:ext cx="9113621" cy="6858000"/>
          </a:xfrm>
          <a:prstGeom prst="rect">
            <a:avLst/>
          </a:prstGeom>
        </p:spPr>
      </p:pic>
    </p:spTree>
    <p:extLst>
      <p:ext uri="{BB962C8B-B14F-4D97-AF65-F5344CB8AC3E}">
        <p14:creationId xmlns:p14="http://schemas.microsoft.com/office/powerpoint/2010/main" val="2652436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Lanhydr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390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anhydro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690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62" b="5416"/>
          <a:stretch/>
        </p:blipFill>
        <p:spPr>
          <a:xfrm>
            <a:off x="-1" y="0"/>
            <a:ext cx="9286875" cy="6858000"/>
          </a:xfrm>
          <a:prstGeom prst="rect">
            <a:avLst/>
          </a:prstGeom>
        </p:spPr>
      </p:pic>
    </p:spTree>
    <p:extLst>
      <p:ext uri="{BB962C8B-B14F-4D97-AF65-F5344CB8AC3E}">
        <p14:creationId xmlns:p14="http://schemas.microsoft.com/office/powerpoint/2010/main" val="1939284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145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3133549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25"/>
          <a:stretch/>
        </p:blipFill>
        <p:spPr>
          <a:xfrm>
            <a:off x="0" y="0"/>
            <a:ext cx="9144000" cy="6858000"/>
          </a:xfrm>
          <a:prstGeom prst="rect">
            <a:avLst/>
          </a:prstGeom>
        </p:spPr>
      </p:pic>
    </p:spTree>
    <p:extLst>
      <p:ext uri="{BB962C8B-B14F-4D97-AF65-F5344CB8AC3E}">
        <p14:creationId xmlns:p14="http://schemas.microsoft.com/office/powerpoint/2010/main" val="471444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565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57"/>
          <a:stretch/>
        </p:blipFill>
        <p:spPr>
          <a:xfrm>
            <a:off x="0" y="0"/>
            <a:ext cx="9144000" cy="6858000"/>
          </a:xfrm>
          <a:prstGeom prst="rect">
            <a:avLst/>
          </a:prstGeom>
        </p:spPr>
      </p:pic>
    </p:spTree>
    <p:extLst>
      <p:ext uri="{BB962C8B-B14F-4D97-AF65-F5344CB8AC3E}">
        <p14:creationId xmlns:p14="http://schemas.microsoft.com/office/powerpoint/2010/main" val="3514850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Lanhydrock Gardens i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314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Lanhydrock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170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0736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62156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9800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Lanhydrock garde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555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33"/>
          <a:stretch/>
        </p:blipFill>
        <p:spPr>
          <a:xfrm>
            <a:off x="0" y="0"/>
            <a:ext cx="9144000" cy="6858000"/>
          </a:xfrm>
          <a:prstGeom prst="rect">
            <a:avLst/>
          </a:prstGeom>
        </p:spPr>
      </p:pic>
    </p:spTree>
    <p:extLst>
      <p:ext uri="{BB962C8B-B14F-4D97-AF65-F5344CB8AC3E}">
        <p14:creationId xmlns:p14="http://schemas.microsoft.com/office/powerpoint/2010/main" val="589975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0147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1779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832"/>
            <a:ext cx="9144000" cy="6688336"/>
          </a:xfrm>
          <a:prstGeom prst="rect">
            <a:avLst/>
          </a:prstGeom>
        </p:spPr>
      </p:pic>
    </p:spTree>
    <p:extLst>
      <p:ext uri="{BB962C8B-B14F-4D97-AF65-F5344CB8AC3E}">
        <p14:creationId xmlns:p14="http://schemas.microsoft.com/office/powerpoint/2010/main" val="1797596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284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49420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1599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67"/>
          <a:stretch/>
        </p:blipFill>
        <p:spPr>
          <a:xfrm>
            <a:off x="0" y="0"/>
            <a:ext cx="9143999" cy="6858000"/>
          </a:xfrm>
          <a:prstGeom prst="rect">
            <a:avLst/>
          </a:prstGeom>
        </p:spPr>
      </p:pic>
    </p:spTree>
    <p:extLst>
      <p:ext uri="{BB962C8B-B14F-4D97-AF65-F5344CB8AC3E}">
        <p14:creationId xmlns:p14="http://schemas.microsoft.com/office/powerpoint/2010/main" val="31304510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1901940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9144000" cy="6858000"/>
          </a:xfrm>
          <a:prstGeom prst="rect">
            <a:avLst/>
          </a:prstGeom>
        </p:spPr>
      </p:pic>
    </p:spTree>
    <p:extLst>
      <p:ext uri="{BB962C8B-B14F-4D97-AF65-F5344CB8AC3E}">
        <p14:creationId xmlns:p14="http://schemas.microsoft.com/office/powerpoint/2010/main" val="10773859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26594297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38070954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01478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6041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15396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92691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32967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274638"/>
            <a:ext cx="6737176" cy="1143000"/>
          </a:xfrm>
        </p:spPr>
        <p:txBody>
          <a:bodyPr/>
          <a:lstStyle/>
          <a:p>
            <a:pPr>
              <a:defRPr/>
            </a:pPr>
            <a:r>
              <a:rPr lang="es-ES" dirty="0"/>
              <a:t>LEEDS CASTLE</a:t>
            </a:r>
          </a:p>
        </p:txBody>
      </p:sp>
      <p:sp>
        <p:nvSpPr>
          <p:cNvPr id="3" name="2 Marcador de contenido"/>
          <p:cNvSpPr>
            <a:spLocks noGrp="1"/>
          </p:cNvSpPr>
          <p:nvPr>
            <p:ph sz="quarter" idx="1"/>
          </p:nvPr>
        </p:nvSpPr>
        <p:spPr>
          <a:xfrm>
            <a:off x="899592" y="1916832"/>
            <a:ext cx="6840760" cy="4369668"/>
          </a:xfrm>
        </p:spPr>
        <p:txBody>
          <a:bodyPr/>
          <a:lstStyle/>
          <a:p>
            <a:pPr>
              <a:defRPr/>
            </a:pPr>
            <a:r>
              <a:rPr lang="es-ES" dirty="0"/>
              <a:t>El Parque fue creado en la Edad Media, lo que refleja la importancia Castillo de Leeds como residencia real.</a:t>
            </a:r>
          </a:p>
          <a:p>
            <a:pPr>
              <a:defRPr/>
            </a:pPr>
            <a:r>
              <a:rPr lang="es-ES" dirty="0"/>
              <a:t> Hay pruebas documentadas de un viñedo en el castillo en un registro de gastos para 1291-1293 de fecha Royal Eduardo I y la reina Leonor de Castilla. </a:t>
            </a:r>
          </a:p>
          <a:p>
            <a:pPr>
              <a:defRPr/>
            </a:pPr>
            <a:r>
              <a:rPr lang="es-ES" dirty="0"/>
              <a:t>Se replantaron las vides de Alemania en 1980 y fue ampliada con una gama más amplia de variedades en el 2000.</a:t>
            </a:r>
          </a:p>
        </p:txBody>
      </p:sp>
    </p:spTree>
    <p:extLst>
      <p:ext uri="{BB962C8B-B14F-4D97-AF65-F5344CB8AC3E}">
        <p14:creationId xmlns:p14="http://schemas.microsoft.com/office/powerpoint/2010/main" val="1776977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608" y="1124744"/>
            <a:ext cx="7128792" cy="5233194"/>
          </a:xfrm>
        </p:spPr>
        <p:txBody>
          <a:bodyPr/>
          <a:lstStyle/>
          <a:p>
            <a:pPr>
              <a:buFont typeface="Arial" charset="0"/>
              <a:buNone/>
              <a:defRPr/>
            </a:pPr>
            <a:r>
              <a:rPr lang="es-ES" dirty="0"/>
              <a:t>  En la década de 1730,  el Sr.Fairfax envió ginseng silvestre y  aceitunas de Virginia para ser cultivadas en los invernaderos del Castillo. </a:t>
            </a:r>
          </a:p>
          <a:p>
            <a:pPr>
              <a:buFont typeface="Arial" charset="0"/>
              <a:buNone/>
              <a:defRPr/>
            </a:pPr>
            <a:r>
              <a:rPr lang="es-ES" dirty="0"/>
              <a:t>   El Duckery se creó en la década de 1960 por , Lady Baillie Oliva y por Russell Page, que también transformó el antiguo jardin de flores del castillo en un jardín de domestico , ahora llamado el Jardín de Culpeper. </a:t>
            </a:r>
          </a:p>
          <a:p>
            <a:pPr>
              <a:buFont typeface="Arial" charset="0"/>
              <a:buNone/>
              <a:defRPr/>
            </a:pPr>
            <a:r>
              <a:rPr lang="es-ES" dirty="0"/>
              <a:t>La Princesa Alexandra abrió el Jardín Baillie  en 1999, en el lugar donde existía un jardín anterior siglo XVIII. El castillo, que fue una vez un palacio real, se encuentra en un lago en un parque</a:t>
            </a:r>
          </a:p>
          <a:p>
            <a:pPr>
              <a:buFont typeface="Arial" charset="0"/>
              <a:buNone/>
              <a:defRPr/>
            </a:pPr>
            <a:endParaRPr lang="es-ES" dirty="0"/>
          </a:p>
        </p:txBody>
      </p:sp>
    </p:spTree>
    <p:extLst>
      <p:ext uri="{BB962C8B-B14F-4D97-AF65-F5344CB8AC3E}">
        <p14:creationId xmlns:p14="http://schemas.microsoft.com/office/powerpoint/2010/main" val="3011794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Es muy bonito, pero no queda nada de los jardines medievales o de los Tudor, que sin duda tenía el castillo. </a:t>
            </a:r>
          </a:p>
          <a:p>
            <a:r>
              <a:rPr lang="es-ES" dirty="0"/>
              <a:t>La torre, que se describe como un 'Glorieta', fue diseñado como un lugar desde el que ver el parque. También hay un jardín, llamado así por el herbolario Nicholas Culpeper, que fue iniciado por Russell Page en 1980 y ahora está maduro.</a:t>
            </a:r>
          </a:p>
          <a:p>
            <a:r>
              <a:rPr lang="es-ES" dirty="0"/>
              <a:t> En 1987 se añadió un laberinto con una gruta. Los diseñadores fueron Randall Coate y Adrian Fisher. El Woodland Garden tiene meandros. El jardín de la Sra,Baillie  con vistas al lago , tiene un estilo de Artes y oficios de ladrillo rojo.</a:t>
            </a:r>
          </a:p>
        </p:txBody>
      </p:sp>
    </p:spTree>
    <p:extLst>
      <p:ext uri="{BB962C8B-B14F-4D97-AF65-F5344CB8AC3E}">
        <p14:creationId xmlns:p14="http://schemas.microsoft.com/office/powerpoint/2010/main" val="933547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Edward I construyó la Glorieta (un término medieval de una casa de verano) para la reina Eleanor. Se puso de pie en dos islas pequeñas. Enrique VII transformó el castillo en un palacio real de su primera esposa, Catalina de Aragón. Isabel I fue encarcelada aquí, brevemente, antes de que  se convirtiera en reina. El paisaje castillo tiene mucho de romance histórico y paisajístico.</a:t>
            </a:r>
          </a:p>
          <a:p>
            <a:r>
              <a:rPr lang="es-ES" dirty="0"/>
              <a:t> Un terreno de 3.000 acres rodeado originalmente por el castillo. El parque es ahora mucho más pequeño, pero todavía contiene granjas, bosques, un campo de golf y varios jardines. En primavera, el jardín boscoso a orillas del río Len es una forma particularmente preciosa para acercarse al castillo. Su alfombra de narcisos y anémonas presenta una explosión vibrante del color. Más adelante en el año, el visitante se trata para el esplendor de las azaleas</a:t>
            </a:r>
          </a:p>
        </p:txBody>
      </p:sp>
    </p:spTree>
    <p:extLst>
      <p:ext uri="{BB962C8B-B14F-4D97-AF65-F5344CB8AC3E}">
        <p14:creationId xmlns:p14="http://schemas.microsoft.com/office/powerpoint/2010/main" val="36063059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Su alfombra de narcisos y anémonas presenta una explosión vibrante del color en primavera.. Más adelante , el visitante se deslumbra con el esplendor de las azaleas.</a:t>
            </a:r>
          </a:p>
          <a:p>
            <a:r>
              <a:rPr lang="es-ES" dirty="0"/>
              <a:t>El Jardín Culpeper .</a:t>
            </a:r>
          </a:p>
          <a:p>
            <a:r>
              <a:rPr lang="es-ES" dirty="0"/>
              <a:t>El nombre de la familia propietaria de Castillo de Leeds en el siglo XVII;  El jardin Culpeper era originalmente el sitio de la huerta del castillo. Durante la propiedad de Lady Baillie se convirtió en un jardín para flor cortada, pero en 1980 diseñador de jardines Russell Page lo transformó en un gran jardín de la cabaña. Con su diseño informal y setos bajos de boj como una frontera este jardín muy Inglés cuenta con las rosas, altramuces, las amapolas y los muchachos del amor ', con flores exóticas mezcladas para crear una profusión de colores y aromas.</a:t>
            </a:r>
          </a:p>
        </p:txBody>
      </p:sp>
    </p:spTree>
    <p:extLst>
      <p:ext uri="{BB962C8B-B14F-4D97-AF65-F5344CB8AC3E}">
        <p14:creationId xmlns:p14="http://schemas.microsoft.com/office/powerpoint/2010/main" val="12931948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El jardin de la señora Baillie , inaugurado en 1999 por SAR la Princesa Alexandra, Patrona de la Fundación Castillo de Leeds, el  jardín fue diseñado por el arquitecto paisajista, Christopher Carter, en el sitio original del aviario de Lady Baillie. Con su orientación sur aspecto y estilo mediterráneo, el jardin de la señora Baillie es un destino favorito para los visitantes del castillo, donde pueden relajarse y disfrutar de unas vistas inmejorables del lago.</a:t>
            </a:r>
          </a:p>
        </p:txBody>
      </p:sp>
    </p:spTree>
    <p:extLst>
      <p:ext uri="{BB962C8B-B14F-4D97-AF65-F5344CB8AC3E}">
        <p14:creationId xmlns:p14="http://schemas.microsoft.com/office/powerpoint/2010/main" val="3975771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124521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1016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7029399"/>
          </a:xfrm>
          <a:prstGeom prst="rect">
            <a:avLst/>
          </a:prstGeom>
        </p:spPr>
      </p:pic>
    </p:spTree>
    <p:extLst>
      <p:ext uri="{BB962C8B-B14F-4D97-AF65-F5344CB8AC3E}">
        <p14:creationId xmlns:p14="http://schemas.microsoft.com/office/powerpoint/2010/main" val="2010460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9117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637410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912988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189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57915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Leeds Castle &amp;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7992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30332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59913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Leed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3689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Leeds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7415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Leeds_Castle_Gardens_045"/>
          <p:cNvPicPr>
            <a:picLocks noChangeAspect="1" noChangeArrowheads="1"/>
          </p:cNvPicPr>
          <p:nvPr/>
        </p:nvPicPr>
        <p:blipFill rotWithShape="1">
          <a:blip r:embed="rId3">
            <a:extLst>
              <a:ext uri="{28A0092B-C50C-407E-A947-70E740481C1C}">
                <a14:useLocalDpi xmlns:a14="http://schemas.microsoft.com/office/drawing/2010/main" val="0"/>
              </a:ext>
            </a:extLst>
          </a:blip>
          <a:srcRect l="1" r="-1471" b="4314"/>
          <a:stretch/>
        </p:blipFill>
        <p:spPr bwMode="auto">
          <a:xfrm>
            <a:off x="-1" y="0"/>
            <a:ext cx="92784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106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Leed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92775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3762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471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39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6144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649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5874628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0769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60427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23533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9331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4898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560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093862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7580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889021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811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6824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31820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2988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60519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91500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2206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39080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7150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7221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3111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4743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7506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824876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06361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1769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6048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34021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5203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4478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699592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93120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8400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22118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7064951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Leeds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093278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90267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3542"/>
          <a:stretch/>
        </p:blipFill>
        <p:spPr>
          <a:xfrm>
            <a:off x="0" y="0"/>
            <a:ext cx="9144000" cy="6858000"/>
          </a:xfrm>
          <a:prstGeom prst="rect">
            <a:avLst/>
          </a:prstGeom>
        </p:spPr>
      </p:pic>
    </p:spTree>
    <p:extLst>
      <p:ext uri="{BB962C8B-B14F-4D97-AF65-F5344CB8AC3E}">
        <p14:creationId xmlns:p14="http://schemas.microsoft.com/office/powerpoint/2010/main" val="15944515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5484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983179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TotalTime>
  <Words>1392</Words>
  <Application>Microsoft Office PowerPoint</Application>
  <PresentationFormat>Presentación en pantalla (4:3)</PresentationFormat>
  <Paragraphs>242</Paragraphs>
  <Slides>118</Slides>
  <Notes>104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118</vt:i4>
      </vt:variant>
    </vt:vector>
  </HeadingPairs>
  <TitlesOfParts>
    <vt:vector size="124" baseType="lpstr">
      <vt:lpstr>Arial</vt:lpstr>
      <vt:lpstr>Calibri</vt:lpstr>
      <vt:lpstr>Century Schoolbook</vt:lpstr>
      <vt:lpstr>Wingdings</vt:lpstr>
      <vt:lpstr>Wingdings 2</vt:lpstr>
      <vt:lpstr>Default Theme</vt:lpstr>
      <vt:lpstr>EUROPA.-LA VUELTA AL MUNDO EN 885 JARDINES.- ISLAS BRITANICAS.-Lacey Green.-Lanhydrocks Gardens.-Leeds Castle.- </vt:lpstr>
      <vt:lpstr>LACEY GREEN</vt:lpstr>
      <vt:lpstr>Presentación de PowerPoint</vt:lpstr>
      <vt:lpstr>Presentación de PowerPoint</vt:lpstr>
      <vt:lpstr>Presentación de PowerPoint</vt:lpstr>
      <vt:lpstr>Presentación de PowerPoint</vt:lpstr>
      <vt:lpstr>Presentación de PowerPoint</vt:lpstr>
      <vt:lpstr>Presentación de PowerPoint</vt:lpstr>
      <vt:lpstr>LANHYDROCKS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LEEDS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23</cp:revision>
  <dcterms:created xsi:type="dcterms:W3CDTF">2013-09-08T06:06:48Z</dcterms:created>
  <dcterms:modified xsi:type="dcterms:W3CDTF">2018-03-07T16:22:25Z</dcterms:modified>
</cp:coreProperties>
</file>