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38"/>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403" r:id="rId41"/>
    <p:sldId id="397" r:id="rId42"/>
    <p:sldId id="386" r:id="rId43"/>
    <p:sldId id="390" r:id="rId44"/>
    <p:sldId id="295" r:id="rId45"/>
    <p:sldId id="296" r:id="rId46"/>
    <p:sldId id="297" r:id="rId47"/>
    <p:sldId id="298" r:id="rId48"/>
    <p:sldId id="299" r:id="rId49"/>
    <p:sldId id="300" r:id="rId50"/>
    <p:sldId id="301" r:id="rId51"/>
    <p:sldId id="304" r:id="rId52"/>
    <p:sldId id="302" r:id="rId53"/>
    <p:sldId id="303" r:id="rId54"/>
    <p:sldId id="305" r:id="rId55"/>
    <p:sldId id="307" r:id="rId56"/>
    <p:sldId id="308" r:id="rId57"/>
    <p:sldId id="384" r:id="rId58"/>
    <p:sldId id="393" r:id="rId59"/>
    <p:sldId id="306" r:id="rId60"/>
    <p:sldId id="309" r:id="rId61"/>
    <p:sldId id="377" r:id="rId62"/>
    <p:sldId id="378" r:id="rId63"/>
    <p:sldId id="379" r:id="rId64"/>
    <p:sldId id="380" r:id="rId65"/>
    <p:sldId id="381" r:id="rId66"/>
    <p:sldId id="382" r:id="rId67"/>
    <p:sldId id="376" r:id="rId68"/>
    <p:sldId id="383" r:id="rId69"/>
    <p:sldId id="396" r:id="rId70"/>
    <p:sldId id="402" r:id="rId71"/>
    <p:sldId id="385" r:id="rId72"/>
    <p:sldId id="387" r:id="rId73"/>
    <p:sldId id="388" r:id="rId74"/>
    <p:sldId id="389" r:id="rId75"/>
    <p:sldId id="391" r:id="rId76"/>
    <p:sldId id="392" r:id="rId77"/>
    <p:sldId id="394" r:id="rId78"/>
    <p:sldId id="395" r:id="rId79"/>
    <p:sldId id="398" r:id="rId80"/>
    <p:sldId id="400" r:id="rId81"/>
    <p:sldId id="401" r:id="rId82"/>
    <p:sldId id="310" r:id="rId83"/>
    <p:sldId id="311" r:id="rId84"/>
    <p:sldId id="312" r:id="rId85"/>
    <p:sldId id="313" r:id="rId86"/>
    <p:sldId id="314" r:id="rId87"/>
    <p:sldId id="315" r:id="rId88"/>
    <p:sldId id="316" r:id="rId89"/>
    <p:sldId id="317" r:id="rId90"/>
    <p:sldId id="318" r:id="rId91"/>
    <p:sldId id="319" r:id="rId92"/>
    <p:sldId id="320" r:id="rId93"/>
    <p:sldId id="321" r:id="rId94"/>
    <p:sldId id="322" r:id="rId95"/>
    <p:sldId id="323" r:id="rId96"/>
    <p:sldId id="324" r:id="rId97"/>
    <p:sldId id="325" r:id="rId98"/>
    <p:sldId id="326" r:id="rId99"/>
    <p:sldId id="327" r:id="rId100"/>
    <p:sldId id="328" r:id="rId101"/>
    <p:sldId id="416" r:id="rId102"/>
    <p:sldId id="411" r:id="rId103"/>
    <p:sldId id="435" r:id="rId104"/>
    <p:sldId id="329" r:id="rId105"/>
    <p:sldId id="417" r:id="rId106"/>
    <p:sldId id="409" r:id="rId107"/>
    <p:sldId id="418" r:id="rId108"/>
    <p:sldId id="419" r:id="rId109"/>
    <p:sldId id="330" r:id="rId110"/>
    <p:sldId id="331" r:id="rId111"/>
    <p:sldId id="332" r:id="rId112"/>
    <p:sldId id="421" r:id="rId113"/>
    <p:sldId id="422" r:id="rId114"/>
    <p:sldId id="424" r:id="rId115"/>
    <p:sldId id="425" r:id="rId116"/>
    <p:sldId id="426" r:id="rId117"/>
    <p:sldId id="427" r:id="rId118"/>
    <p:sldId id="428" r:id="rId119"/>
    <p:sldId id="432" r:id="rId120"/>
    <p:sldId id="420" r:id="rId121"/>
    <p:sldId id="429" r:id="rId122"/>
    <p:sldId id="404" r:id="rId123"/>
    <p:sldId id="408" r:id="rId124"/>
    <p:sldId id="410" r:id="rId125"/>
    <p:sldId id="405" r:id="rId126"/>
    <p:sldId id="413" r:id="rId127"/>
    <p:sldId id="406" r:id="rId128"/>
    <p:sldId id="407" r:id="rId129"/>
    <p:sldId id="412" r:id="rId130"/>
    <p:sldId id="414" r:id="rId131"/>
    <p:sldId id="415" r:id="rId132"/>
    <p:sldId id="430" r:id="rId133"/>
    <p:sldId id="434" r:id="rId134"/>
    <p:sldId id="431" r:id="rId135"/>
    <p:sldId id="433" r:id="rId136"/>
    <p:sldId id="436"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presProps" Target="pres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14E709-F8BB-4202-A349-A1418E48B73C}" type="datetimeFigureOut">
              <a:rPr lang="es-ES" smtClean="0"/>
              <a:t>08/03/2018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83DA38-407A-4144-8106-3BCED339283D}" type="slidenum">
              <a:rPr lang="es-ES" smtClean="0"/>
              <a:t>‹Nº›</a:t>
            </a:fld>
            <a:endParaRPr lang="es-ES" dirty="0"/>
          </a:p>
        </p:txBody>
      </p:sp>
    </p:spTree>
    <p:extLst>
      <p:ext uri="{BB962C8B-B14F-4D97-AF65-F5344CB8AC3E}">
        <p14:creationId xmlns:p14="http://schemas.microsoft.com/office/powerpoint/2010/main" val="1302784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390A45C-DCA1-4416-AD84-FC17F2A66060}" type="slidenum">
              <a:rPr lang="es-ES_tradnl">
                <a:solidFill>
                  <a:prstClr val="black"/>
                </a:solidFill>
                <a:latin typeface="Arial" charset="0"/>
              </a:rPr>
              <a:pPr eaLnBrk="1" hangingPunct="1"/>
              <a:t>5</a:t>
            </a:fld>
            <a:endParaRPr lang="es-ES_tradnl" dirty="0">
              <a:solidFill>
                <a:prstClr val="black"/>
              </a:solidFill>
              <a:latin typeface="Arial"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C72A32-7F9E-457A-A102-9FA230FDF0DE}"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2AEF1E1-A5C4-42B2-8481-9088192301CD}"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4F0BDED-3031-4B85-943B-4955DB6DDBB3}"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DDC7B64-CC64-43C6-A81A-2C7A7ABADD23}"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960224F-BC22-4821-9DBB-39F2873A42A0}"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1176A53-5F17-4B40-9583-E8C0EFC327B5}"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82B990-3D7A-4F2A-AE55-79D2DA69C945}"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85A0EBC-2C38-4841-941D-EE09BB423E2B}"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50E70B-6755-4CC9-B870-BED1F4143453}"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0A1632-700A-4EA8-A6EF-D97E4CD013AA}"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B827598-C2BF-4B4D-90B9-B9213E0FA09B}" type="slidenum">
              <a:rPr lang="es-ES_tradnl">
                <a:solidFill>
                  <a:prstClr val="black"/>
                </a:solidFill>
                <a:latin typeface="Arial" charset="0"/>
              </a:rPr>
              <a:pPr eaLnBrk="1" hangingPunct="1"/>
              <a:t>16</a:t>
            </a:fld>
            <a:endParaRPr lang="es-ES_tradnl" dirty="0">
              <a:solidFill>
                <a:prstClr val="black"/>
              </a:solidFill>
              <a:latin typeface="Arial"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Gardens.-Autumn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ADD2A8D-6CE9-44D6-94BD-C8F5999D2126}" type="slidenum">
              <a:rPr lang="es-ES_tradnl">
                <a:solidFill>
                  <a:prstClr val="black"/>
                </a:solidFill>
                <a:latin typeface="Arial" charset="0"/>
              </a:rPr>
              <a:pPr eaLnBrk="1" hangingPunct="1"/>
              <a:t>17</a:t>
            </a:fld>
            <a:endParaRPr lang="es-ES_tradnl" dirty="0">
              <a:solidFill>
                <a:prstClr val="black"/>
              </a:solidFill>
              <a:latin typeface="Arial"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9BD546C-BE18-489A-8DF9-652EE518095E}" type="slidenum">
              <a:rPr lang="es-ES_tradnl">
                <a:solidFill>
                  <a:prstClr val="black"/>
                </a:solidFill>
                <a:latin typeface="Arial" charset="0"/>
              </a:rPr>
              <a:pPr eaLnBrk="1" hangingPunct="1"/>
              <a:t>18</a:t>
            </a:fld>
            <a:endParaRPr lang="es-ES_tradnl" dirty="0">
              <a:solidFill>
                <a:prstClr val="black"/>
              </a:solidFill>
              <a:latin typeface="Arial"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Gardens.-Autumn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458F66-2904-4E36-BAFC-41A76D8A380A}" type="slidenum">
              <a:rPr lang="es-ES_tradnl">
                <a:solidFill>
                  <a:prstClr val="black"/>
                </a:solidFill>
                <a:latin typeface="Arial" charset="0"/>
              </a:rPr>
              <a:pPr eaLnBrk="1" hangingPunct="1"/>
              <a:t>19</a:t>
            </a:fld>
            <a:endParaRPr lang="es-ES_tradnl" dirty="0">
              <a:solidFill>
                <a:prstClr val="black"/>
              </a:solidFill>
              <a:latin typeface="Arial"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73A34B9-DBEF-401D-8900-408C7065A28A}" type="slidenum">
              <a:rPr lang="es-ES_tradnl">
                <a:solidFill>
                  <a:prstClr val="black"/>
                </a:solidFill>
                <a:latin typeface="Arial" charset="0"/>
              </a:rPr>
              <a:pPr eaLnBrk="1" hangingPunct="1"/>
              <a:t>20</a:t>
            </a:fld>
            <a:endParaRPr lang="es-ES_tradnl" dirty="0">
              <a:solidFill>
                <a:prstClr val="black"/>
              </a:solidFill>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C81007-E5FC-462C-862A-7A004D0BCE30}" type="slidenum">
              <a:rPr lang="es-ES_tradnl">
                <a:solidFill>
                  <a:prstClr val="black"/>
                </a:solidFill>
                <a:latin typeface="Arial" charset="0"/>
              </a:rPr>
              <a:pPr eaLnBrk="1" hangingPunct="1"/>
              <a:t>21</a:t>
            </a:fld>
            <a:endParaRPr lang="es-ES_tradnl" dirty="0">
              <a:solidFill>
                <a:prstClr val="black"/>
              </a:solidFill>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Gardens.-Autumn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DE5954-2BA0-4E75-9552-E020EAC68A76}" type="slidenum">
              <a:rPr lang="es-ES_tradnl">
                <a:solidFill>
                  <a:prstClr val="black"/>
                </a:solidFill>
                <a:latin typeface="Arial" charset="0"/>
              </a:rPr>
              <a:pPr eaLnBrk="1" hangingPunct="1"/>
              <a:t>22</a:t>
            </a:fld>
            <a:endParaRPr lang="es-ES_tradnl" dirty="0">
              <a:solidFill>
                <a:prstClr val="black"/>
              </a:solidFill>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936182A1-A543-49B6-A712-BEE083A49C8A}" type="slidenum">
              <a:rPr lang="es-ES_tradnl">
                <a:solidFill>
                  <a:prstClr val="black"/>
                </a:solidFill>
                <a:latin typeface="Arial" charset="0"/>
              </a:rPr>
              <a:pPr eaLnBrk="1" hangingPunct="1"/>
              <a:t>23</a:t>
            </a:fld>
            <a:endParaRPr lang="es-ES_tradnl" dirty="0">
              <a:solidFill>
                <a:prstClr val="black"/>
              </a:solidFill>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5F40F50-9153-4C05-94A7-CF2727EE991C}" type="slidenum">
              <a:rPr lang="es-ES_tradnl">
                <a:solidFill>
                  <a:prstClr val="black"/>
                </a:solidFill>
                <a:latin typeface="Arial" charset="0"/>
              </a:rPr>
              <a:pPr eaLnBrk="1" hangingPunct="1"/>
              <a:t>24</a:t>
            </a:fld>
            <a:endParaRPr lang="es-ES_tradnl" dirty="0">
              <a:solidFill>
                <a:prstClr val="black"/>
              </a:solidFill>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B184924-0264-417F-AF57-CF9AE2DB585E}" type="slidenum">
              <a:rPr lang="es-ES_tradnl">
                <a:solidFill>
                  <a:prstClr val="black"/>
                </a:solidFill>
                <a:latin typeface="Arial" charset="0"/>
              </a:rPr>
              <a:pPr eaLnBrk="1" hangingPunct="1"/>
              <a:t>25</a:t>
            </a:fld>
            <a:endParaRPr lang="es-ES_tradnl" dirty="0">
              <a:solidFill>
                <a:prstClr val="black"/>
              </a:solidFill>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BAFB93-E6A4-4F2D-949C-9317966DDE9C}" type="slidenum">
              <a:rPr lang="es-ES_tradnl">
                <a:solidFill>
                  <a:prstClr val="black"/>
                </a:solidFill>
                <a:latin typeface="Arial" charset="0"/>
              </a:rPr>
              <a:pPr eaLnBrk="1" hangingPunct="1"/>
              <a:t>26</a:t>
            </a:fld>
            <a:endParaRPr lang="es-ES_tradnl" dirty="0">
              <a:solidFill>
                <a:prstClr val="black"/>
              </a:solidFill>
              <a:latin typeface="Arial"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82F740A-1D79-4D07-B86F-DFB5C52CF984}" type="slidenum">
              <a:rPr lang="es-ES_tradnl">
                <a:solidFill>
                  <a:prstClr val="black"/>
                </a:solidFill>
                <a:latin typeface="Arial" charset="0"/>
              </a:rPr>
              <a:pPr eaLnBrk="1" hangingPunct="1"/>
              <a:t>27</a:t>
            </a:fld>
            <a:endParaRPr lang="es-ES_tradnl" dirty="0">
              <a:solidFill>
                <a:prstClr val="black"/>
              </a:solidFill>
              <a:latin typeface="Arial"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BFFCF2C-B81E-4BD9-8E28-22565F834A96}" type="slidenum">
              <a:rPr lang="es-ES_tradnl">
                <a:solidFill>
                  <a:prstClr val="black"/>
                </a:solidFill>
                <a:latin typeface="Arial" charset="0"/>
              </a:rPr>
              <a:pPr eaLnBrk="1" hangingPunct="1"/>
              <a:t>28</a:t>
            </a:fld>
            <a:endParaRPr lang="es-ES_tradnl" dirty="0">
              <a:solidFill>
                <a:prstClr val="black"/>
              </a:solidFill>
              <a:latin typeface="Arial"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A61617-087D-4663-9752-B2306E089673}" type="slidenum">
              <a:rPr lang="es-ES_tradnl">
                <a:solidFill>
                  <a:prstClr val="black"/>
                </a:solidFill>
                <a:latin typeface="Arial" charset="0"/>
              </a:rPr>
              <a:pPr eaLnBrk="1" hangingPunct="1"/>
              <a:t>29</a:t>
            </a:fld>
            <a:endParaRPr lang="es-ES_tradnl" dirty="0">
              <a:solidFill>
                <a:prstClr val="black"/>
              </a:solidFill>
              <a:latin typeface="Arial"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Gardens.-Azaleas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94FE749-4CC1-4062-A60D-9276604A52B6}" type="slidenum">
              <a:rPr lang="es-ES_tradnl">
                <a:solidFill>
                  <a:prstClr val="black"/>
                </a:solidFill>
                <a:latin typeface="Arial" charset="0"/>
              </a:rPr>
              <a:pPr eaLnBrk="1" hangingPunct="1"/>
              <a:t>30</a:t>
            </a:fld>
            <a:endParaRPr lang="es-ES_tradnl" dirty="0">
              <a:solidFill>
                <a:prstClr val="black"/>
              </a:solidFill>
              <a:latin typeface="Arial"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C511035-3BAE-42ED-947B-43C774699BBD}" type="slidenum">
              <a:rPr lang="es-ES_tradnl">
                <a:solidFill>
                  <a:prstClr val="black"/>
                </a:solidFill>
                <a:latin typeface="Arial" charset="0"/>
              </a:rPr>
              <a:pPr eaLnBrk="1" hangingPunct="1"/>
              <a:t>31</a:t>
            </a:fld>
            <a:endParaRPr lang="es-ES_tradnl" dirty="0">
              <a:solidFill>
                <a:prstClr val="black"/>
              </a:solidFill>
              <a:latin typeface="Arial"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Garden.-Hortensias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B32A9F1-585E-43DD-98DE-E56800FCB52C}" type="slidenum">
              <a:rPr lang="es-ES_tradnl">
                <a:solidFill>
                  <a:prstClr val="black"/>
                </a:solidFill>
                <a:latin typeface="Arial" charset="0"/>
              </a:rPr>
              <a:pPr eaLnBrk="1" hangingPunct="1"/>
              <a:t>32</a:t>
            </a:fld>
            <a:endParaRPr lang="es-ES_tradnl" dirty="0">
              <a:solidFill>
                <a:prstClr val="black"/>
              </a:solidFill>
              <a:latin typeface="Arial"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Rock Garden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79834F27-2BA7-488B-8145-5D23BFFA2B1B}" type="slidenum">
              <a:rPr lang="es-ES_tradnl">
                <a:solidFill>
                  <a:prstClr val="black"/>
                </a:solidFill>
                <a:latin typeface="Arial" charset="0"/>
              </a:rPr>
              <a:pPr eaLnBrk="1" hangingPunct="1"/>
              <a:t>33</a:t>
            </a:fld>
            <a:endParaRPr lang="es-ES_tradnl" dirty="0">
              <a:solidFill>
                <a:prstClr val="black"/>
              </a:solidFill>
              <a:latin typeface="Arial"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Rock Garden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0A62C6-A31D-4256-B7FA-DA05A280C080}" type="slidenum">
              <a:rPr lang="es-ES_tradnl">
                <a:solidFill>
                  <a:prstClr val="black"/>
                </a:solidFill>
                <a:latin typeface="Arial" charset="0"/>
              </a:rPr>
              <a:pPr eaLnBrk="1" hangingPunct="1"/>
              <a:t>34</a:t>
            </a:fld>
            <a:endParaRPr lang="es-ES_tradnl" dirty="0">
              <a:solidFill>
                <a:prstClr val="black"/>
              </a:solidFill>
              <a:latin typeface="Arial"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Gardens.-Gunnera manicata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7469F24-40C8-4695-8CAC-15E5CE911206}" type="slidenum">
              <a:rPr lang="es-ES_tradnl">
                <a:solidFill>
                  <a:prstClr val="black"/>
                </a:solidFill>
                <a:latin typeface="Arial" charset="0"/>
              </a:rPr>
              <a:pPr eaLnBrk="1" hangingPunct="1"/>
              <a:t>35</a:t>
            </a:fld>
            <a:endParaRPr lang="es-ES_tradnl" dirty="0">
              <a:solidFill>
                <a:prstClr val="black"/>
              </a:solidFill>
              <a:latin typeface="Arial"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Leonardslee Gardens.-Autumn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77CBB61-D671-46B8-8F4A-FBB1190EBFB1}"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Hall.-Kendal.-Cumbria</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39</a:t>
            </a:fld>
            <a:endParaRPr lang="es-ES" dirty="0"/>
          </a:p>
        </p:txBody>
      </p:sp>
    </p:spTree>
    <p:extLst>
      <p:ext uri="{BB962C8B-B14F-4D97-AF65-F5344CB8AC3E}">
        <p14:creationId xmlns:p14="http://schemas.microsoft.com/office/powerpoint/2010/main" val="17734207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40</a:t>
            </a:fld>
            <a:endParaRPr lang="es-ES" dirty="0"/>
          </a:p>
        </p:txBody>
      </p:sp>
    </p:spTree>
    <p:extLst>
      <p:ext uri="{BB962C8B-B14F-4D97-AF65-F5344CB8AC3E}">
        <p14:creationId xmlns:p14="http://schemas.microsoft.com/office/powerpoint/2010/main" val="10077009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41</a:t>
            </a:fld>
            <a:endParaRPr lang="es-ES" dirty="0"/>
          </a:p>
        </p:txBody>
      </p:sp>
    </p:spTree>
    <p:extLst>
      <p:ext uri="{BB962C8B-B14F-4D97-AF65-F5344CB8AC3E}">
        <p14:creationId xmlns:p14="http://schemas.microsoft.com/office/powerpoint/2010/main" val="5057947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42</a:t>
            </a:fld>
            <a:endParaRPr lang="es-ES" dirty="0"/>
          </a:p>
        </p:txBody>
      </p:sp>
    </p:spTree>
    <p:extLst>
      <p:ext uri="{BB962C8B-B14F-4D97-AF65-F5344CB8AC3E}">
        <p14:creationId xmlns:p14="http://schemas.microsoft.com/office/powerpoint/2010/main" val="11460173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EF3E9C1-42A5-44CA-9A89-095FE9A5A000}"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 Gardens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A963A33-586F-4CC5-843E-2E254FA02513}"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491F1E-C862-479B-9A06-4B5FD806D33C}"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FF9B125-A17C-417F-B9F4-C7DEA517DDD3}"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F74D82-23E3-4D91-BC9F-12CDBC4123FC}"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A17B17BA-5509-48E3-801F-49943B27EC01}"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1B243B5-AA5C-491E-878B-03B6DDDEE080}"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71AD001-FDD0-44F3-A1D1-206A0B3C4528}"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D506E3D-0E9C-4A02-90FF-3E18783146BF}" type="slidenum">
              <a:rPr lang="es-ES_tradnl">
                <a:solidFill>
                  <a:prstClr val="black"/>
                </a:solidFill>
                <a:latin typeface="Arial" charset="0"/>
              </a:rPr>
              <a:pPr eaLnBrk="1" hangingPunct="1"/>
              <a:t>51</a:t>
            </a:fld>
            <a:endParaRPr lang="es-ES_tradnl" dirty="0">
              <a:solidFill>
                <a:prstClr val="black"/>
              </a:solidFill>
              <a:latin typeface="Arial"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B15818E-FEBC-4E72-852C-2F84F2F669E1}" type="slidenum">
              <a:rPr lang="es-ES_tradnl">
                <a:solidFill>
                  <a:prstClr val="black"/>
                </a:solidFill>
                <a:latin typeface="Arial" charset="0"/>
              </a:rPr>
              <a:pPr eaLnBrk="1" hangingPunct="1"/>
              <a:t>52</a:t>
            </a:fld>
            <a:endParaRPr lang="es-ES_tradnl" dirty="0">
              <a:solidFill>
                <a:prstClr val="black"/>
              </a:solidFill>
              <a:latin typeface="Arial"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030C3EA-17E4-4CC5-9A90-3D2A0E57C25A}" type="slidenum">
              <a:rPr lang="es-ES_tradnl">
                <a:solidFill>
                  <a:prstClr val="black"/>
                </a:solidFill>
                <a:latin typeface="Arial" charset="0"/>
              </a:rPr>
              <a:pPr eaLnBrk="1" hangingPunct="1"/>
              <a:t>53</a:t>
            </a:fld>
            <a:endParaRPr lang="es-ES_tradnl" dirty="0">
              <a:solidFill>
                <a:prstClr val="black"/>
              </a:solidFill>
              <a:latin typeface="Arial"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C814715-E307-4B7E-80E6-09E0C2BE2283}" type="slidenum">
              <a:rPr lang="es-ES_tradnl">
                <a:solidFill>
                  <a:prstClr val="black"/>
                </a:solidFill>
                <a:latin typeface="Arial" charset="0"/>
              </a:rPr>
              <a:pPr eaLnBrk="1" hangingPunct="1"/>
              <a:t>54</a:t>
            </a:fld>
            <a:endParaRPr lang="es-ES_tradnl" dirty="0">
              <a:solidFill>
                <a:prstClr val="black"/>
              </a:solidFill>
              <a:latin typeface="Arial"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20E2786-6C90-400C-B6B6-9FFF96FC7BD4}" type="slidenum">
              <a:rPr lang="es-ES_tradnl">
                <a:solidFill>
                  <a:prstClr val="black"/>
                </a:solidFill>
                <a:latin typeface="Arial" charset="0"/>
              </a:rPr>
              <a:pPr eaLnBrk="1" hangingPunct="1"/>
              <a:t>55</a:t>
            </a:fld>
            <a:endParaRPr lang="es-ES_tradnl" dirty="0">
              <a:solidFill>
                <a:prstClr val="black"/>
              </a:solidFill>
              <a:latin typeface="Arial"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Hall.-La Corona</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56</a:t>
            </a:fld>
            <a:endParaRPr lang="es-ES" dirty="0"/>
          </a:p>
        </p:txBody>
      </p:sp>
    </p:spTree>
    <p:extLst>
      <p:ext uri="{BB962C8B-B14F-4D97-AF65-F5344CB8AC3E}">
        <p14:creationId xmlns:p14="http://schemas.microsoft.com/office/powerpoint/2010/main" val="1755977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57</a:t>
            </a:fld>
            <a:endParaRPr lang="es-ES" dirty="0"/>
          </a:p>
        </p:txBody>
      </p:sp>
    </p:spTree>
    <p:extLst>
      <p:ext uri="{BB962C8B-B14F-4D97-AF65-F5344CB8AC3E}">
        <p14:creationId xmlns:p14="http://schemas.microsoft.com/office/powerpoint/2010/main" val="33346886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D0CE4FB-A6FE-4248-9C0D-97019AF72913}" type="slidenum">
              <a:rPr lang="es-ES_tradnl">
                <a:solidFill>
                  <a:prstClr val="black"/>
                </a:solidFill>
                <a:latin typeface="Arial" charset="0"/>
              </a:rPr>
              <a:pPr eaLnBrk="1" hangingPunct="1"/>
              <a:t>58</a:t>
            </a:fld>
            <a:endParaRPr lang="es-ES_tradnl" dirty="0">
              <a:solidFill>
                <a:prstClr val="black"/>
              </a:solidFill>
              <a:latin typeface="Arial"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3ABD8D3-B126-48CC-B0FD-58A60B45434E}" type="slidenum">
              <a:rPr lang="es-ES_tradnl">
                <a:solidFill>
                  <a:prstClr val="black"/>
                </a:solidFill>
                <a:latin typeface="Arial" charset="0"/>
              </a:rPr>
              <a:pPr eaLnBrk="1" hangingPunct="1"/>
              <a:t>59</a:t>
            </a:fld>
            <a:endParaRPr lang="es-ES_tradnl" dirty="0">
              <a:solidFill>
                <a:prstClr val="black"/>
              </a:solidFill>
              <a:latin typeface="Arial"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Levens Hall.-Topiaria</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60</a:t>
            </a:fld>
            <a:endParaRPr lang="es-ES" dirty="0"/>
          </a:p>
        </p:txBody>
      </p:sp>
    </p:spTree>
    <p:extLst>
      <p:ext uri="{BB962C8B-B14F-4D97-AF65-F5344CB8AC3E}">
        <p14:creationId xmlns:p14="http://schemas.microsoft.com/office/powerpoint/2010/main" val="25999981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61</a:t>
            </a:fld>
            <a:endParaRPr lang="es-ES" dirty="0"/>
          </a:p>
        </p:txBody>
      </p:sp>
    </p:spTree>
    <p:extLst>
      <p:ext uri="{BB962C8B-B14F-4D97-AF65-F5344CB8AC3E}">
        <p14:creationId xmlns:p14="http://schemas.microsoft.com/office/powerpoint/2010/main" val="25830902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62</a:t>
            </a:fld>
            <a:endParaRPr lang="es-ES" dirty="0"/>
          </a:p>
        </p:txBody>
      </p:sp>
    </p:spTree>
    <p:extLst>
      <p:ext uri="{BB962C8B-B14F-4D97-AF65-F5344CB8AC3E}">
        <p14:creationId xmlns:p14="http://schemas.microsoft.com/office/powerpoint/2010/main" val="10118827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63</a:t>
            </a:fld>
            <a:endParaRPr lang="es-ES" dirty="0"/>
          </a:p>
        </p:txBody>
      </p:sp>
    </p:spTree>
    <p:extLst>
      <p:ext uri="{BB962C8B-B14F-4D97-AF65-F5344CB8AC3E}">
        <p14:creationId xmlns:p14="http://schemas.microsoft.com/office/powerpoint/2010/main" val="6280351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64</a:t>
            </a:fld>
            <a:endParaRPr lang="es-ES" dirty="0"/>
          </a:p>
        </p:txBody>
      </p:sp>
    </p:spTree>
    <p:extLst>
      <p:ext uri="{BB962C8B-B14F-4D97-AF65-F5344CB8AC3E}">
        <p14:creationId xmlns:p14="http://schemas.microsoft.com/office/powerpoint/2010/main" val="10860770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65</a:t>
            </a:fld>
            <a:endParaRPr lang="es-ES" dirty="0"/>
          </a:p>
        </p:txBody>
      </p:sp>
    </p:spTree>
    <p:extLst>
      <p:ext uri="{BB962C8B-B14F-4D97-AF65-F5344CB8AC3E}">
        <p14:creationId xmlns:p14="http://schemas.microsoft.com/office/powerpoint/2010/main" val="37956142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66</a:t>
            </a:fld>
            <a:endParaRPr lang="es-ES" dirty="0"/>
          </a:p>
        </p:txBody>
      </p:sp>
    </p:spTree>
    <p:extLst>
      <p:ext uri="{BB962C8B-B14F-4D97-AF65-F5344CB8AC3E}">
        <p14:creationId xmlns:p14="http://schemas.microsoft.com/office/powerpoint/2010/main" val="19439420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67</a:t>
            </a:fld>
            <a:endParaRPr lang="es-ES" dirty="0"/>
          </a:p>
        </p:txBody>
      </p:sp>
    </p:spTree>
    <p:extLst>
      <p:ext uri="{BB962C8B-B14F-4D97-AF65-F5344CB8AC3E}">
        <p14:creationId xmlns:p14="http://schemas.microsoft.com/office/powerpoint/2010/main" val="15913034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68</a:t>
            </a:fld>
            <a:endParaRPr lang="es-ES" dirty="0"/>
          </a:p>
        </p:txBody>
      </p:sp>
    </p:spTree>
    <p:extLst>
      <p:ext uri="{BB962C8B-B14F-4D97-AF65-F5344CB8AC3E}">
        <p14:creationId xmlns:p14="http://schemas.microsoft.com/office/powerpoint/2010/main" val="23471782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69</a:t>
            </a:fld>
            <a:endParaRPr lang="es-ES" dirty="0"/>
          </a:p>
        </p:txBody>
      </p:sp>
    </p:spTree>
    <p:extLst>
      <p:ext uri="{BB962C8B-B14F-4D97-AF65-F5344CB8AC3E}">
        <p14:creationId xmlns:p14="http://schemas.microsoft.com/office/powerpoint/2010/main" val="16904433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70</a:t>
            </a:fld>
            <a:endParaRPr lang="es-ES" dirty="0"/>
          </a:p>
        </p:txBody>
      </p:sp>
    </p:spTree>
    <p:extLst>
      <p:ext uri="{BB962C8B-B14F-4D97-AF65-F5344CB8AC3E}">
        <p14:creationId xmlns:p14="http://schemas.microsoft.com/office/powerpoint/2010/main" val="1112169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71</a:t>
            </a:fld>
            <a:endParaRPr lang="es-ES" dirty="0"/>
          </a:p>
        </p:txBody>
      </p:sp>
    </p:spTree>
    <p:extLst>
      <p:ext uri="{BB962C8B-B14F-4D97-AF65-F5344CB8AC3E}">
        <p14:creationId xmlns:p14="http://schemas.microsoft.com/office/powerpoint/2010/main" val="29326680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72</a:t>
            </a:fld>
            <a:endParaRPr lang="es-ES" dirty="0"/>
          </a:p>
        </p:txBody>
      </p:sp>
    </p:spTree>
    <p:extLst>
      <p:ext uri="{BB962C8B-B14F-4D97-AF65-F5344CB8AC3E}">
        <p14:creationId xmlns:p14="http://schemas.microsoft.com/office/powerpoint/2010/main" val="26060994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73</a:t>
            </a:fld>
            <a:endParaRPr lang="es-ES" dirty="0"/>
          </a:p>
        </p:txBody>
      </p:sp>
    </p:spTree>
    <p:extLst>
      <p:ext uri="{BB962C8B-B14F-4D97-AF65-F5344CB8AC3E}">
        <p14:creationId xmlns:p14="http://schemas.microsoft.com/office/powerpoint/2010/main" val="42883096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74</a:t>
            </a:fld>
            <a:endParaRPr lang="es-ES" dirty="0"/>
          </a:p>
        </p:txBody>
      </p:sp>
    </p:spTree>
    <p:extLst>
      <p:ext uri="{BB962C8B-B14F-4D97-AF65-F5344CB8AC3E}">
        <p14:creationId xmlns:p14="http://schemas.microsoft.com/office/powerpoint/2010/main" val="28744918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75</a:t>
            </a:fld>
            <a:endParaRPr lang="es-ES" dirty="0"/>
          </a:p>
        </p:txBody>
      </p:sp>
    </p:spTree>
    <p:extLst>
      <p:ext uri="{BB962C8B-B14F-4D97-AF65-F5344CB8AC3E}">
        <p14:creationId xmlns:p14="http://schemas.microsoft.com/office/powerpoint/2010/main" val="23869502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76</a:t>
            </a:fld>
            <a:endParaRPr lang="es-ES" dirty="0"/>
          </a:p>
        </p:txBody>
      </p:sp>
    </p:spTree>
    <p:extLst>
      <p:ext uri="{BB962C8B-B14F-4D97-AF65-F5344CB8AC3E}">
        <p14:creationId xmlns:p14="http://schemas.microsoft.com/office/powerpoint/2010/main" val="38370558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77</a:t>
            </a:fld>
            <a:endParaRPr lang="es-ES" dirty="0"/>
          </a:p>
        </p:txBody>
      </p:sp>
    </p:spTree>
    <p:extLst>
      <p:ext uri="{BB962C8B-B14F-4D97-AF65-F5344CB8AC3E}">
        <p14:creationId xmlns:p14="http://schemas.microsoft.com/office/powerpoint/2010/main" val="6930176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78</a:t>
            </a:fld>
            <a:endParaRPr lang="es-ES" dirty="0"/>
          </a:p>
        </p:txBody>
      </p:sp>
    </p:spTree>
    <p:extLst>
      <p:ext uri="{BB962C8B-B14F-4D97-AF65-F5344CB8AC3E}">
        <p14:creationId xmlns:p14="http://schemas.microsoft.com/office/powerpoint/2010/main" val="32317831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79</a:t>
            </a:fld>
            <a:endParaRPr lang="es-ES" dirty="0"/>
          </a:p>
        </p:txBody>
      </p:sp>
    </p:spTree>
    <p:extLst>
      <p:ext uri="{BB962C8B-B14F-4D97-AF65-F5344CB8AC3E}">
        <p14:creationId xmlns:p14="http://schemas.microsoft.com/office/powerpoint/2010/main" val="37818941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Levens Hall</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80</a:t>
            </a:fld>
            <a:endParaRPr lang="es-ES" dirty="0"/>
          </a:p>
        </p:txBody>
      </p:sp>
    </p:spTree>
    <p:extLst>
      <p:ext uri="{BB962C8B-B14F-4D97-AF65-F5344CB8AC3E}">
        <p14:creationId xmlns:p14="http://schemas.microsoft.com/office/powerpoint/2010/main" val="36517708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6350629-2E34-4FA3-BF9F-1256BABBD813}" type="slidenum">
              <a:rPr lang="es-ES_tradnl">
                <a:solidFill>
                  <a:prstClr val="black"/>
                </a:solidFill>
                <a:latin typeface="Arial" charset="0"/>
              </a:rPr>
              <a:pPr eaLnBrk="1" hangingPunct="1"/>
              <a:t>82</a:t>
            </a:fld>
            <a:endParaRPr lang="es-ES_tradnl" dirty="0">
              <a:solidFill>
                <a:prstClr val="black"/>
              </a:solidFill>
              <a:latin typeface="Arial"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Londres.-Kensington Park</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514E99FA-3107-49D5-87A5-3A46CCD18985}" type="slidenum">
              <a:rPr lang="es-ES_tradnl">
                <a:solidFill>
                  <a:prstClr val="black"/>
                </a:solidFill>
                <a:latin typeface="Arial" charset="0"/>
              </a:rPr>
              <a:pPr eaLnBrk="1" hangingPunct="1"/>
              <a:t>83</a:t>
            </a:fld>
            <a:endParaRPr lang="es-ES_tradnl" dirty="0">
              <a:solidFill>
                <a:prstClr val="black"/>
              </a:solidFill>
              <a:latin typeface="Arial"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Londres.-Parlament Grass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3BAF335-DC78-447B-BE61-6C42AD70C297}" type="slidenum">
              <a:rPr lang="es-ES_tradnl">
                <a:solidFill>
                  <a:prstClr val="black"/>
                </a:solidFill>
                <a:latin typeface="Arial" charset="0"/>
              </a:rPr>
              <a:pPr eaLnBrk="1" hangingPunct="1"/>
              <a:t>84</a:t>
            </a:fld>
            <a:endParaRPr lang="es-ES_tradnl" dirty="0">
              <a:solidFill>
                <a:prstClr val="black"/>
              </a:solidFill>
              <a:latin typeface="Arial"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Londres.-Green Park</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3F84F5-FC59-4353-A617-60094D00DECC}" type="slidenum">
              <a:rPr lang="es-ES_tradnl">
                <a:solidFill>
                  <a:prstClr val="black"/>
                </a:solidFill>
                <a:latin typeface="Arial" charset="0"/>
              </a:rPr>
              <a:pPr eaLnBrk="1" hangingPunct="1"/>
              <a:t>85</a:t>
            </a:fld>
            <a:endParaRPr lang="es-ES_tradnl" dirty="0">
              <a:solidFill>
                <a:prstClr val="black"/>
              </a:solidFill>
              <a:latin typeface="Arial"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Londres.-Garden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91ABA3D-9002-4B68-8ACC-A250E88F74B0}" type="slidenum">
              <a:rPr lang="es-ES_tradnl">
                <a:solidFill>
                  <a:prstClr val="black"/>
                </a:solidFill>
                <a:latin typeface="Arial" charset="0"/>
              </a:rPr>
              <a:pPr eaLnBrk="1" hangingPunct="1"/>
              <a:t>86</a:t>
            </a:fld>
            <a:endParaRPr lang="es-ES_tradnl" dirty="0">
              <a:solidFill>
                <a:prstClr val="black"/>
              </a:solidFill>
              <a:latin typeface="Arial"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Londres.-Green Park</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86C6FE-F778-48FF-BB35-A934E959A72E}" type="slidenum">
              <a:rPr lang="es-ES_tradnl">
                <a:solidFill>
                  <a:prstClr val="black"/>
                </a:solidFill>
                <a:latin typeface="Arial" charset="0"/>
              </a:rPr>
              <a:pPr eaLnBrk="1" hangingPunct="1"/>
              <a:t>87</a:t>
            </a:fld>
            <a:endParaRPr lang="es-ES_tradnl" dirty="0">
              <a:solidFill>
                <a:prstClr val="black"/>
              </a:solidFill>
              <a:latin typeface="Arial"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 .-Green Park</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C63CD06A-F55D-4F82-8451-23A85ADCA249}" type="slidenum">
              <a:rPr lang="es-ES_tradnl">
                <a:solidFill>
                  <a:prstClr val="black"/>
                </a:solidFill>
                <a:latin typeface="Arial" charset="0"/>
              </a:rPr>
              <a:pPr eaLnBrk="1" hangingPunct="1"/>
              <a:t>88</a:t>
            </a:fld>
            <a:endParaRPr lang="es-ES_tradnl" dirty="0">
              <a:solidFill>
                <a:prstClr val="black"/>
              </a:solidFill>
              <a:latin typeface="Arial"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London.-Green Park</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4DE60CF-AD23-4B0A-9F52-B8EADDDC0E58}" type="slidenum">
              <a:rPr lang="es-ES_tradnl">
                <a:solidFill>
                  <a:prstClr val="black"/>
                </a:solidFill>
                <a:latin typeface="Arial" charset="0"/>
              </a:rPr>
              <a:pPr eaLnBrk="1" hangingPunct="1"/>
              <a:t>89</a:t>
            </a:fld>
            <a:endParaRPr lang="es-ES_tradnl" dirty="0">
              <a:solidFill>
                <a:prstClr val="black"/>
              </a:solidFill>
              <a:latin typeface="Arial"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 Hyde Park</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327F596-A3D2-4D46-95C7-17BDE355449A}" type="slidenum">
              <a:rPr lang="es-ES_tradnl">
                <a:solidFill>
                  <a:prstClr val="black"/>
                </a:solidFill>
                <a:latin typeface="Arial" charset="0"/>
              </a:rPr>
              <a:pPr eaLnBrk="1" hangingPunct="1"/>
              <a:t>90</a:t>
            </a:fld>
            <a:endParaRPr lang="es-ES_tradnl" dirty="0">
              <a:solidFill>
                <a:prstClr val="black"/>
              </a:solidFill>
              <a:latin typeface="Arial"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London.-Kensington Park</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4995EAF-870F-426D-B8B3-C23304E7F0FE}" type="slidenum">
              <a:rPr lang="es-ES_tradnl">
                <a:solidFill>
                  <a:prstClr val="black"/>
                </a:solidFill>
                <a:latin typeface="Arial" charset="0"/>
              </a:rPr>
              <a:pPr eaLnBrk="1" hangingPunct="1"/>
              <a:t>91</a:t>
            </a:fld>
            <a:endParaRPr lang="es-ES_tradnl" dirty="0">
              <a:solidFill>
                <a:prstClr val="black"/>
              </a:solidFill>
              <a:latin typeface="Arial"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London.-Hyde Park</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AFF9E02-7A88-4921-A72C-BACF14D21AF2}" type="slidenum">
              <a:rPr lang="es-ES_tradnl">
                <a:solidFill>
                  <a:prstClr val="black"/>
                </a:solidFill>
                <a:latin typeface="Arial" charset="0"/>
              </a:rPr>
              <a:pPr eaLnBrk="1" hangingPunct="1"/>
              <a:t>92</a:t>
            </a:fld>
            <a:endParaRPr lang="es-ES_tradnl" dirty="0">
              <a:solidFill>
                <a:prstClr val="black"/>
              </a:solidFill>
              <a:latin typeface="Arial"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London.-Hyde Park Parterre</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8007E38-221C-49C1-A62D-9D877F2166B4}" type="slidenum">
              <a:rPr lang="es-ES_tradnl">
                <a:solidFill>
                  <a:prstClr val="black"/>
                </a:solidFill>
                <a:latin typeface="Arial" charset="0"/>
              </a:rPr>
              <a:pPr eaLnBrk="1" hangingPunct="1"/>
              <a:t>93</a:t>
            </a:fld>
            <a:endParaRPr lang="es-ES_tradnl" dirty="0">
              <a:solidFill>
                <a:prstClr val="black"/>
              </a:solidFill>
              <a:latin typeface="Arial"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London.-Hyde Park</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77E1EB3-02BF-41FF-8F12-71A1860DEF4A}" type="slidenum">
              <a:rPr lang="es-ES_tradnl">
                <a:solidFill>
                  <a:prstClr val="black"/>
                </a:solidFill>
                <a:latin typeface="Arial" charset="0"/>
              </a:rPr>
              <a:pPr eaLnBrk="1" hangingPunct="1"/>
              <a:t>94</a:t>
            </a:fld>
            <a:endParaRPr lang="es-ES_tradnl" dirty="0">
              <a:solidFill>
                <a:prstClr val="black"/>
              </a:solidFill>
              <a:latin typeface="Arial"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London.-Kesington Park-The flowers walk</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85C244F4-66F7-4236-9A5D-B5D97F0B0B6A}" type="slidenum">
              <a:rPr lang="es-ES_tradnl">
                <a:solidFill>
                  <a:prstClr val="black"/>
                </a:solidFill>
                <a:latin typeface="Arial" charset="0"/>
              </a:rPr>
              <a:pPr eaLnBrk="1" hangingPunct="1"/>
              <a:t>95</a:t>
            </a:fld>
            <a:endParaRPr lang="es-ES_tradnl" dirty="0">
              <a:solidFill>
                <a:prstClr val="black"/>
              </a:solidFill>
              <a:latin typeface="Arial"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London.-Hyde Park.-Serpentine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D9C04994-BB9E-4CB5-90CE-B2B7A27880D9}" type="slidenum">
              <a:rPr lang="es-ES_tradnl">
                <a:solidFill>
                  <a:prstClr val="black"/>
                </a:solidFill>
                <a:latin typeface="Arial" charset="0"/>
              </a:rPr>
              <a:pPr eaLnBrk="1" hangingPunct="1"/>
              <a:t>98</a:t>
            </a:fld>
            <a:endParaRPr lang="es-ES_tradnl" dirty="0">
              <a:solidFill>
                <a:prstClr val="black"/>
              </a:solidFill>
              <a:latin typeface="Arial"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Park.-Entrance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84819B1-C9CB-4B91-9BDE-BBE74C9E92E5}" type="slidenum">
              <a:rPr lang="es-ES_tradnl">
                <a:solidFill>
                  <a:prstClr val="black"/>
                </a:solidFill>
                <a:latin typeface="Arial" charset="0"/>
              </a:rPr>
              <a:pPr eaLnBrk="1" hangingPunct="1"/>
              <a:t>99</a:t>
            </a:fld>
            <a:endParaRPr lang="es-ES_tradnl" dirty="0">
              <a:solidFill>
                <a:prstClr val="black"/>
              </a:solidFill>
              <a:latin typeface="Arial"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100</a:t>
            </a:fld>
            <a:endParaRPr lang="es-ES" dirty="0"/>
          </a:p>
        </p:txBody>
      </p:sp>
    </p:spTree>
    <p:extLst>
      <p:ext uri="{BB962C8B-B14F-4D97-AF65-F5344CB8AC3E}">
        <p14:creationId xmlns:p14="http://schemas.microsoft.com/office/powerpoint/2010/main" val="254711857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101</a:t>
            </a:fld>
            <a:endParaRPr lang="es-ES" dirty="0"/>
          </a:p>
        </p:txBody>
      </p:sp>
    </p:spTree>
    <p:extLst>
      <p:ext uri="{BB962C8B-B14F-4D97-AF65-F5344CB8AC3E}">
        <p14:creationId xmlns:p14="http://schemas.microsoft.com/office/powerpoint/2010/main" val="116895382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102</a:t>
            </a:fld>
            <a:endParaRPr lang="es-ES" dirty="0"/>
          </a:p>
        </p:txBody>
      </p:sp>
    </p:spTree>
    <p:extLst>
      <p:ext uri="{BB962C8B-B14F-4D97-AF65-F5344CB8AC3E}">
        <p14:creationId xmlns:p14="http://schemas.microsoft.com/office/powerpoint/2010/main" val="31527549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4876C76-8F5A-4171-BBD1-0292C631840E}" type="slidenum">
              <a:rPr lang="es-ES_tradnl">
                <a:solidFill>
                  <a:prstClr val="black"/>
                </a:solidFill>
                <a:latin typeface="Arial" charset="0"/>
              </a:rPr>
              <a:pPr eaLnBrk="1" hangingPunct="1"/>
              <a:t>103</a:t>
            </a:fld>
            <a:endParaRPr lang="es-ES_tradnl" dirty="0">
              <a:solidFill>
                <a:prstClr val="black"/>
              </a:solidFill>
              <a:latin typeface="Arial" charset="0"/>
            </a:endParaRPr>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104</a:t>
            </a:fld>
            <a:endParaRPr lang="es-ES" dirty="0"/>
          </a:p>
        </p:txBody>
      </p:sp>
    </p:spTree>
    <p:extLst>
      <p:ext uri="{BB962C8B-B14F-4D97-AF65-F5344CB8AC3E}">
        <p14:creationId xmlns:p14="http://schemas.microsoft.com/office/powerpoint/2010/main" val="239955776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105</a:t>
            </a:fld>
            <a:endParaRPr lang="es-ES" dirty="0"/>
          </a:p>
        </p:txBody>
      </p:sp>
    </p:spTree>
    <p:extLst>
      <p:ext uri="{BB962C8B-B14F-4D97-AF65-F5344CB8AC3E}">
        <p14:creationId xmlns:p14="http://schemas.microsoft.com/office/powerpoint/2010/main" val="307643810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106</a:t>
            </a:fld>
            <a:endParaRPr lang="es-ES" dirty="0"/>
          </a:p>
        </p:txBody>
      </p:sp>
    </p:spTree>
    <p:extLst>
      <p:ext uri="{BB962C8B-B14F-4D97-AF65-F5344CB8AC3E}">
        <p14:creationId xmlns:p14="http://schemas.microsoft.com/office/powerpoint/2010/main" val="3004868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107</a:t>
            </a:fld>
            <a:endParaRPr lang="es-ES" dirty="0"/>
          </a:p>
        </p:txBody>
      </p:sp>
    </p:spTree>
    <p:extLst>
      <p:ext uri="{BB962C8B-B14F-4D97-AF65-F5344CB8AC3E}">
        <p14:creationId xmlns:p14="http://schemas.microsoft.com/office/powerpoint/2010/main" val="271178157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4D2D379-A5ED-40DA-AAA1-B87396B847DB}" type="slidenum">
              <a:rPr lang="es-ES_tradnl">
                <a:solidFill>
                  <a:prstClr val="black"/>
                </a:solidFill>
                <a:latin typeface="Arial" charset="0"/>
              </a:rPr>
              <a:pPr eaLnBrk="1" hangingPunct="1"/>
              <a:t>108</a:t>
            </a:fld>
            <a:endParaRPr lang="es-ES_tradnl" dirty="0">
              <a:solidFill>
                <a:prstClr val="black"/>
              </a:solidFill>
              <a:latin typeface="Arial" charset="0"/>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Londres.-Holland Park.-Kyoto Gardens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D93D28A-234C-4DFD-82B5-47855D99612D}" type="slidenum">
              <a:rPr lang="es-ES_tradnl">
                <a:solidFill>
                  <a:prstClr val="black"/>
                </a:solidFill>
                <a:latin typeface="Arial" charset="0"/>
              </a:rPr>
              <a:pPr eaLnBrk="1" hangingPunct="1"/>
              <a:t>109</a:t>
            </a:fld>
            <a:endParaRPr lang="es-ES_tradnl" dirty="0">
              <a:solidFill>
                <a:prstClr val="black"/>
              </a:solidFill>
              <a:latin typeface="Arial" charset="0"/>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Park.-Kyoto Garden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1185B5BE-07DC-437D-BB08-9ECFC1E93023}" type="slidenum">
              <a:rPr lang="es-ES_tradnl">
                <a:solidFill>
                  <a:prstClr val="black"/>
                </a:solidFill>
                <a:latin typeface="Arial" charset="0"/>
              </a:rPr>
              <a:pPr eaLnBrk="1" hangingPunct="1"/>
              <a:t>110</a:t>
            </a:fld>
            <a:endParaRPr lang="es-ES_tradnl" dirty="0">
              <a:solidFill>
                <a:prstClr val="black"/>
              </a:solidFill>
              <a:latin typeface="Arial" charset="0"/>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London.-Holland Park.-Kyoto Garden</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Park.-Kyoto Garden</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111</a:t>
            </a:fld>
            <a:endParaRPr lang="es-ES" dirty="0"/>
          </a:p>
        </p:txBody>
      </p:sp>
    </p:spTree>
    <p:extLst>
      <p:ext uri="{BB962C8B-B14F-4D97-AF65-F5344CB8AC3E}">
        <p14:creationId xmlns:p14="http://schemas.microsoft.com/office/powerpoint/2010/main" val="182025349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r>
              <a:rPr lang="es-ES" dirty="0"/>
              <a:t>.-Kyoto Garden</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112</a:t>
            </a:fld>
            <a:endParaRPr lang="es-ES" dirty="0"/>
          </a:p>
        </p:txBody>
      </p:sp>
    </p:spTree>
    <p:extLst>
      <p:ext uri="{BB962C8B-B14F-4D97-AF65-F5344CB8AC3E}">
        <p14:creationId xmlns:p14="http://schemas.microsoft.com/office/powerpoint/2010/main" val="402210621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113</a:t>
            </a:fld>
            <a:endParaRPr lang="es-ES" dirty="0"/>
          </a:p>
        </p:txBody>
      </p:sp>
    </p:spTree>
    <p:extLst>
      <p:ext uri="{BB962C8B-B14F-4D97-AF65-F5344CB8AC3E}">
        <p14:creationId xmlns:p14="http://schemas.microsoft.com/office/powerpoint/2010/main" val="195824040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114</a:t>
            </a:fld>
            <a:endParaRPr lang="es-ES" dirty="0"/>
          </a:p>
        </p:txBody>
      </p:sp>
    </p:spTree>
    <p:extLst>
      <p:ext uri="{BB962C8B-B14F-4D97-AF65-F5344CB8AC3E}">
        <p14:creationId xmlns:p14="http://schemas.microsoft.com/office/powerpoint/2010/main" val="3081388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115</a:t>
            </a:fld>
            <a:endParaRPr lang="es-ES" dirty="0"/>
          </a:p>
        </p:txBody>
      </p:sp>
    </p:spTree>
    <p:extLst>
      <p:ext uri="{BB962C8B-B14F-4D97-AF65-F5344CB8AC3E}">
        <p14:creationId xmlns:p14="http://schemas.microsoft.com/office/powerpoint/2010/main" val="13078018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116</a:t>
            </a:fld>
            <a:endParaRPr lang="es-ES" dirty="0"/>
          </a:p>
        </p:txBody>
      </p:sp>
    </p:spTree>
    <p:extLst>
      <p:ext uri="{BB962C8B-B14F-4D97-AF65-F5344CB8AC3E}">
        <p14:creationId xmlns:p14="http://schemas.microsoft.com/office/powerpoint/2010/main" val="225118718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117</a:t>
            </a:fld>
            <a:endParaRPr lang="es-ES" dirty="0"/>
          </a:p>
        </p:txBody>
      </p:sp>
    </p:spTree>
    <p:extLst>
      <p:ext uri="{BB962C8B-B14F-4D97-AF65-F5344CB8AC3E}">
        <p14:creationId xmlns:p14="http://schemas.microsoft.com/office/powerpoint/2010/main" val="115814234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Park.-Kyoto Gardens</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118</a:t>
            </a:fld>
            <a:endParaRPr lang="es-ES" dirty="0"/>
          </a:p>
        </p:txBody>
      </p:sp>
    </p:spTree>
    <p:extLst>
      <p:ext uri="{BB962C8B-B14F-4D97-AF65-F5344CB8AC3E}">
        <p14:creationId xmlns:p14="http://schemas.microsoft.com/office/powerpoint/2010/main" val="378801108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Park.-Kyoto Garden</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119</a:t>
            </a:fld>
            <a:endParaRPr lang="es-ES" dirty="0"/>
          </a:p>
        </p:txBody>
      </p:sp>
    </p:spTree>
    <p:extLst>
      <p:ext uri="{BB962C8B-B14F-4D97-AF65-F5344CB8AC3E}">
        <p14:creationId xmlns:p14="http://schemas.microsoft.com/office/powerpoint/2010/main" val="72053100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Park.-Kyoto Gardens</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120</a:t>
            </a:fld>
            <a:endParaRPr lang="es-ES" dirty="0"/>
          </a:p>
        </p:txBody>
      </p:sp>
    </p:spTree>
    <p:extLst>
      <p:ext uri="{BB962C8B-B14F-4D97-AF65-F5344CB8AC3E}">
        <p14:creationId xmlns:p14="http://schemas.microsoft.com/office/powerpoint/2010/main" val="25419642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121</a:t>
            </a:fld>
            <a:endParaRPr lang="es-ES" dirty="0"/>
          </a:p>
        </p:txBody>
      </p:sp>
    </p:spTree>
    <p:extLst>
      <p:ext uri="{BB962C8B-B14F-4D97-AF65-F5344CB8AC3E}">
        <p14:creationId xmlns:p14="http://schemas.microsoft.com/office/powerpoint/2010/main" val="537330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Park.-Kyoto Garden</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122</a:t>
            </a:fld>
            <a:endParaRPr lang="es-ES" dirty="0"/>
          </a:p>
        </p:txBody>
      </p:sp>
    </p:spTree>
    <p:extLst>
      <p:ext uri="{BB962C8B-B14F-4D97-AF65-F5344CB8AC3E}">
        <p14:creationId xmlns:p14="http://schemas.microsoft.com/office/powerpoint/2010/main" val="189006508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123</a:t>
            </a:fld>
            <a:endParaRPr lang="es-ES" dirty="0"/>
          </a:p>
        </p:txBody>
      </p:sp>
    </p:spTree>
    <p:extLst>
      <p:ext uri="{BB962C8B-B14F-4D97-AF65-F5344CB8AC3E}">
        <p14:creationId xmlns:p14="http://schemas.microsoft.com/office/powerpoint/2010/main" val="86061746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124</a:t>
            </a:fld>
            <a:endParaRPr lang="es-ES" dirty="0"/>
          </a:p>
        </p:txBody>
      </p:sp>
    </p:spTree>
    <p:extLst>
      <p:ext uri="{BB962C8B-B14F-4D97-AF65-F5344CB8AC3E}">
        <p14:creationId xmlns:p14="http://schemas.microsoft.com/office/powerpoint/2010/main" val="346796031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125</a:t>
            </a:fld>
            <a:endParaRPr lang="es-ES" dirty="0"/>
          </a:p>
        </p:txBody>
      </p:sp>
    </p:spTree>
    <p:extLst>
      <p:ext uri="{BB962C8B-B14F-4D97-AF65-F5344CB8AC3E}">
        <p14:creationId xmlns:p14="http://schemas.microsoft.com/office/powerpoint/2010/main" val="76080666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126</a:t>
            </a:fld>
            <a:endParaRPr lang="es-ES" dirty="0"/>
          </a:p>
        </p:txBody>
      </p:sp>
    </p:spTree>
    <p:extLst>
      <p:ext uri="{BB962C8B-B14F-4D97-AF65-F5344CB8AC3E}">
        <p14:creationId xmlns:p14="http://schemas.microsoft.com/office/powerpoint/2010/main" val="309167576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127</a:t>
            </a:fld>
            <a:endParaRPr lang="es-ES" dirty="0"/>
          </a:p>
        </p:txBody>
      </p:sp>
    </p:spTree>
    <p:extLst>
      <p:ext uri="{BB962C8B-B14F-4D97-AF65-F5344CB8AC3E}">
        <p14:creationId xmlns:p14="http://schemas.microsoft.com/office/powerpoint/2010/main" val="18072452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128</a:t>
            </a:fld>
            <a:endParaRPr lang="es-ES" dirty="0"/>
          </a:p>
        </p:txBody>
      </p:sp>
    </p:spTree>
    <p:extLst>
      <p:ext uri="{BB962C8B-B14F-4D97-AF65-F5344CB8AC3E}">
        <p14:creationId xmlns:p14="http://schemas.microsoft.com/office/powerpoint/2010/main" val="316125718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129</a:t>
            </a:fld>
            <a:endParaRPr lang="es-ES" dirty="0"/>
          </a:p>
        </p:txBody>
      </p:sp>
    </p:spTree>
    <p:extLst>
      <p:ext uri="{BB962C8B-B14F-4D97-AF65-F5344CB8AC3E}">
        <p14:creationId xmlns:p14="http://schemas.microsoft.com/office/powerpoint/2010/main" val="401045688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130</a:t>
            </a:fld>
            <a:endParaRPr lang="es-ES" dirty="0"/>
          </a:p>
        </p:txBody>
      </p:sp>
    </p:spTree>
    <p:extLst>
      <p:ext uri="{BB962C8B-B14F-4D97-AF65-F5344CB8AC3E}">
        <p14:creationId xmlns:p14="http://schemas.microsoft.com/office/powerpoint/2010/main" val="47808900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131</a:t>
            </a:fld>
            <a:endParaRPr lang="es-ES" dirty="0"/>
          </a:p>
        </p:txBody>
      </p:sp>
    </p:spTree>
    <p:extLst>
      <p:ext uri="{BB962C8B-B14F-4D97-AF65-F5344CB8AC3E}">
        <p14:creationId xmlns:p14="http://schemas.microsoft.com/office/powerpoint/2010/main" val="261419808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132</a:t>
            </a:fld>
            <a:endParaRPr lang="es-ES" dirty="0"/>
          </a:p>
        </p:txBody>
      </p:sp>
    </p:spTree>
    <p:extLst>
      <p:ext uri="{BB962C8B-B14F-4D97-AF65-F5344CB8AC3E}">
        <p14:creationId xmlns:p14="http://schemas.microsoft.com/office/powerpoint/2010/main" val="115954754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133</a:t>
            </a:fld>
            <a:endParaRPr lang="es-ES" dirty="0"/>
          </a:p>
        </p:txBody>
      </p:sp>
    </p:spTree>
    <p:extLst>
      <p:ext uri="{BB962C8B-B14F-4D97-AF65-F5344CB8AC3E}">
        <p14:creationId xmlns:p14="http://schemas.microsoft.com/office/powerpoint/2010/main" val="104026278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a:p>
            <a:endParaRPr lang="es-ES" dirty="0"/>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134</a:t>
            </a:fld>
            <a:endParaRPr lang="es-ES" dirty="0"/>
          </a:p>
        </p:txBody>
      </p:sp>
    </p:spTree>
    <p:extLst>
      <p:ext uri="{BB962C8B-B14F-4D97-AF65-F5344CB8AC3E}">
        <p14:creationId xmlns:p14="http://schemas.microsoft.com/office/powerpoint/2010/main" val="11560346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London.-Holland Park.-</a:t>
            </a:r>
          </a:p>
        </p:txBody>
      </p:sp>
      <p:sp>
        <p:nvSpPr>
          <p:cNvPr id="4" name="3 Marcador de número de diapositiva"/>
          <p:cNvSpPr>
            <a:spLocks noGrp="1"/>
          </p:cNvSpPr>
          <p:nvPr>
            <p:ph type="sldNum" sz="quarter" idx="10"/>
          </p:nvPr>
        </p:nvSpPr>
        <p:spPr/>
        <p:txBody>
          <a:bodyPr/>
          <a:lstStyle/>
          <a:p>
            <a:fld id="{9883DA38-407A-4144-8106-3BCED339283D}" type="slidenum">
              <a:rPr lang="es-ES" smtClean="0"/>
              <a:t>135</a:t>
            </a:fld>
            <a:endParaRPr lang="es-ES" dirty="0"/>
          </a:p>
        </p:txBody>
      </p:sp>
    </p:spTree>
    <p:extLst>
      <p:ext uri="{BB962C8B-B14F-4D97-AF65-F5344CB8AC3E}">
        <p14:creationId xmlns:p14="http://schemas.microsoft.com/office/powerpoint/2010/main" val="1538394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641338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598528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973784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84329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9044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567110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587678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894772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336535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36703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974433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12680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7039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61025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7183607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295612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995327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60087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97725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281751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569607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610928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8285843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3/8/2018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9419170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18.xml"/><Relationship Id="rId4" Type="http://schemas.openxmlformats.org/officeDocument/2006/relationships/image" Target="../media/image52.jp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24.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476672"/>
            <a:ext cx="6462464" cy="3960440"/>
          </a:xfrm>
        </p:spPr>
        <p:txBody>
          <a:bodyPr>
            <a:normAutofit/>
          </a:bodyPr>
          <a:lstStyle/>
          <a:p>
            <a:r>
              <a:rPr lang="es-ES" sz="3200" dirty="0"/>
              <a:t>EUROPA.-LA VUELTA AL MUNDO EN 885 JARDINES.- ISLAS BRITANICAS.</a:t>
            </a:r>
            <a:r>
              <a:rPr lang="es-ES" sz="4000" dirty="0"/>
              <a:t>-</a:t>
            </a:r>
            <a:r>
              <a:rPr lang="es-ES" sz="3100" dirty="0"/>
              <a:t>Leonarsdleee Gardens.-Levens Hall.-London Parks.-Holland Park.-</a:t>
            </a:r>
            <a:endParaRPr lang="es-ES" dirty="0"/>
          </a:p>
        </p:txBody>
      </p:sp>
      <p:sp>
        <p:nvSpPr>
          <p:cNvPr id="3" name="2 Subtítulo"/>
          <p:cNvSpPr>
            <a:spLocks noGrp="1"/>
          </p:cNvSpPr>
          <p:nvPr>
            <p:ph type="subTitle" idx="1"/>
          </p:nvPr>
        </p:nvSpPr>
        <p:spPr>
          <a:xfrm>
            <a:off x="2411760" y="4869160"/>
            <a:ext cx="4536504" cy="1371600"/>
          </a:xfrm>
        </p:spPr>
        <p:txBody>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035047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LEONARDSLEE GARDENS</a:t>
            </a:r>
          </a:p>
        </p:txBody>
      </p:sp>
      <p:sp>
        <p:nvSpPr>
          <p:cNvPr id="3" name="2 Marcador de contenido"/>
          <p:cNvSpPr>
            <a:spLocks noGrp="1"/>
          </p:cNvSpPr>
          <p:nvPr>
            <p:ph sz="quarter" idx="1"/>
          </p:nvPr>
        </p:nvSpPr>
        <p:spPr>
          <a:xfrm>
            <a:off x="457200" y="2132856"/>
            <a:ext cx="7467600" cy="4341096"/>
          </a:xfrm>
        </p:spPr>
        <p:txBody>
          <a:bodyPr>
            <a:normAutofit lnSpcReduction="10000"/>
          </a:bodyPr>
          <a:lstStyle/>
          <a:p>
            <a:pPr>
              <a:defRPr/>
            </a:pPr>
            <a:r>
              <a:rPr lang="es-ES" b="1" dirty="0"/>
              <a:t>Leonardslee</a:t>
            </a:r>
            <a:r>
              <a:rPr lang="es-ES" dirty="0"/>
              <a:t> es una casa de campo y jardín, cerca de Baja Beeding en West Sussex, Inglaterra.</a:t>
            </a:r>
          </a:p>
          <a:p>
            <a:pPr>
              <a:defRPr/>
            </a:pPr>
            <a:r>
              <a:rPr lang="es-ES" dirty="0"/>
              <a:t>Una característica inusual, de Inglaterra, es la colonia de canguros que han segado la hierba en los jardines durante más de un siglo..</a:t>
            </a:r>
          </a:p>
          <a:p>
            <a:pPr>
              <a:defRPr/>
            </a:pPr>
            <a:r>
              <a:rPr lang="es-ES" dirty="0"/>
              <a:t> Un jardín rocoso cerca de la casa fue construido 1890 por el famoso James Pulham e hijo  y Victoria  la empresa de jardinería. </a:t>
            </a:r>
          </a:p>
          <a:p>
            <a:pPr>
              <a:defRPr/>
            </a:pPr>
            <a:r>
              <a:rPr lang="es-ES" dirty="0"/>
              <a:t>Leonardslee se compró  en 1801 por la familia Beauclerk, quienes hicieron las primeras plantaciones ornamentales.</a:t>
            </a:r>
          </a:p>
          <a:p>
            <a:pPr>
              <a:defRPr/>
            </a:pPr>
            <a:endParaRPr lang="es-ES" dirty="0"/>
          </a:p>
        </p:txBody>
      </p:sp>
    </p:spTree>
    <p:extLst>
      <p:ext uri="{BB962C8B-B14F-4D97-AF65-F5344CB8AC3E}">
        <p14:creationId xmlns:p14="http://schemas.microsoft.com/office/powerpoint/2010/main" val="3280450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1124743"/>
            <a:ext cx="7056784" cy="4974431"/>
          </a:xfrm>
        </p:spPr>
        <p:txBody>
          <a:bodyPr>
            <a:normAutofit/>
          </a:bodyPr>
          <a:lstStyle/>
          <a:p>
            <a:pPr>
              <a:defRPr/>
            </a:pPr>
            <a:r>
              <a:rPr lang="en-US" dirty="0"/>
              <a:t>En 1852 se vendieron a la familia Hubbard que construyó la actual casa de estilo italiano.</a:t>
            </a:r>
          </a:p>
          <a:p>
            <a:pPr>
              <a:defRPr/>
            </a:pPr>
            <a:r>
              <a:rPr lang="es-ES" dirty="0"/>
              <a:t>Edmund Loder de Flore, en Northamptonshire se casó con Marion Hubbard en 1876 y compró la propiedad de sus suegros en 1889.</a:t>
            </a:r>
          </a:p>
          <a:p>
            <a:pPr>
              <a:defRPr/>
            </a:pPr>
            <a:r>
              <a:rPr lang="es-ES" dirty="0"/>
              <a:t>Plantó una gran cantidad de flora exótica en un corto tiempo y también introdujo gacelas, castores, canguros etc...</a:t>
            </a:r>
          </a:p>
          <a:p>
            <a:pPr>
              <a:defRPr/>
            </a:pPr>
            <a:r>
              <a:rPr lang="es-ES" dirty="0"/>
              <a:t>El Pulhams construyó el jardín de rocas 1890 utilizando una mezcla de piedra arenisca del Cretácico natural y artificial.</a:t>
            </a:r>
          </a:p>
          <a:p>
            <a:pPr marL="0" indent="0">
              <a:buNone/>
              <a:defRPr/>
            </a:pPr>
            <a:endParaRPr lang="es-ES" dirty="0"/>
          </a:p>
          <a:p>
            <a:pPr>
              <a:defRPr/>
            </a:pPr>
            <a:endParaRPr lang="es-ES" dirty="0"/>
          </a:p>
        </p:txBody>
      </p:sp>
    </p:spTree>
    <p:extLst>
      <p:ext uri="{BB962C8B-B14F-4D97-AF65-F5344CB8AC3E}">
        <p14:creationId xmlns:p14="http://schemas.microsoft.com/office/powerpoint/2010/main" val="3170739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jardín de rocas es de tamaño moderado y rodeado de coníferas para proporcionar protección. Leonardslee se ha mantenido en la familia Loder hasta el presente, con el dueño actual, Robin Loder ha realizado cuatro nuevos lagos y las nuevas plantaciones en el lado este del valle.</a:t>
            </a:r>
          </a:p>
          <a:p>
            <a:endParaRPr lang="es-ES" dirty="0"/>
          </a:p>
        </p:txBody>
      </p:sp>
    </p:spTree>
    <p:extLst>
      <p:ext uri="{BB962C8B-B14F-4D97-AF65-F5344CB8AC3E}">
        <p14:creationId xmlns:p14="http://schemas.microsoft.com/office/powerpoint/2010/main" val="414516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623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Leonardslee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423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Leonardsle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518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Leonardslee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590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4028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721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3824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758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919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332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371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197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191000"/>
            <a:ext cx="22860000" cy="15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150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3"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587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164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763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677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600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664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7096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191000"/>
            <a:ext cx="22860000" cy="15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113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1591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1438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82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045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Leonardslee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12192000" cy="9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7155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Leonardslee hortensi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2707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Leonardslee rock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191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Leonardslee Rock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888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Leonards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234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3" descr="Leonardslee_Autumn_WoodlandWal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37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274638"/>
            <a:ext cx="6953200" cy="1143000"/>
          </a:xfrm>
        </p:spPr>
        <p:txBody>
          <a:bodyPr/>
          <a:lstStyle/>
          <a:p>
            <a:pPr>
              <a:defRPr/>
            </a:pPr>
            <a:r>
              <a:rPr lang="es-ES" dirty="0"/>
              <a:t>LEVENS HALL</a:t>
            </a:r>
          </a:p>
        </p:txBody>
      </p:sp>
      <p:sp>
        <p:nvSpPr>
          <p:cNvPr id="3" name="2 Marcador de contenido"/>
          <p:cNvSpPr>
            <a:spLocks noGrp="1"/>
          </p:cNvSpPr>
          <p:nvPr>
            <p:ph sz="quarter" idx="1"/>
          </p:nvPr>
        </p:nvSpPr>
        <p:spPr>
          <a:xfrm>
            <a:off x="755576" y="1500188"/>
            <a:ext cx="7272808" cy="4498975"/>
          </a:xfrm>
        </p:spPr>
        <p:txBody>
          <a:bodyPr>
            <a:normAutofit lnSpcReduction="10000"/>
          </a:bodyPr>
          <a:lstStyle/>
          <a:p>
            <a:pPr>
              <a:defRPr/>
            </a:pPr>
            <a:r>
              <a:rPr lang="es-ES" dirty="0"/>
              <a:t>Histórico Jardín topiario en el sur de Cumbria </a:t>
            </a:r>
          </a:p>
          <a:p>
            <a:pPr>
              <a:defRPr/>
            </a:pPr>
            <a:r>
              <a:rPr lang="es-ES" dirty="0"/>
              <a:t>Un jardín que data de 1694 - mediante una combinación de las circunstancias y el amor de los jardines en Levens Hall han sobrevivido en su diseño original. </a:t>
            </a:r>
          </a:p>
          <a:p>
            <a:pPr>
              <a:defRPr/>
            </a:pPr>
            <a:r>
              <a:rPr lang="es-ES" dirty="0"/>
              <a:t>Las Topiarias son algunas de las más antiguas del mundo .</a:t>
            </a:r>
          </a:p>
          <a:p>
            <a:pPr>
              <a:defRPr/>
            </a:pPr>
            <a:r>
              <a:rPr lang="es-ES" dirty="0"/>
              <a:t>El jardín histórico , también incorpora un pequeño huerto de manzanos y nísperos, una plantacion de frutos secos y un jardín de hierbas, una bolera, un jardín de rosas, los bordes herbáceos y plantas de temporada.</a:t>
            </a:r>
          </a:p>
        </p:txBody>
      </p:sp>
    </p:spTree>
    <p:extLst>
      <p:ext uri="{BB962C8B-B14F-4D97-AF65-F5344CB8AC3E}">
        <p14:creationId xmlns:p14="http://schemas.microsoft.com/office/powerpoint/2010/main" val="1373174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043608" y="836712"/>
            <a:ext cx="7128792" cy="5262463"/>
          </a:xfrm>
        </p:spPr>
        <p:txBody>
          <a:bodyPr/>
          <a:lstStyle/>
          <a:p>
            <a:pPr>
              <a:defRPr/>
            </a:pPr>
            <a:r>
              <a:rPr lang="es-ES" dirty="0"/>
              <a:t>Para celebrar la alianza del coronel James Grahme y su jardinero Guillaume Beaumont, se coloco una fuente en el jardin, que se añadió en 1994.</a:t>
            </a:r>
          </a:p>
        </p:txBody>
      </p:sp>
    </p:spTree>
    <p:extLst>
      <p:ext uri="{BB962C8B-B14F-4D97-AF65-F5344CB8AC3E}">
        <p14:creationId xmlns:p14="http://schemas.microsoft.com/office/powerpoint/2010/main" val="1439821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3" descr="Levens_hall_a28"/>
          <p:cNvPicPr>
            <a:picLocks noChangeAspect="1" noChangeArrowheads="1"/>
          </p:cNvPicPr>
          <p:nvPr/>
        </p:nvPicPr>
        <p:blipFill rotWithShape="1">
          <a:blip r:embed="rId3">
            <a:extLst>
              <a:ext uri="{28A0092B-C50C-407E-A947-70E740481C1C}">
                <a14:useLocalDpi xmlns:a14="http://schemas.microsoft.com/office/drawing/2010/main" val="0"/>
              </a:ext>
            </a:extLst>
          </a:blip>
          <a:srcRect b="4132"/>
          <a:stretch/>
        </p:blipFill>
        <p:spPr bwMode="auto">
          <a:xfrm>
            <a:off x="-684213" y="0"/>
            <a:ext cx="98282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6101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06728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34652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27007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659515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4" descr="Leven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994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Leve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2132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Leven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487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Levens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24570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Levens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4461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12666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Levens Hall 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5934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817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209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Levens Hall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5673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5113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9468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34204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1529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282"/>
            <a:ext cx="4572000" cy="6858000"/>
          </a:xfrm>
          <a:prstGeom prst="rect">
            <a:avLst/>
          </a:prstGeom>
        </p:spPr>
      </p:pic>
    </p:spTree>
    <p:extLst>
      <p:ext uri="{BB962C8B-B14F-4D97-AF65-F5344CB8AC3E}">
        <p14:creationId xmlns:p14="http://schemas.microsoft.com/office/powerpoint/2010/main" val="38698275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Levens 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6414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Levens-H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33661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2807220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49785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9537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79240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89750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7300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70686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64946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7" y="0"/>
            <a:ext cx="8964706" cy="6858000"/>
          </a:xfrm>
          <a:prstGeom prst="rect">
            <a:avLst/>
          </a:prstGeom>
        </p:spPr>
      </p:pic>
    </p:spTree>
    <p:extLst>
      <p:ext uri="{BB962C8B-B14F-4D97-AF65-F5344CB8AC3E}">
        <p14:creationId xmlns:p14="http://schemas.microsoft.com/office/powerpoint/2010/main" val="5726676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89718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2566865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5712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60866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65302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0"/>
            <a:ext cx="9144000" cy="6762750"/>
          </a:xfrm>
          <a:prstGeom prst="rect">
            <a:avLst/>
          </a:prstGeom>
        </p:spPr>
      </p:pic>
    </p:spTree>
    <p:extLst>
      <p:ext uri="{BB962C8B-B14F-4D97-AF65-F5344CB8AC3E}">
        <p14:creationId xmlns:p14="http://schemas.microsoft.com/office/powerpoint/2010/main" val="41397447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30558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458288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4301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 y="0"/>
            <a:ext cx="9129370" cy="6857999"/>
          </a:xfrm>
          <a:prstGeom prst="rect">
            <a:avLst/>
          </a:prstGeom>
        </p:spPr>
      </p:pic>
    </p:spTree>
    <p:extLst>
      <p:ext uri="{BB962C8B-B14F-4D97-AF65-F5344CB8AC3E}">
        <p14:creationId xmlns:p14="http://schemas.microsoft.com/office/powerpoint/2010/main" val="13530907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551296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22323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LONDON PARKS</a:t>
            </a:r>
          </a:p>
        </p:txBody>
      </p:sp>
      <p:sp>
        <p:nvSpPr>
          <p:cNvPr id="3" name="2 Marcador de contenido"/>
          <p:cNvSpPr>
            <a:spLocks noGrp="1"/>
          </p:cNvSpPr>
          <p:nvPr>
            <p:ph sz="quarter" idx="1"/>
          </p:nvPr>
        </p:nvSpPr>
        <p:spPr/>
        <p:txBody>
          <a:bodyPr/>
          <a:lstStyle/>
          <a:p>
            <a:r>
              <a:rPr lang="es-ES" dirty="0"/>
              <a:t>Hay muchos parques y espacios abiertos en Londres , Inglaterra . El espacio verde en el centro de Londres se compone de cinco parques reales , complementados por una serie de pequeñas plazas ajardinadas esparcidos por el centro de la ciudad. Espacio abierto en el resto de la ciudad está dominada por los restantes tres parques reales y muchos otros parques y espacios abiertos de una gama de tamaños, dirigidos principalmente por los locales de ciudades de Londres , aunque otros propietarios incluyen el National Trust y la City of London Corporation . </a:t>
            </a:r>
          </a:p>
        </p:txBody>
      </p:sp>
    </p:spTree>
    <p:extLst>
      <p:ext uri="{BB962C8B-B14F-4D97-AF65-F5344CB8AC3E}">
        <p14:creationId xmlns:p14="http://schemas.microsoft.com/office/powerpoint/2010/main" val="11724639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Londo¡res-Kensington Gardens-The Flowers Walk-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8485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Lond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1303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London 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1684338"/>
            <a:ext cx="15240000"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6061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London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3926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London 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15240000" cy="11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094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Lond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6411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London Green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3700463"/>
            <a:ext cx="15240000" cy="1143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7291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London Hyde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4162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Londres- Kensington Gardens-The Flowers Walk-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0646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Londres Hyde Park-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0950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Londres-Hyde Park-Parter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4783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Londres-Hyde P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6300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Londres-Kensington Gardens-The Flowers Wal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3018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Londres-Hyde Park-Serpentine-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20937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HOLLAND PARK</a:t>
            </a:r>
          </a:p>
        </p:txBody>
      </p:sp>
      <p:sp>
        <p:nvSpPr>
          <p:cNvPr id="3" name="2 Marcador de contenido"/>
          <p:cNvSpPr>
            <a:spLocks noGrp="1"/>
          </p:cNvSpPr>
          <p:nvPr>
            <p:ph sz="quarter" idx="1"/>
          </p:nvPr>
        </p:nvSpPr>
        <p:spPr/>
        <p:txBody>
          <a:bodyPr/>
          <a:lstStyle/>
          <a:p>
            <a:pPr>
              <a:defRPr/>
            </a:pPr>
            <a:r>
              <a:rPr lang="es-ES" dirty="0"/>
              <a:t> </a:t>
            </a:r>
            <a:r>
              <a:rPr lang="es-ES" b="1" dirty="0"/>
              <a:t>Holland Park</a:t>
            </a:r>
            <a:r>
              <a:rPr lang="es-ES" dirty="0"/>
              <a:t> es un barrio y un parque público en el distrito real de Kensington y Chelsea, en Londres, centro-oeste de Inglaterra. </a:t>
            </a:r>
          </a:p>
          <a:p>
            <a:pPr>
              <a:defRPr/>
            </a:pPr>
            <a:r>
              <a:rPr lang="es-ES" dirty="0"/>
              <a:t>Holland Park tiene una reputación como una zona próspera y de moda, conocido por terrazas atractivas de grandes casas victorianas, y de centros comerciales y restaurantes de lujo.</a:t>
            </a:r>
          </a:p>
          <a:p>
            <a:pPr>
              <a:defRPr/>
            </a:pPr>
            <a:endParaRPr lang="es-ES" dirty="0"/>
          </a:p>
        </p:txBody>
      </p:sp>
    </p:spTree>
    <p:extLst>
      <p:ext uri="{BB962C8B-B14F-4D97-AF65-F5344CB8AC3E}">
        <p14:creationId xmlns:p14="http://schemas.microsoft.com/office/powerpoint/2010/main" val="35379288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sz="quarter" idx="1"/>
          </p:nvPr>
        </p:nvSpPr>
        <p:spPr>
          <a:xfrm>
            <a:off x="755576" y="1052736"/>
            <a:ext cx="7272808" cy="5046439"/>
          </a:xfrm>
        </p:spPr>
        <p:txBody>
          <a:bodyPr/>
          <a:lstStyle/>
          <a:p>
            <a:pPr>
              <a:defRPr/>
            </a:pPr>
            <a:r>
              <a:rPr lang="es-ES" dirty="0"/>
              <a:t>'Holland Park' contiene un invernadero famoso, un campo de críquet, pistas de tenis, un jardín japonés, un albergue juvenil uno  en las  mejores condiciones de Londres, parques infantiles, ardillas ,impresionante para un parque de Londres y pavos reales. </a:t>
            </a:r>
          </a:p>
          <a:p>
            <a:pPr>
              <a:defRPr/>
            </a:pPr>
            <a:r>
              <a:rPr lang="es-ES" dirty="0"/>
              <a:t>Hoy en día los restos de la casa forman un telón de fondo para el Open Air Holland Park Theatre, que es la casa de la Opera de Holland Park. </a:t>
            </a:r>
          </a:p>
        </p:txBody>
      </p:sp>
    </p:spTree>
    <p:extLst>
      <p:ext uri="{BB962C8B-B14F-4D97-AF65-F5344CB8AC3E}">
        <p14:creationId xmlns:p14="http://schemas.microsoft.com/office/powerpoint/2010/main" val="9129788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Londres-Holand Pa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60843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3" descr="Londres-Holand Park-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8228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7999"/>
          </a:xfrm>
          <a:prstGeom prst="rect">
            <a:avLst/>
          </a:prstGeom>
        </p:spPr>
      </p:pic>
    </p:spTree>
    <p:extLst>
      <p:ext uri="{BB962C8B-B14F-4D97-AF65-F5344CB8AC3E}">
        <p14:creationId xmlns:p14="http://schemas.microsoft.com/office/powerpoint/2010/main" val="17686394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493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965757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Londres-Holand Park-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1742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01252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69266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19665"/>
          </a:xfrm>
          <a:prstGeom prst="rect">
            <a:avLst/>
          </a:prstGeom>
        </p:spPr>
      </p:pic>
    </p:spTree>
    <p:extLst>
      <p:ext uri="{BB962C8B-B14F-4D97-AF65-F5344CB8AC3E}">
        <p14:creationId xmlns:p14="http://schemas.microsoft.com/office/powerpoint/2010/main" val="21208122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7780585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Londres-Holand Park-Kyoto Garden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5203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Londres-Holand Park-Kyoto Garde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20307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Londres-Holand Park-Kyoto Garden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1744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144000" cy="6858000"/>
          </a:xfrm>
          <a:prstGeom prst="rect">
            <a:avLst/>
          </a:prstGeom>
        </p:spPr>
      </p:pic>
    </p:spTree>
    <p:extLst>
      <p:ext uri="{BB962C8B-B14F-4D97-AF65-F5344CB8AC3E}">
        <p14:creationId xmlns:p14="http://schemas.microsoft.com/office/powerpoint/2010/main" val="249429539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6148471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29932441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19" cy="6857999"/>
          </a:xfrm>
          <a:prstGeom prst="rect">
            <a:avLst/>
          </a:prstGeom>
        </p:spPr>
      </p:pic>
    </p:spTree>
    <p:extLst>
      <p:ext uri="{BB962C8B-B14F-4D97-AF65-F5344CB8AC3E}">
        <p14:creationId xmlns:p14="http://schemas.microsoft.com/office/powerpoint/2010/main" val="358342589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7" cy="6857999"/>
          </a:xfrm>
          <a:prstGeom prst="rect">
            <a:avLst/>
          </a:prstGeom>
        </p:spPr>
      </p:pic>
    </p:spTree>
    <p:extLst>
      <p:ext uri="{BB962C8B-B14F-4D97-AF65-F5344CB8AC3E}">
        <p14:creationId xmlns:p14="http://schemas.microsoft.com/office/powerpoint/2010/main" val="19129278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505055" cy="6857999"/>
          </a:xfrm>
          <a:prstGeom prst="rect">
            <a:avLst/>
          </a:prstGeom>
        </p:spPr>
      </p:pic>
    </p:spTree>
    <p:extLst>
      <p:ext uri="{BB962C8B-B14F-4D97-AF65-F5344CB8AC3E}">
        <p14:creationId xmlns:p14="http://schemas.microsoft.com/office/powerpoint/2010/main" val="372422116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3" y="-57151"/>
            <a:ext cx="9154193" cy="6857999"/>
          </a:xfrm>
          <a:prstGeom prst="rect">
            <a:avLst/>
          </a:prstGeom>
        </p:spPr>
      </p:pic>
    </p:spTree>
    <p:extLst>
      <p:ext uri="{BB962C8B-B14F-4D97-AF65-F5344CB8AC3E}">
        <p14:creationId xmlns:p14="http://schemas.microsoft.com/office/powerpoint/2010/main" val="10569919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65152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0136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28562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93401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7" cy="6857999"/>
          </a:xfrm>
          <a:prstGeom prst="rect">
            <a:avLst/>
          </a:prstGeom>
        </p:spPr>
      </p:pic>
    </p:spTree>
    <p:extLst>
      <p:ext uri="{BB962C8B-B14F-4D97-AF65-F5344CB8AC3E}">
        <p14:creationId xmlns:p14="http://schemas.microsoft.com/office/powerpoint/2010/main" val="18867224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09085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6965"/>
          <a:stretch/>
        </p:blipFill>
        <p:spPr>
          <a:xfrm>
            <a:off x="0" y="0"/>
            <a:ext cx="9144000" cy="6858000"/>
          </a:xfrm>
          <a:prstGeom prst="rect">
            <a:avLst/>
          </a:prstGeom>
        </p:spPr>
      </p:pic>
    </p:spTree>
    <p:extLst>
      <p:ext uri="{BB962C8B-B14F-4D97-AF65-F5344CB8AC3E}">
        <p14:creationId xmlns:p14="http://schemas.microsoft.com/office/powerpoint/2010/main" val="38973568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9846619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85464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72711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21892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23340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78458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53689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5613442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2501177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578898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02292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93</TotalTime>
  <Words>1174</Words>
  <Application>Microsoft Office PowerPoint</Application>
  <PresentationFormat>Presentación en pantalla (4:3)</PresentationFormat>
  <Paragraphs>277</Paragraphs>
  <Slides>135</Slides>
  <Notes>126</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135</vt:i4>
      </vt:variant>
    </vt:vector>
  </HeadingPairs>
  <TitlesOfParts>
    <vt:vector size="142" baseType="lpstr">
      <vt:lpstr>Arial</vt:lpstr>
      <vt:lpstr>Calibri</vt:lpstr>
      <vt:lpstr>Century Schoolbook</vt:lpstr>
      <vt:lpstr>Wingdings</vt:lpstr>
      <vt:lpstr>Wingdings 2</vt:lpstr>
      <vt:lpstr>1_Default Theme</vt:lpstr>
      <vt:lpstr>Default Theme</vt:lpstr>
      <vt:lpstr>EUROPA.-LA VUELTA AL MUNDO EN 885 JARDINES.- ISLAS BRITANICAS.-Leonarsdleee Gardens.-Levens Hall.-London Parks.-Holland Park.-</vt:lpstr>
      <vt:lpstr>LEONARDSLEE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LEVENS HALL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LONDON PARKS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HOLLAND 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 ISLAS BRITANICAS.-Leonarsdleee Gardens.-Levens Hall.-London Parks.-Holland Park.-Regent´s Park.-Longleat Gardens.-Lyme Park</dc:title>
  <dc:creator>Josep</dc:creator>
  <cp:lastModifiedBy>Usuario</cp:lastModifiedBy>
  <cp:revision>8</cp:revision>
  <dcterms:created xsi:type="dcterms:W3CDTF">2016-03-09T09:15:39Z</dcterms:created>
  <dcterms:modified xsi:type="dcterms:W3CDTF">2018-03-08T05:50:33Z</dcterms:modified>
</cp:coreProperties>
</file>