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0"/>
  </p:notesMasterIdLst>
  <p:sldIdLst>
    <p:sldId id="257" r:id="rId2"/>
    <p:sldId id="299" r:id="rId3"/>
    <p:sldId id="301" r:id="rId4"/>
    <p:sldId id="300" r:id="rId5"/>
    <p:sldId id="259" r:id="rId6"/>
    <p:sldId id="302" r:id="rId7"/>
    <p:sldId id="303" r:id="rId8"/>
    <p:sldId id="304" r:id="rId9"/>
    <p:sldId id="320" r:id="rId10"/>
    <p:sldId id="356" r:id="rId11"/>
    <p:sldId id="354" r:id="rId12"/>
    <p:sldId id="369" r:id="rId13"/>
    <p:sldId id="308" r:id="rId14"/>
    <p:sldId id="309" r:id="rId15"/>
    <p:sldId id="370" r:id="rId16"/>
    <p:sldId id="310" r:id="rId17"/>
    <p:sldId id="311" r:id="rId18"/>
    <p:sldId id="312" r:id="rId19"/>
    <p:sldId id="360" r:id="rId20"/>
    <p:sldId id="346" r:id="rId21"/>
    <p:sldId id="313" r:id="rId22"/>
    <p:sldId id="261" r:id="rId23"/>
    <p:sldId id="263" r:id="rId24"/>
    <p:sldId id="306" r:id="rId25"/>
    <p:sldId id="317" r:id="rId26"/>
    <p:sldId id="338" r:id="rId27"/>
    <p:sldId id="364" r:id="rId28"/>
    <p:sldId id="260" r:id="rId29"/>
    <p:sldId id="262" r:id="rId30"/>
    <p:sldId id="314" r:id="rId31"/>
    <p:sldId id="321" r:id="rId32"/>
    <p:sldId id="331" r:id="rId33"/>
    <p:sldId id="327" r:id="rId34"/>
    <p:sldId id="334" r:id="rId35"/>
    <p:sldId id="343" r:id="rId36"/>
    <p:sldId id="344" r:id="rId37"/>
    <p:sldId id="367" r:id="rId38"/>
    <p:sldId id="359" r:id="rId39"/>
    <p:sldId id="345" r:id="rId40"/>
    <p:sldId id="333" r:id="rId41"/>
    <p:sldId id="316" r:id="rId42"/>
    <p:sldId id="339" r:id="rId43"/>
    <p:sldId id="362" r:id="rId44"/>
    <p:sldId id="355" r:id="rId45"/>
    <p:sldId id="365" r:id="rId46"/>
    <p:sldId id="352" r:id="rId47"/>
    <p:sldId id="341" r:id="rId48"/>
    <p:sldId id="349" r:id="rId49"/>
    <p:sldId id="342" r:id="rId50"/>
    <p:sldId id="347" r:id="rId51"/>
    <p:sldId id="325" r:id="rId52"/>
    <p:sldId id="350" r:id="rId53"/>
    <p:sldId id="363" r:id="rId54"/>
    <p:sldId id="351" r:id="rId55"/>
    <p:sldId id="315" r:id="rId56"/>
    <p:sldId id="318" r:id="rId57"/>
    <p:sldId id="319" r:id="rId58"/>
    <p:sldId id="322" r:id="rId59"/>
    <p:sldId id="323" r:id="rId60"/>
    <p:sldId id="328" r:id="rId61"/>
    <p:sldId id="324" r:id="rId62"/>
    <p:sldId id="326" r:id="rId63"/>
    <p:sldId id="329" r:id="rId64"/>
    <p:sldId id="330" r:id="rId65"/>
    <p:sldId id="332" r:id="rId66"/>
    <p:sldId id="335" r:id="rId67"/>
    <p:sldId id="336" r:id="rId68"/>
    <p:sldId id="337" r:id="rId69"/>
    <p:sldId id="340" r:id="rId70"/>
    <p:sldId id="348" r:id="rId71"/>
    <p:sldId id="353" r:id="rId72"/>
    <p:sldId id="358" r:id="rId73"/>
    <p:sldId id="366" r:id="rId74"/>
    <p:sldId id="368" r:id="rId75"/>
    <p:sldId id="371" r:id="rId76"/>
    <p:sldId id="372" r:id="rId77"/>
    <p:sldId id="267" r:id="rId78"/>
    <p:sldId id="268" r:id="rId79"/>
    <p:sldId id="385" r:id="rId80"/>
    <p:sldId id="384" r:id="rId81"/>
    <p:sldId id="373" r:id="rId82"/>
    <p:sldId id="269" r:id="rId83"/>
    <p:sldId id="271" r:id="rId84"/>
    <p:sldId id="272" r:id="rId85"/>
    <p:sldId id="375" r:id="rId86"/>
    <p:sldId id="380" r:id="rId87"/>
    <p:sldId id="379" r:id="rId88"/>
    <p:sldId id="374" r:id="rId89"/>
    <p:sldId id="387" r:id="rId90"/>
    <p:sldId id="388" r:id="rId91"/>
    <p:sldId id="389" r:id="rId92"/>
    <p:sldId id="270" r:id="rId93"/>
    <p:sldId id="377" r:id="rId94"/>
    <p:sldId id="378" r:id="rId95"/>
    <p:sldId id="381" r:id="rId96"/>
    <p:sldId id="382" r:id="rId97"/>
    <p:sldId id="383" r:id="rId98"/>
    <p:sldId id="386" r:id="rId99"/>
    <p:sldId id="273" r:id="rId100"/>
    <p:sldId id="274" r:id="rId101"/>
    <p:sldId id="391" r:id="rId102"/>
    <p:sldId id="392" r:id="rId103"/>
    <p:sldId id="393" r:id="rId104"/>
    <p:sldId id="394" r:id="rId105"/>
    <p:sldId id="395" r:id="rId106"/>
    <p:sldId id="396" r:id="rId107"/>
    <p:sldId id="397" r:id="rId108"/>
    <p:sldId id="398" r:id="rId109"/>
    <p:sldId id="399" r:id="rId110"/>
    <p:sldId id="400" r:id="rId111"/>
    <p:sldId id="401" r:id="rId112"/>
    <p:sldId id="402" r:id="rId113"/>
    <p:sldId id="275" r:id="rId114"/>
    <p:sldId id="276" r:id="rId115"/>
    <p:sldId id="277" r:id="rId116"/>
    <p:sldId id="278" r:id="rId117"/>
    <p:sldId id="279" r:id="rId118"/>
    <p:sldId id="404" r:id="rId119"/>
    <p:sldId id="407" r:id="rId120"/>
    <p:sldId id="408" r:id="rId121"/>
    <p:sldId id="282" r:id="rId122"/>
    <p:sldId id="418" r:id="rId123"/>
    <p:sldId id="420" r:id="rId124"/>
    <p:sldId id="283" r:id="rId125"/>
    <p:sldId id="411" r:id="rId126"/>
    <p:sldId id="429" r:id="rId127"/>
    <p:sldId id="409" r:id="rId128"/>
    <p:sldId id="284" r:id="rId129"/>
    <p:sldId id="425" r:id="rId130"/>
    <p:sldId id="414" r:id="rId131"/>
    <p:sldId id="410" r:id="rId132"/>
    <p:sldId id="424" r:id="rId133"/>
    <p:sldId id="419" r:id="rId134"/>
    <p:sldId id="285" r:id="rId135"/>
    <p:sldId id="286" r:id="rId136"/>
    <p:sldId id="287" r:id="rId137"/>
    <p:sldId id="288" r:id="rId138"/>
    <p:sldId id="289" r:id="rId139"/>
    <p:sldId id="290" r:id="rId140"/>
    <p:sldId id="291" r:id="rId141"/>
    <p:sldId id="296" r:id="rId142"/>
    <p:sldId id="412" r:id="rId143"/>
    <p:sldId id="413" r:id="rId144"/>
    <p:sldId id="415" r:id="rId145"/>
    <p:sldId id="416" r:id="rId146"/>
    <p:sldId id="417" r:id="rId147"/>
    <p:sldId id="421" r:id="rId148"/>
    <p:sldId id="422" r:id="rId149"/>
    <p:sldId id="423" r:id="rId150"/>
    <p:sldId id="426" r:id="rId151"/>
    <p:sldId id="427" r:id="rId152"/>
    <p:sldId id="297" r:id="rId153"/>
    <p:sldId id="430" r:id="rId154"/>
    <p:sldId id="428" r:id="rId155"/>
    <p:sldId id="292" r:id="rId156"/>
    <p:sldId id="298" r:id="rId157"/>
    <p:sldId id="293" r:id="rId158"/>
    <p:sldId id="295" r:id="rId1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860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21A15C-F2C7-44CA-8B40-5D3801797E18}"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C520E8-7478-4023-860B-5FEA1A7987B0}" type="slidenum">
              <a:rPr lang="es-ES" smtClean="0"/>
              <a:t>‹Nº›</a:t>
            </a:fld>
            <a:endParaRPr lang="es-ES" dirty="0"/>
          </a:p>
        </p:txBody>
      </p:sp>
    </p:spTree>
    <p:extLst>
      <p:ext uri="{BB962C8B-B14F-4D97-AF65-F5344CB8AC3E}">
        <p14:creationId xmlns:p14="http://schemas.microsoft.com/office/powerpoint/2010/main" val="2349469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a:t>
            </a:fld>
            <a:endParaRPr lang="es-ES" dirty="0"/>
          </a:p>
        </p:txBody>
      </p:sp>
    </p:spTree>
    <p:extLst>
      <p:ext uri="{BB962C8B-B14F-4D97-AF65-F5344CB8AC3E}">
        <p14:creationId xmlns:p14="http://schemas.microsoft.com/office/powerpoint/2010/main" val="2665248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a:t>
            </a:fld>
            <a:endParaRPr lang="es-ES" dirty="0"/>
          </a:p>
        </p:txBody>
      </p:sp>
    </p:spTree>
    <p:extLst>
      <p:ext uri="{BB962C8B-B14F-4D97-AF65-F5344CB8AC3E}">
        <p14:creationId xmlns:p14="http://schemas.microsoft.com/office/powerpoint/2010/main" val="2396431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11</a:t>
            </a:fld>
            <a:endParaRPr lang="es-ES" dirty="0"/>
          </a:p>
        </p:txBody>
      </p:sp>
    </p:spTree>
    <p:extLst>
      <p:ext uri="{BB962C8B-B14F-4D97-AF65-F5344CB8AC3E}">
        <p14:creationId xmlns:p14="http://schemas.microsoft.com/office/powerpoint/2010/main" val="96662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Regent´s `Park.-Queen May Rose Garden.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a:t>
            </a:fld>
            <a:endParaRPr lang="es-ES" dirty="0"/>
          </a:p>
        </p:txBody>
      </p:sp>
    </p:spTree>
    <p:extLst>
      <p:ext uri="{BB962C8B-B14F-4D97-AF65-F5344CB8AC3E}">
        <p14:creationId xmlns:p14="http://schemas.microsoft.com/office/powerpoint/2010/main" val="206367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Queen´s Mary Rose Garden.-Regent´s Park .-London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13</a:t>
            </a:fld>
            <a:endParaRPr lang="es-ES" dirty="0"/>
          </a:p>
        </p:txBody>
      </p:sp>
    </p:spTree>
    <p:extLst>
      <p:ext uri="{BB962C8B-B14F-4D97-AF65-F5344CB8AC3E}">
        <p14:creationId xmlns:p14="http://schemas.microsoft.com/office/powerpoint/2010/main" val="3072106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Queen´s Mary Rose Garden.-Regent´s Park .-London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a:t>
            </a:fld>
            <a:endParaRPr lang="es-ES" dirty="0"/>
          </a:p>
        </p:txBody>
      </p:sp>
    </p:spTree>
    <p:extLst>
      <p:ext uri="{BB962C8B-B14F-4D97-AF65-F5344CB8AC3E}">
        <p14:creationId xmlns:p14="http://schemas.microsoft.com/office/powerpoint/2010/main" val="1890338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Regent´s `Park.-Queen May Rose Garden.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15</a:t>
            </a:fld>
            <a:endParaRPr lang="es-ES" dirty="0"/>
          </a:p>
        </p:txBody>
      </p:sp>
    </p:spTree>
    <p:extLst>
      <p:ext uri="{BB962C8B-B14F-4D97-AF65-F5344CB8AC3E}">
        <p14:creationId xmlns:p14="http://schemas.microsoft.com/office/powerpoint/2010/main" val="769033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Queen´s Mary Rose Garden.-Regent´s Park .-London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16</a:t>
            </a:fld>
            <a:endParaRPr lang="es-ES" dirty="0"/>
          </a:p>
        </p:txBody>
      </p:sp>
    </p:spTree>
    <p:extLst>
      <p:ext uri="{BB962C8B-B14F-4D97-AF65-F5344CB8AC3E}">
        <p14:creationId xmlns:p14="http://schemas.microsoft.com/office/powerpoint/2010/main" val="3381742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Queen´s Mary Rose Garden.-Regent´s Park .-London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17</a:t>
            </a:fld>
            <a:endParaRPr lang="es-ES" dirty="0"/>
          </a:p>
        </p:txBody>
      </p:sp>
    </p:spTree>
    <p:extLst>
      <p:ext uri="{BB962C8B-B14F-4D97-AF65-F5344CB8AC3E}">
        <p14:creationId xmlns:p14="http://schemas.microsoft.com/office/powerpoint/2010/main" val="786330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Queen´s Mary Rose Garden.-Regent´s Park .-London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18</a:t>
            </a:fld>
            <a:endParaRPr lang="es-ES" dirty="0"/>
          </a:p>
        </p:txBody>
      </p:sp>
    </p:spTree>
    <p:extLst>
      <p:ext uri="{BB962C8B-B14F-4D97-AF65-F5344CB8AC3E}">
        <p14:creationId xmlns:p14="http://schemas.microsoft.com/office/powerpoint/2010/main" val="1905679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19</a:t>
            </a:fld>
            <a:endParaRPr lang="es-ES" dirty="0"/>
          </a:p>
        </p:txBody>
      </p:sp>
    </p:spTree>
    <p:extLst>
      <p:ext uri="{BB962C8B-B14F-4D97-AF65-F5344CB8AC3E}">
        <p14:creationId xmlns:p14="http://schemas.microsoft.com/office/powerpoint/2010/main" val="2233605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20</a:t>
            </a:fld>
            <a:endParaRPr lang="es-ES" dirty="0"/>
          </a:p>
        </p:txBody>
      </p:sp>
    </p:spTree>
    <p:extLst>
      <p:ext uri="{BB962C8B-B14F-4D97-AF65-F5344CB8AC3E}">
        <p14:creationId xmlns:p14="http://schemas.microsoft.com/office/powerpoint/2010/main" val="1007368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Queen´s Mary Rose Garden.-Regent´s Park .-London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21</a:t>
            </a:fld>
            <a:endParaRPr lang="es-ES" dirty="0"/>
          </a:p>
        </p:txBody>
      </p:sp>
    </p:spTree>
    <p:extLst>
      <p:ext uri="{BB962C8B-B14F-4D97-AF65-F5344CB8AC3E}">
        <p14:creationId xmlns:p14="http://schemas.microsoft.com/office/powerpoint/2010/main" val="3369588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AFEFB8-1166-471C-A059-08A60BE3AD70}"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BF9D6E-C244-4C41-BEA2-78ABC9B56A2E}"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24</a:t>
            </a:fld>
            <a:endParaRPr lang="es-ES" dirty="0"/>
          </a:p>
        </p:txBody>
      </p:sp>
    </p:spTree>
    <p:extLst>
      <p:ext uri="{BB962C8B-B14F-4D97-AF65-F5344CB8AC3E}">
        <p14:creationId xmlns:p14="http://schemas.microsoft.com/office/powerpoint/2010/main" val="1823203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25</a:t>
            </a:fld>
            <a:endParaRPr lang="es-ES" dirty="0"/>
          </a:p>
        </p:txBody>
      </p:sp>
    </p:spTree>
    <p:extLst>
      <p:ext uri="{BB962C8B-B14F-4D97-AF65-F5344CB8AC3E}">
        <p14:creationId xmlns:p14="http://schemas.microsoft.com/office/powerpoint/2010/main" val="573803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26</a:t>
            </a:fld>
            <a:endParaRPr lang="es-ES" dirty="0"/>
          </a:p>
        </p:txBody>
      </p:sp>
    </p:spTree>
    <p:extLst>
      <p:ext uri="{BB962C8B-B14F-4D97-AF65-F5344CB8AC3E}">
        <p14:creationId xmlns:p14="http://schemas.microsoft.com/office/powerpoint/2010/main" val="3800108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27</a:t>
            </a:fld>
            <a:endParaRPr lang="es-ES" dirty="0"/>
          </a:p>
        </p:txBody>
      </p:sp>
    </p:spTree>
    <p:extLst>
      <p:ext uri="{BB962C8B-B14F-4D97-AF65-F5344CB8AC3E}">
        <p14:creationId xmlns:p14="http://schemas.microsoft.com/office/powerpoint/2010/main" val="1304333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614242-6482-42CE-9988-3232E96E9C7B}"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636989-B01E-437B-8573-85B4D40B9305}"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London.-Regent´s Park.-Rose Garden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Regent´s Park .-London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30</a:t>
            </a:fld>
            <a:endParaRPr lang="es-ES" dirty="0"/>
          </a:p>
        </p:txBody>
      </p:sp>
    </p:spTree>
    <p:extLst>
      <p:ext uri="{BB962C8B-B14F-4D97-AF65-F5344CB8AC3E}">
        <p14:creationId xmlns:p14="http://schemas.microsoft.com/office/powerpoint/2010/main" val="1615373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31</a:t>
            </a:fld>
            <a:endParaRPr lang="es-ES" dirty="0"/>
          </a:p>
        </p:txBody>
      </p:sp>
    </p:spTree>
    <p:extLst>
      <p:ext uri="{BB962C8B-B14F-4D97-AF65-F5344CB8AC3E}">
        <p14:creationId xmlns:p14="http://schemas.microsoft.com/office/powerpoint/2010/main" val="1996298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32</a:t>
            </a:fld>
            <a:endParaRPr lang="es-ES" dirty="0"/>
          </a:p>
        </p:txBody>
      </p:sp>
    </p:spTree>
    <p:extLst>
      <p:ext uri="{BB962C8B-B14F-4D97-AF65-F5344CB8AC3E}">
        <p14:creationId xmlns:p14="http://schemas.microsoft.com/office/powerpoint/2010/main" val="2295729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33</a:t>
            </a:fld>
            <a:endParaRPr lang="es-ES" dirty="0"/>
          </a:p>
        </p:txBody>
      </p:sp>
    </p:spTree>
    <p:extLst>
      <p:ext uri="{BB962C8B-B14F-4D97-AF65-F5344CB8AC3E}">
        <p14:creationId xmlns:p14="http://schemas.microsoft.com/office/powerpoint/2010/main" val="3200327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34</a:t>
            </a:fld>
            <a:endParaRPr lang="es-ES" dirty="0"/>
          </a:p>
        </p:txBody>
      </p:sp>
    </p:spTree>
    <p:extLst>
      <p:ext uri="{BB962C8B-B14F-4D97-AF65-F5344CB8AC3E}">
        <p14:creationId xmlns:p14="http://schemas.microsoft.com/office/powerpoint/2010/main" val="2151465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35</a:t>
            </a:fld>
            <a:endParaRPr lang="es-ES" dirty="0"/>
          </a:p>
        </p:txBody>
      </p:sp>
    </p:spTree>
    <p:extLst>
      <p:ext uri="{BB962C8B-B14F-4D97-AF65-F5344CB8AC3E}">
        <p14:creationId xmlns:p14="http://schemas.microsoft.com/office/powerpoint/2010/main" val="1826952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36</a:t>
            </a:fld>
            <a:endParaRPr lang="es-ES" dirty="0"/>
          </a:p>
        </p:txBody>
      </p:sp>
    </p:spTree>
    <p:extLst>
      <p:ext uri="{BB962C8B-B14F-4D97-AF65-F5344CB8AC3E}">
        <p14:creationId xmlns:p14="http://schemas.microsoft.com/office/powerpoint/2010/main" val="37495930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37</a:t>
            </a:fld>
            <a:endParaRPr lang="es-ES" dirty="0"/>
          </a:p>
        </p:txBody>
      </p:sp>
    </p:spTree>
    <p:extLst>
      <p:ext uri="{BB962C8B-B14F-4D97-AF65-F5344CB8AC3E}">
        <p14:creationId xmlns:p14="http://schemas.microsoft.com/office/powerpoint/2010/main" val="40530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38</a:t>
            </a:fld>
            <a:endParaRPr lang="es-ES" dirty="0"/>
          </a:p>
        </p:txBody>
      </p:sp>
    </p:spTree>
    <p:extLst>
      <p:ext uri="{BB962C8B-B14F-4D97-AF65-F5344CB8AC3E}">
        <p14:creationId xmlns:p14="http://schemas.microsoft.com/office/powerpoint/2010/main" val="19309538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39</a:t>
            </a:fld>
            <a:endParaRPr lang="es-ES" dirty="0"/>
          </a:p>
        </p:txBody>
      </p:sp>
    </p:spTree>
    <p:extLst>
      <p:ext uri="{BB962C8B-B14F-4D97-AF65-F5344CB8AC3E}">
        <p14:creationId xmlns:p14="http://schemas.microsoft.com/office/powerpoint/2010/main" val="2316090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40</a:t>
            </a:fld>
            <a:endParaRPr lang="es-ES" dirty="0"/>
          </a:p>
        </p:txBody>
      </p:sp>
    </p:spTree>
    <p:extLst>
      <p:ext uri="{BB962C8B-B14F-4D97-AF65-F5344CB8AC3E}">
        <p14:creationId xmlns:p14="http://schemas.microsoft.com/office/powerpoint/2010/main" val="32499377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41</a:t>
            </a:fld>
            <a:endParaRPr lang="es-ES" dirty="0"/>
          </a:p>
        </p:txBody>
      </p:sp>
    </p:spTree>
    <p:extLst>
      <p:ext uri="{BB962C8B-B14F-4D97-AF65-F5344CB8AC3E}">
        <p14:creationId xmlns:p14="http://schemas.microsoft.com/office/powerpoint/2010/main" val="30337846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42</a:t>
            </a:fld>
            <a:endParaRPr lang="es-ES" dirty="0"/>
          </a:p>
        </p:txBody>
      </p:sp>
    </p:spTree>
    <p:extLst>
      <p:ext uri="{BB962C8B-B14F-4D97-AF65-F5344CB8AC3E}">
        <p14:creationId xmlns:p14="http://schemas.microsoft.com/office/powerpoint/2010/main" val="1351267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43</a:t>
            </a:fld>
            <a:endParaRPr lang="es-ES" dirty="0"/>
          </a:p>
        </p:txBody>
      </p:sp>
    </p:spTree>
    <p:extLst>
      <p:ext uri="{BB962C8B-B14F-4D97-AF65-F5344CB8AC3E}">
        <p14:creationId xmlns:p14="http://schemas.microsoft.com/office/powerpoint/2010/main" val="19932694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44</a:t>
            </a:fld>
            <a:endParaRPr lang="es-ES" dirty="0"/>
          </a:p>
        </p:txBody>
      </p:sp>
    </p:spTree>
    <p:extLst>
      <p:ext uri="{BB962C8B-B14F-4D97-AF65-F5344CB8AC3E}">
        <p14:creationId xmlns:p14="http://schemas.microsoft.com/office/powerpoint/2010/main" val="18404474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45</a:t>
            </a:fld>
            <a:endParaRPr lang="es-ES" dirty="0"/>
          </a:p>
        </p:txBody>
      </p:sp>
    </p:spTree>
    <p:extLst>
      <p:ext uri="{BB962C8B-B14F-4D97-AF65-F5344CB8AC3E}">
        <p14:creationId xmlns:p14="http://schemas.microsoft.com/office/powerpoint/2010/main" val="2416501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46</a:t>
            </a:fld>
            <a:endParaRPr lang="es-ES" dirty="0"/>
          </a:p>
        </p:txBody>
      </p:sp>
    </p:spTree>
    <p:extLst>
      <p:ext uri="{BB962C8B-B14F-4D97-AF65-F5344CB8AC3E}">
        <p14:creationId xmlns:p14="http://schemas.microsoft.com/office/powerpoint/2010/main" val="4045304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47</a:t>
            </a:fld>
            <a:endParaRPr lang="es-ES" dirty="0"/>
          </a:p>
        </p:txBody>
      </p:sp>
    </p:spTree>
    <p:extLst>
      <p:ext uri="{BB962C8B-B14F-4D97-AF65-F5344CB8AC3E}">
        <p14:creationId xmlns:p14="http://schemas.microsoft.com/office/powerpoint/2010/main" val="4272328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48</a:t>
            </a:fld>
            <a:endParaRPr lang="es-ES" dirty="0"/>
          </a:p>
        </p:txBody>
      </p:sp>
    </p:spTree>
    <p:extLst>
      <p:ext uri="{BB962C8B-B14F-4D97-AF65-F5344CB8AC3E}">
        <p14:creationId xmlns:p14="http://schemas.microsoft.com/office/powerpoint/2010/main" val="866397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49</a:t>
            </a:fld>
            <a:endParaRPr lang="es-ES" dirty="0"/>
          </a:p>
        </p:txBody>
      </p:sp>
    </p:spTree>
    <p:extLst>
      <p:ext uri="{BB962C8B-B14F-4D97-AF65-F5344CB8AC3E}">
        <p14:creationId xmlns:p14="http://schemas.microsoft.com/office/powerpoint/2010/main" val="36370135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50</a:t>
            </a:fld>
            <a:endParaRPr lang="es-ES" dirty="0"/>
          </a:p>
        </p:txBody>
      </p:sp>
    </p:spTree>
    <p:extLst>
      <p:ext uri="{BB962C8B-B14F-4D97-AF65-F5344CB8AC3E}">
        <p14:creationId xmlns:p14="http://schemas.microsoft.com/office/powerpoint/2010/main" val="1537439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51</a:t>
            </a:fld>
            <a:endParaRPr lang="es-ES" dirty="0"/>
          </a:p>
        </p:txBody>
      </p:sp>
    </p:spTree>
    <p:extLst>
      <p:ext uri="{BB962C8B-B14F-4D97-AF65-F5344CB8AC3E}">
        <p14:creationId xmlns:p14="http://schemas.microsoft.com/office/powerpoint/2010/main" val="29516924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52</a:t>
            </a:fld>
            <a:endParaRPr lang="es-ES" dirty="0"/>
          </a:p>
        </p:txBody>
      </p:sp>
    </p:spTree>
    <p:extLst>
      <p:ext uri="{BB962C8B-B14F-4D97-AF65-F5344CB8AC3E}">
        <p14:creationId xmlns:p14="http://schemas.microsoft.com/office/powerpoint/2010/main" val="34873953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53</a:t>
            </a:fld>
            <a:endParaRPr lang="es-ES" dirty="0"/>
          </a:p>
        </p:txBody>
      </p:sp>
    </p:spTree>
    <p:extLst>
      <p:ext uri="{BB962C8B-B14F-4D97-AF65-F5344CB8AC3E}">
        <p14:creationId xmlns:p14="http://schemas.microsoft.com/office/powerpoint/2010/main" val="36473719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54</a:t>
            </a:fld>
            <a:endParaRPr lang="es-ES" dirty="0"/>
          </a:p>
        </p:txBody>
      </p:sp>
    </p:spTree>
    <p:extLst>
      <p:ext uri="{BB962C8B-B14F-4D97-AF65-F5344CB8AC3E}">
        <p14:creationId xmlns:p14="http://schemas.microsoft.com/office/powerpoint/2010/main" val="2325563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55</a:t>
            </a:fld>
            <a:endParaRPr lang="es-ES" dirty="0"/>
          </a:p>
        </p:txBody>
      </p:sp>
    </p:spTree>
    <p:extLst>
      <p:ext uri="{BB962C8B-B14F-4D97-AF65-F5344CB8AC3E}">
        <p14:creationId xmlns:p14="http://schemas.microsoft.com/office/powerpoint/2010/main" val="17914827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56</a:t>
            </a:fld>
            <a:endParaRPr lang="es-ES" dirty="0"/>
          </a:p>
        </p:txBody>
      </p:sp>
    </p:spTree>
    <p:extLst>
      <p:ext uri="{BB962C8B-B14F-4D97-AF65-F5344CB8AC3E}">
        <p14:creationId xmlns:p14="http://schemas.microsoft.com/office/powerpoint/2010/main" val="6711360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.-London.-Waterfall</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57</a:t>
            </a:fld>
            <a:endParaRPr lang="es-ES" dirty="0"/>
          </a:p>
        </p:txBody>
      </p:sp>
    </p:spTree>
    <p:extLst>
      <p:ext uri="{BB962C8B-B14F-4D97-AF65-F5344CB8AC3E}">
        <p14:creationId xmlns:p14="http://schemas.microsoft.com/office/powerpoint/2010/main" val="1057969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58</a:t>
            </a:fld>
            <a:endParaRPr lang="es-ES" dirty="0"/>
          </a:p>
        </p:txBody>
      </p:sp>
    </p:spTree>
    <p:extLst>
      <p:ext uri="{BB962C8B-B14F-4D97-AF65-F5344CB8AC3E}">
        <p14:creationId xmlns:p14="http://schemas.microsoft.com/office/powerpoint/2010/main" val="2546865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59</a:t>
            </a:fld>
            <a:endParaRPr lang="es-ES" dirty="0"/>
          </a:p>
        </p:txBody>
      </p:sp>
    </p:spTree>
    <p:extLst>
      <p:ext uri="{BB962C8B-B14F-4D97-AF65-F5344CB8AC3E}">
        <p14:creationId xmlns:p14="http://schemas.microsoft.com/office/powerpoint/2010/main" val="8392990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60</a:t>
            </a:fld>
            <a:endParaRPr lang="es-ES" dirty="0"/>
          </a:p>
        </p:txBody>
      </p:sp>
    </p:spTree>
    <p:extLst>
      <p:ext uri="{BB962C8B-B14F-4D97-AF65-F5344CB8AC3E}">
        <p14:creationId xmlns:p14="http://schemas.microsoft.com/office/powerpoint/2010/main" val="4844092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61</a:t>
            </a:fld>
            <a:endParaRPr lang="es-ES" dirty="0"/>
          </a:p>
        </p:txBody>
      </p:sp>
    </p:spTree>
    <p:extLst>
      <p:ext uri="{BB962C8B-B14F-4D97-AF65-F5344CB8AC3E}">
        <p14:creationId xmlns:p14="http://schemas.microsoft.com/office/powerpoint/2010/main" val="2396470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62</a:t>
            </a:fld>
            <a:endParaRPr lang="es-ES" dirty="0"/>
          </a:p>
        </p:txBody>
      </p:sp>
    </p:spTree>
    <p:extLst>
      <p:ext uri="{BB962C8B-B14F-4D97-AF65-F5344CB8AC3E}">
        <p14:creationId xmlns:p14="http://schemas.microsoft.com/office/powerpoint/2010/main" val="3854898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63</a:t>
            </a:fld>
            <a:endParaRPr lang="es-ES" dirty="0"/>
          </a:p>
        </p:txBody>
      </p:sp>
    </p:spTree>
    <p:extLst>
      <p:ext uri="{BB962C8B-B14F-4D97-AF65-F5344CB8AC3E}">
        <p14:creationId xmlns:p14="http://schemas.microsoft.com/office/powerpoint/2010/main" val="10840915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64</a:t>
            </a:fld>
            <a:endParaRPr lang="es-ES" dirty="0"/>
          </a:p>
        </p:txBody>
      </p:sp>
    </p:spTree>
    <p:extLst>
      <p:ext uri="{BB962C8B-B14F-4D97-AF65-F5344CB8AC3E}">
        <p14:creationId xmlns:p14="http://schemas.microsoft.com/office/powerpoint/2010/main" val="14578222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65</a:t>
            </a:fld>
            <a:endParaRPr lang="es-ES" dirty="0"/>
          </a:p>
        </p:txBody>
      </p:sp>
    </p:spTree>
    <p:extLst>
      <p:ext uri="{BB962C8B-B14F-4D97-AF65-F5344CB8AC3E}">
        <p14:creationId xmlns:p14="http://schemas.microsoft.com/office/powerpoint/2010/main" val="29114040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66</a:t>
            </a:fld>
            <a:endParaRPr lang="es-ES" dirty="0"/>
          </a:p>
        </p:txBody>
      </p:sp>
    </p:spTree>
    <p:extLst>
      <p:ext uri="{BB962C8B-B14F-4D97-AF65-F5344CB8AC3E}">
        <p14:creationId xmlns:p14="http://schemas.microsoft.com/office/powerpoint/2010/main" val="24010427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67</a:t>
            </a:fld>
            <a:endParaRPr lang="es-ES" dirty="0"/>
          </a:p>
        </p:txBody>
      </p:sp>
    </p:spTree>
    <p:extLst>
      <p:ext uri="{BB962C8B-B14F-4D97-AF65-F5344CB8AC3E}">
        <p14:creationId xmlns:p14="http://schemas.microsoft.com/office/powerpoint/2010/main" val="29197862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68</a:t>
            </a:fld>
            <a:endParaRPr lang="es-ES" dirty="0"/>
          </a:p>
        </p:txBody>
      </p:sp>
    </p:spTree>
    <p:extLst>
      <p:ext uri="{BB962C8B-B14F-4D97-AF65-F5344CB8AC3E}">
        <p14:creationId xmlns:p14="http://schemas.microsoft.com/office/powerpoint/2010/main" val="3247433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 .-London</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69</a:t>
            </a:fld>
            <a:endParaRPr lang="es-ES" dirty="0"/>
          </a:p>
        </p:txBody>
      </p:sp>
    </p:spTree>
    <p:extLst>
      <p:ext uri="{BB962C8B-B14F-4D97-AF65-F5344CB8AC3E}">
        <p14:creationId xmlns:p14="http://schemas.microsoft.com/office/powerpoint/2010/main" val="40495416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70</a:t>
            </a:fld>
            <a:endParaRPr lang="es-ES" dirty="0"/>
          </a:p>
        </p:txBody>
      </p:sp>
    </p:spTree>
    <p:extLst>
      <p:ext uri="{BB962C8B-B14F-4D97-AF65-F5344CB8AC3E}">
        <p14:creationId xmlns:p14="http://schemas.microsoft.com/office/powerpoint/2010/main" val="38189302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71</a:t>
            </a:fld>
            <a:endParaRPr lang="es-ES" dirty="0"/>
          </a:p>
        </p:txBody>
      </p:sp>
    </p:spTree>
    <p:extLst>
      <p:ext uri="{BB962C8B-B14F-4D97-AF65-F5344CB8AC3E}">
        <p14:creationId xmlns:p14="http://schemas.microsoft.com/office/powerpoint/2010/main" val="5940019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72</a:t>
            </a:fld>
            <a:endParaRPr lang="es-ES" dirty="0"/>
          </a:p>
        </p:txBody>
      </p:sp>
    </p:spTree>
    <p:extLst>
      <p:ext uri="{BB962C8B-B14F-4D97-AF65-F5344CB8AC3E}">
        <p14:creationId xmlns:p14="http://schemas.microsoft.com/office/powerpoint/2010/main" val="41638550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73</a:t>
            </a:fld>
            <a:endParaRPr lang="es-ES" dirty="0"/>
          </a:p>
        </p:txBody>
      </p:sp>
    </p:spTree>
    <p:extLst>
      <p:ext uri="{BB962C8B-B14F-4D97-AF65-F5344CB8AC3E}">
        <p14:creationId xmlns:p14="http://schemas.microsoft.com/office/powerpoint/2010/main" val="8811366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Regent´s Park.-</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74</a:t>
            </a:fld>
            <a:endParaRPr lang="es-ES" dirty="0"/>
          </a:p>
        </p:txBody>
      </p:sp>
    </p:spTree>
    <p:extLst>
      <p:ext uri="{BB962C8B-B14F-4D97-AF65-F5344CB8AC3E}">
        <p14:creationId xmlns:p14="http://schemas.microsoft.com/office/powerpoint/2010/main" val="24781956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Regent´s `Park.-Queen May Rose Garden.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75</a:t>
            </a:fld>
            <a:endParaRPr lang="es-ES" dirty="0"/>
          </a:p>
        </p:txBody>
      </p:sp>
    </p:spTree>
    <p:extLst>
      <p:ext uri="{BB962C8B-B14F-4D97-AF65-F5344CB8AC3E}">
        <p14:creationId xmlns:p14="http://schemas.microsoft.com/office/powerpoint/2010/main" val="11601514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Regent´s `Park.-Queen May Rose Garden.</a:t>
            </a:r>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76</a:t>
            </a:fld>
            <a:endParaRPr lang="es-ES" dirty="0"/>
          </a:p>
        </p:txBody>
      </p:sp>
    </p:spTree>
    <p:extLst>
      <p:ext uri="{BB962C8B-B14F-4D97-AF65-F5344CB8AC3E}">
        <p14:creationId xmlns:p14="http://schemas.microsoft.com/office/powerpoint/2010/main" val="11857596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77</a:t>
            </a:fld>
            <a:endParaRPr lang="es-ES" dirty="0"/>
          </a:p>
        </p:txBody>
      </p:sp>
    </p:spTree>
    <p:extLst>
      <p:ext uri="{BB962C8B-B14F-4D97-AF65-F5344CB8AC3E}">
        <p14:creationId xmlns:p14="http://schemas.microsoft.com/office/powerpoint/2010/main" val="9069447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79</a:t>
            </a:fld>
            <a:endParaRPr lang="es-ES" dirty="0"/>
          </a:p>
        </p:txBody>
      </p:sp>
    </p:spTree>
    <p:extLst>
      <p:ext uri="{BB962C8B-B14F-4D97-AF65-F5344CB8AC3E}">
        <p14:creationId xmlns:p14="http://schemas.microsoft.com/office/powerpoint/2010/main" val="20869094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80</a:t>
            </a:fld>
            <a:endParaRPr lang="es-ES" dirty="0"/>
          </a:p>
        </p:txBody>
      </p:sp>
    </p:spTree>
    <p:extLst>
      <p:ext uri="{BB962C8B-B14F-4D97-AF65-F5344CB8AC3E}">
        <p14:creationId xmlns:p14="http://schemas.microsoft.com/office/powerpoint/2010/main" val="3268594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81</a:t>
            </a:fld>
            <a:endParaRPr lang="es-ES" dirty="0"/>
          </a:p>
        </p:txBody>
      </p:sp>
    </p:spTree>
    <p:extLst>
      <p:ext uri="{BB962C8B-B14F-4D97-AF65-F5344CB8AC3E}">
        <p14:creationId xmlns:p14="http://schemas.microsoft.com/office/powerpoint/2010/main" val="37267149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5C9058-7925-4E7E-9896-0A099B489E64}"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A6D329D-52F7-4C24-8A17-0D4E5604A3BC}"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1DAF21-052E-4581-B97B-F52F105F98C0}"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85</a:t>
            </a:fld>
            <a:endParaRPr lang="es-ES" dirty="0"/>
          </a:p>
        </p:txBody>
      </p:sp>
    </p:spTree>
    <p:extLst>
      <p:ext uri="{BB962C8B-B14F-4D97-AF65-F5344CB8AC3E}">
        <p14:creationId xmlns:p14="http://schemas.microsoft.com/office/powerpoint/2010/main" val="7295885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86</a:t>
            </a:fld>
            <a:endParaRPr lang="es-ES" dirty="0"/>
          </a:p>
        </p:txBody>
      </p:sp>
    </p:spTree>
    <p:extLst>
      <p:ext uri="{BB962C8B-B14F-4D97-AF65-F5344CB8AC3E}">
        <p14:creationId xmlns:p14="http://schemas.microsoft.com/office/powerpoint/2010/main" val="23137188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87</a:t>
            </a:fld>
            <a:endParaRPr lang="es-ES" dirty="0"/>
          </a:p>
        </p:txBody>
      </p:sp>
    </p:spTree>
    <p:extLst>
      <p:ext uri="{BB962C8B-B14F-4D97-AF65-F5344CB8AC3E}">
        <p14:creationId xmlns:p14="http://schemas.microsoft.com/office/powerpoint/2010/main" val="27483183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88</a:t>
            </a:fld>
            <a:endParaRPr lang="es-ES" dirty="0"/>
          </a:p>
        </p:txBody>
      </p:sp>
    </p:spTree>
    <p:extLst>
      <p:ext uri="{BB962C8B-B14F-4D97-AF65-F5344CB8AC3E}">
        <p14:creationId xmlns:p14="http://schemas.microsoft.com/office/powerpoint/2010/main" val="6094770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89</a:t>
            </a:fld>
            <a:endParaRPr lang="es-ES" dirty="0"/>
          </a:p>
        </p:txBody>
      </p:sp>
    </p:spTree>
    <p:extLst>
      <p:ext uri="{BB962C8B-B14F-4D97-AF65-F5344CB8AC3E}">
        <p14:creationId xmlns:p14="http://schemas.microsoft.com/office/powerpoint/2010/main" val="36835537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90</a:t>
            </a:fld>
            <a:endParaRPr lang="es-ES" dirty="0"/>
          </a:p>
        </p:txBody>
      </p:sp>
    </p:spTree>
    <p:extLst>
      <p:ext uri="{BB962C8B-B14F-4D97-AF65-F5344CB8AC3E}">
        <p14:creationId xmlns:p14="http://schemas.microsoft.com/office/powerpoint/2010/main" val="42589060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91</a:t>
            </a:fld>
            <a:endParaRPr lang="es-ES" dirty="0"/>
          </a:p>
        </p:txBody>
      </p:sp>
    </p:spTree>
    <p:extLst>
      <p:ext uri="{BB962C8B-B14F-4D97-AF65-F5344CB8AC3E}">
        <p14:creationId xmlns:p14="http://schemas.microsoft.com/office/powerpoint/2010/main" val="38603212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E0D9C9-5E40-434F-9DDE-679518F88D27}"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Longleat Gardens.-Teatro de verdor</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93</a:t>
            </a:fld>
            <a:endParaRPr lang="es-ES" dirty="0"/>
          </a:p>
        </p:txBody>
      </p:sp>
    </p:spTree>
    <p:extLst>
      <p:ext uri="{BB962C8B-B14F-4D97-AF65-F5344CB8AC3E}">
        <p14:creationId xmlns:p14="http://schemas.microsoft.com/office/powerpoint/2010/main" val="21772053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94</a:t>
            </a:fld>
            <a:endParaRPr lang="es-ES" dirty="0"/>
          </a:p>
        </p:txBody>
      </p:sp>
    </p:spTree>
    <p:extLst>
      <p:ext uri="{BB962C8B-B14F-4D97-AF65-F5344CB8AC3E}">
        <p14:creationId xmlns:p14="http://schemas.microsoft.com/office/powerpoint/2010/main" val="8250775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95</a:t>
            </a:fld>
            <a:endParaRPr lang="es-ES" dirty="0"/>
          </a:p>
        </p:txBody>
      </p:sp>
    </p:spTree>
    <p:extLst>
      <p:ext uri="{BB962C8B-B14F-4D97-AF65-F5344CB8AC3E}">
        <p14:creationId xmlns:p14="http://schemas.microsoft.com/office/powerpoint/2010/main" val="171965702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96</a:t>
            </a:fld>
            <a:endParaRPr lang="es-ES" dirty="0"/>
          </a:p>
        </p:txBody>
      </p:sp>
    </p:spTree>
    <p:extLst>
      <p:ext uri="{BB962C8B-B14F-4D97-AF65-F5344CB8AC3E}">
        <p14:creationId xmlns:p14="http://schemas.microsoft.com/office/powerpoint/2010/main" val="787462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97</a:t>
            </a:fld>
            <a:endParaRPr lang="es-ES" dirty="0"/>
          </a:p>
        </p:txBody>
      </p:sp>
    </p:spTree>
    <p:extLst>
      <p:ext uri="{BB962C8B-B14F-4D97-AF65-F5344CB8AC3E}">
        <p14:creationId xmlns:p14="http://schemas.microsoft.com/office/powerpoint/2010/main" val="30191062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Longleat House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98</a:t>
            </a:fld>
            <a:endParaRPr lang="es-ES" dirty="0"/>
          </a:p>
        </p:txBody>
      </p:sp>
    </p:spTree>
    <p:extLst>
      <p:ext uri="{BB962C8B-B14F-4D97-AF65-F5344CB8AC3E}">
        <p14:creationId xmlns:p14="http://schemas.microsoft.com/office/powerpoint/2010/main" val="27650948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101</a:t>
            </a:fld>
            <a:endParaRPr lang="es-ES" dirty="0"/>
          </a:p>
        </p:txBody>
      </p:sp>
    </p:spTree>
    <p:extLst>
      <p:ext uri="{BB962C8B-B14F-4D97-AF65-F5344CB8AC3E}">
        <p14:creationId xmlns:p14="http://schemas.microsoft.com/office/powerpoint/2010/main" val="14702518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102</a:t>
            </a:fld>
            <a:endParaRPr lang="es-ES" dirty="0"/>
          </a:p>
        </p:txBody>
      </p:sp>
    </p:spTree>
    <p:extLst>
      <p:ext uri="{BB962C8B-B14F-4D97-AF65-F5344CB8AC3E}">
        <p14:creationId xmlns:p14="http://schemas.microsoft.com/office/powerpoint/2010/main" val="264704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103</a:t>
            </a:fld>
            <a:endParaRPr lang="es-ES" dirty="0"/>
          </a:p>
        </p:txBody>
      </p:sp>
    </p:spTree>
    <p:extLst>
      <p:ext uri="{BB962C8B-B14F-4D97-AF65-F5344CB8AC3E}">
        <p14:creationId xmlns:p14="http://schemas.microsoft.com/office/powerpoint/2010/main" val="15318553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104</a:t>
            </a:fld>
            <a:endParaRPr lang="es-ES" dirty="0"/>
          </a:p>
        </p:txBody>
      </p:sp>
    </p:spTree>
    <p:extLst>
      <p:ext uri="{BB962C8B-B14F-4D97-AF65-F5344CB8AC3E}">
        <p14:creationId xmlns:p14="http://schemas.microsoft.com/office/powerpoint/2010/main" val="52655480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105</a:t>
            </a:fld>
            <a:endParaRPr lang="es-ES" dirty="0"/>
          </a:p>
        </p:txBody>
      </p:sp>
    </p:spTree>
    <p:extLst>
      <p:ext uri="{BB962C8B-B14F-4D97-AF65-F5344CB8AC3E}">
        <p14:creationId xmlns:p14="http://schemas.microsoft.com/office/powerpoint/2010/main" val="28527195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106</a:t>
            </a:fld>
            <a:endParaRPr lang="es-ES" dirty="0"/>
          </a:p>
        </p:txBody>
      </p:sp>
    </p:spTree>
    <p:extLst>
      <p:ext uri="{BB962C8B-B14F-4D97-AF65-F5344CB8AC3E}">
        <p14:creationId xmlns:p14="http://schemas.microsoft.com/office/powerpoint/2010/main" val="36701591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107</a:t>
            </a:fld>
            <a:endParaRPr lang="es-ES" dirty="0"/>
          </a:p>
        </p:txBody>
      </p:sp>
    </p:spTree>
    <p:extLst>
      <p:ext uri="{BB962C8B-B14F-4D97-AF65-F5344CB8AC3E}">
        <p14:creationId xmlns:p14="http://schemas.microsoft.com/office/powerpoint/2010/main" val="139158097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108</a:t>
            </a:fld>
            <a:endParaRPr lang="es-ES" dirty="0"/>
          </a:p>
        </p:txBody>
      </p:sp>
    </p:spTree>
    <p:extLst>
      <p:ext uri="{BB962C8B-B14F-4D97-AF65-F5344CB8AC3E}">
        <p14:creationId xmlns:p14="http://schemas.microsoft.com/office/powerpoint/2010/main" val="39578693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109</a:t>
            </a:fld>
            <a:endParaRPr lang="es-ES" dirty="0"/>
          </a:p>
        </p:txBody>
      </p:sp>
    </p:spTree>
    <p:extLst>
      <p:ext uri="{BB962C8B-B14F-4D97-AF65-F5344CB8AC3E}">
        <p14:creationId xmlns:p14="http://schemas.microsoft.com/office/powerpoint/2010/main" val="142423660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110</a:t>
            </a:fld>
            <a:endParaRPr lang="es-ES" dirty="0"/>
          </a:p>
        </p:txBody>
      </p:sp>
    </p:spTree>
    <p:extLst>
      <p:ext uri="{BB962C8B-B14F-4D97-AF65-F5344CB8AC3E}">
        <p14:creationId xmlns:p14="http://schemas.microsoft.com/office/powerpoint/2010/main" val="136038861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111</a:t>
            </a:fld>
            <a:endParaRPr lang="es-ES" dirty="0"/>
          </a:p>
        </p:txBody>
      </p:sp>
    </p:spTree>
    <p:extLst>
      <p:ext uri="{BB962C8B-B14F-4D97-AF65-F5344CB8AC3E}">
        <p14:creationId xmlns:p14="http://schemas.microsoft.com/office/powerpoint/2010/main" val="39720334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112</a:t>
            </a:fld>
            <a:endParaRPr lang="es-ES" dirty="0"/>
          </a:p>
        </p:txBody>
      </p:sp>
    </p:spTree>
    <p:extLst>
      <p:ext uri="{BB962C8B-B14F-4D97-AF65-F5344CB8AC3E}">
        <p14:creationId xmlns:p14="http://schemas.microsoft.com/office/powerpoint/2010/main" val="13629364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57A1EC-991E-421A-8D64-FB54AB583F00}"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6DC827-7E66-45A2-9AC2-4C7197274996}"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Gardens.-Roses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E83883-1894-4B8B-8E23-F95E21DA671C}"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Loseley.-Rose Garden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32335E-D0F8-404D-8AB8-38EA40F694AE}"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Park</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8501A9-7129-4AB0-9BF4-90D4F7B31C54}"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Loseley Garden.-Roses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118</a:t>
            </a:fld>
            <a:endParaRPr lang="es-ES" dirty="0"/>
          </a:p>
        </p:txBody>
      </p:sp>
    </p:spTree>
    <p:extLst>
      <p:ext uri="{BB962C8B-B14F-4D97-AF65-F5344CB8AC3E}">
        <p14:creationId xmlns:p14="http://schemas.microsoft.com/office/powerpoint/2010/main" val="35870334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119</a:t>
            </a:fld>
            <a:endParaRPr lang="es-ES" dirty="0"/>
          </a:p>
        </p:txBody>
      </p:sp>
    </p:spTree>
    <p:extLst>
      <p:ext uri="{BB962C8B-B14F-4D97-AF65-F5344CB8AC3E}">
        <p14:creationId xmlns:p14="http://schemas.microsoft.com/office/powerpoint/2010/main" val="89912310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120</a:t>
            </a:fld>
            <a:endParaRPr lang="es-ES" dirty="0"/>
          </a:p>
        </p:txBody>
      </p:sp>
    </p:spTree>
    <p:extLst>
      <p:ext uri="{BB962C8B-B14F-4D97-AF65-F5344CB8AC3E}">
        <p14:creationId xmlns:p14="http://schemas.microsoft.com/office/powerpoint/2010/main" val="412259945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122</a:t>
            </a:fld>
            <a:endParaRPr lang="es-ES" dirty="0"/>
          </a:p>
        </p:txBody>
      </p:sp>
    </p:spTree>
    <p:extLst>
      <p:ext uri="{BB962C8B-B14F-4D97-AF65-F5344CB8AC3E}">
        <p14:creationId xmlns:p14="http://schemas.microsoft.com/office/powerpoint/2010/main" val="19250887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123</a:t>
            </a:fld>
            <a:endParaRPr lang="es-ES" dirty="0"/>
          </a:p>
        </p:txBody>
      </p:sp>
    </p:spTree>
    <p:extLst>
      <p:ext uri="{BB962C8B-B14F-4D97-AF65-F5344CB8AC3E}">
        <p14:creationId xmlns:p14="http://schemas.microsoft.com/office/powerpoint/2010/main" val="403166140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B95D17-CCC1-4623-BED8-C037915D577C}" type="slidenum">
              <a:rPr lang="es-ES_tradnl">
                <a:solidFill>
                  <a:prstClr val="black"/>
                </a:solidFill>
                <a:latin typeface="Arial" charset="0"/>
              </a:rPr>
              <a:pPr eaLnBrk="1" hangingPunct="1"/>
              <a:t>124</a:t>
            </a:fld>
            <a:endParaRPr lang="es-ES_tradnl" dirty="0">
              <a:solidFill>
                <a:prstClr val="black"/>
              </a:solidFill>
              <a:latin typeface="Arial"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125</a:t>
            </a:fld>
            <a:endParaRPr lang="es-ES" dirty="0"/>
          </a:p>
        </p:txBody>
      </p:sp>
    </p:spTree>
    <p:extLst>
      <p:ext uri="{BB962C8B-B14F-4D97-AF65-F5344CB8AC3E}">
        <p14:creationId xmlns:p14="http://schemas.microsoft.com/office/powerpoint/2010/main" val="206784753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126</a:t>
            </a:fld>
            <a:endParaRPr lang="es-ES" dirty="0"/>
          </a:p>
        </p:txBody>
      </p:sp>
    </p:spTree>
    <p:extLst>
      <p:ext uri="{BB962C8B-B14F-4D97-AF65-F5344CB8AC3E}">
        <p14:creationId xmlns:p14="http://schemas.microsoft.com/office/powerpoint/2010/main" val="104110165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Lyme Park</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127</a:t>
            </a:fld>
            <a:endParaRPr lang="es-ES" dirty="0"/>
          </a:p>
        </p:txBody>
      </p:sp>
    </p:spTree>
    <p:extLst>
      <p:ext uri="{BB962C8B-B14F-4D97-AF65-F5344CB8AC3E}">
        <p14:creationId xmlns:p14="http://schemas.microsoft.com/office/powerpoint/2010/main" val="419991413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AA4AD2-097D-4BDE-B04F-B6C10B91E4F5}" type="slidenum">
              <a:rPr lang="es-ES_tradnl">
                <a:solidFill>
                  <a:prstClr val="black"/>
                </a:solidFill>
                <a:latin typeface="Arial" charset="0"/>
              </a:rPr>
              <a:pPr eaLnBrk="1" hangingPunct="1"/>
              <a:t>128</a:t>
            </a:fld>
            <a:endParaRPr lang="es-ES_tradnl"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Park.-Cheshire</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129</a:t>
            </a:fld>
            <a:endParaRPr lang="es-ES" dirty="0"/>
          </a:p>
        </p:txBody>
      </p:sp>
    </p:spTree>
    <p:extLst>
      <p:ext uri="{BB962C8B-B14F-4D97-AF65-F5344CB8AC3E}">
        <p14:creationId xmlns:p14="http://schemas.microsoft.com/office/powerpoint/2010/main" val="248150650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130</a:t>
            </a:fld>
            <a:endParaRPr lang="es-ES" dirty="0"/>
          </a:p>
        </p:txBody>
      </p:sp>
    </p:spTree>
    <p:extLst>
      <p:ext uri="{BB962C8B-B14F-4D97-AF65-F5344CB8AC3E}">
        <p14:creationId xmlns:p14="http://schemas.microsoft.com/office/powerpoint/2010/main" val="372047495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131</a:t>
            </a:fld>
            <a:endParaRPr lang="es-ES" dirty="0"/>
          </a:p>
        </p:txBody>
      </p:sp>
    </p:spTree>
    <p:extLst>
      <p:ext uri="{BB962C8B-B14F-4D97-AF65-F5344CB8AC3E}">
        <p14:creationId xmlns:p14="http://schemas.microsoft.com/office/powerpoint/2010/main" val="25931275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132</a:t>
            </a:fld>
            <a:endParaRPr lang="es-ES" dirty="0"/>
          </a:p>
        </p:txBody>
      </p:sp>
    </p:spTree>
    <p:extLst>
      <p:ext uri="{BB962C8B-B14F-4D97-AF65-F5344CB8AC3E}">
        <p14:creationId xmlns:p14="http://schemas.microsoft.com/office/powerpoint/2010/main" val="119642908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133</a:t>
            </a:fld>
            <a:endParaRPr lang="es-ES" dirty="0"/>
          </a:p>
        </p:txBody>
      </p:sp>
    </p:spTree>
    <p:extLst>
      <p:ext uri="{BB962C8B-B14F-4D97-AF65-F5344CB8AC3E}">
        <p14:creationId xmlns:p14="http://schemas.microsoft.com/office/powerpoint/2010/main" val="190148068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DA72DB-132E-4836-9A37-B2D3DC294E68}" type="slidenum">
              <a:rPr lang="es-ES_tradnl">
                <a:solidFill>
                  <a:prstClr val="black"/>
                </a:solidFill>
                <a:latin typeface="Arial" charset="0"/>
              </a:rPr>
              <a:pPr eaLnBrk="1" hangingPunct="1"/>
              <a:t>134</a:t>
            </a:fld>
            <a:endParaRPr lang="es-ES_tradnl"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8E4611-6AC5-4EDC-B7BA-AC2A11C6DA06}" type="slidenum">
              <a:rPr lang="es-ES_tradnl">
                <a:solidFill>
                  <a:prstClr val="black"/>
                </a:solidFill>
                <a:latin typeface="Arial" charset="0"/>
              </a:rPr>
              <a:pPr eaLnBrk="1" hangingPunct="1"/>
              <a:t>135</a:t>
            </a:fld>
            <a:endParaRPr lang="es-ES_tradnl" dirty="0">
              <a:solidFill>
                <a:prstClr val="black"/>
              </a:solidFill>
              <a:latin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a:ln/>
        </p:spPr>
      </p:sp>
      <p:sp>
        <p:nvSpPr>
          <p:cNvPr id="271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1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436416-5239-4D6E-97BD-A0C377C61E95}" type="slidenum">
              <a:rPr lang="es-ES_tradnl">
                <a:solidFill>
                  <a:prstClr val="black"/>
                </a:solidFill>
                <a:latin typeface="Arial" charset="0"/>
              </a:rPr>
              <a:pPr eaLnBrk="1" hangingPunct="1"/>
              <a:t>136</a:t>
            </a:fld>
            <a:endParaRPr lang="es-ES_tradnl" dirty="0">
              <a:solidFill>
                <a:prstClr val="black"/>
              </a:solidFill>
              <a:latin typeface="Arial"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a:ln/>
        </p:spPr>
      </p:sp>
      <p:sp>
        <p:nvSpPr>
          <p:cNvPr id="272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2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06D47F-F49E-40EB-B056-DC5492A4C199}" type="slidenum">
              <a:rPr lang="es-ES_tradnl">
                <a:solidFill>
                  <a:prstClr val="black"/>
                </a:solidFill>
                <a:latin typeface="Arial" charset="0"/>
              </a:rPr>
              <a:pPr eaLnBrk="1" hangingPunct="1"/>
              <a:t>137</a:t>
            </a:fld>
            <a:endParaRPr lang="es-ES_tradnl" dirty="0">
              <a:solidFill>
                <a:prstClr val="black"/>
              </a:solidFill>
              <a:latin typeface="Arial"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a:ln/>
        </p:spPr>
      </p:sp>
      <p:sp>
        <p:nvSpPr>
          <p:cNvPr id="273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3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2400278-E969-46C1-B117-868084FD8053}" type="slidenum">
              <a:rPr lang="es-ES_tradnl">
                <a:solidFill>
                  <a:prstClr val="black"/>
                </a:solidFill>
                <a:latin typeface="Arial" charset="0"/>
              </a:rPr>
              <a:pPr eaLnBrk="1" hangingPunct="1"/>
              <a:t>138</a:t>
            </a:fld>
            <a:endParaRPr lang="es-ES_tradnl" dirty="0">
              <a:solidFill>
                <a:prstClr val="black"/>
              </a:solidFill>
              <a:latin typeface="Arial"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A14520-95A2-4082-8009-4DB0A8DB102B}" type="slidenum">
              <a:rPr lang="es-ES_tradnl">
                <a:solidFill>
                  <a:prstClr val="black"/>
                </a:solidFill>
                <a:latin typeface="Arial" charset="0"/>
              </a:rPr>
              <a:pPr eaLnBrk="1" hangingPunct="1"/>
              <a:t>139</a:t>
            </a:fld>
            <a:endParaRPr lang="es-ES_tradnl" dirty="0">
              <a:solidFill>
                <a:prstClr val="black"/>
              </a:solidFill>
              <a:latin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8442A8-79F8-444D-B3A8-FED88EEC1B42}" type="slidenum">
              <a:rPr lang="es-ES_tradnl">
                <a:solidFill>
                  <a:prstClr val="black"/>
                </a:solidFill>
                <a:latin typeface="Arial" charset="0"/>
              </a:rPr>
              <a:pPr eaLnBrk="1" hangingPunct="1"/>
              <a:t>140</a:t>
            </a:fld>
            <a:endParaRPr lang="es-ES_tradnl" dirty="0">
              <a:solidFill>
                <a:prstClr val="black"/>
              </a:solidFill>
              <a:latin typeface="Arial"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a:ln/>
        </p:spPr>
      </p:sp>
      <p:sp>
        <p:nvSpPr>
          <p:cNvPr id="280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80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DAC3DB-4B5C-469E-967D-D0E123D3F65D}" type="slidenum">
              <a:rPr lang="es-ES_tradnl">
                <a:solidFill>
                  <a:prstClr val="black"/>
                </a:solidFill>
                <a:latin typeface="Arial" charset="0"/>
              </a:rPr>
              <a:pPr eaLnBrk="1" hangingPunct="1"/>
              <a:t>141</a:t>
            </a:fld>
            <a:endParaRPr lang="es-ES_tradnl" dirty="0">
              <a:solidFill>
                <a:prstClr val="black"/>
              </a:solidFill>
              <a:latin typeface="Arial"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142</a:t>
            </a:fld>
            <a:endParaRPr lang="es-ES" dirty="0"/>
          </a:p>
        </p:txBody>
      </p:sp>
    </p:spTree>
    <p:extLst>
      <p:ext uri="{BB962C8B-B14F-4D97-AF65-F5344CB8AC3E}">
        <p14:creationId xmlns:p14="http://schemas.microsoft.com/office/powerpoint/2010/main" val="34499409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143</a:t>
            </a:fld>
            <a:endParaRPr lang="es-ES" dirty="0"/>
          </a:p>
        </p:txBody>
      </p:sp>
    </p:spTree>
    <p:extLst>
      <p:ext uri="{BB962C8B-B14F-4D97-AF65-F5344CB8AC3E}">
        <p14:creationId xmlns:p14="http://schemas.microsoft.com/office/powerpoint/2010/main" val="383359659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145</a:t>
            </a:fld>
            <a:endParaRPr lang="es-ES" dirty="0"/>
          </a:p>
        </p:txBody>
      </p:sp>
    </p:spTree>
    <p:extLst>
      <p:ext uri="{BB962C8B-B14F-4D97-AF65-F5344CB8AC3E}">
        <p14:creationId xmlns:p14="http://schemas.microsoft.com/office/powerpoint/2010/main" val="401067425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146</a:t>
            </a:fld>
            <a:endParaRPr lang="es-ES" dirty="0"/>
          </a:p>
        </p:txBody>
      </p:sp>
    </p:spTree>
    <p:extLst>
      <p:ext uri="{BB962C8B-B14F-4D97-AF65-F5344CB8AC3E}">
        <p14:creationId xmlns:p14="http://schemas.microsoft.com/office/powerpoint/2010/main" val="14320157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147</a:t>
            </a:fld>
            <a:endParaRPr lang="es-ES" dirty="0"/>
          </a:p>
        </p:txBody>
      </p:sp>
    </p:spTree>
    <p:extLst>
      <p:ext uri="{BB962C8B-B14F-4D97-AF65-F5344CB8AC3E}">
        <p14:creationId xmlns:p14="http://schemas.microsoft.com/office/powerpoint/2010/main" val="380925019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148</a:t>
            </a:fld>
            <a:endParaRPr lang="es-ES" dirty="0"/>
          </a:p>
        </p:txBody>
      </p:sp>
    </p:spTree>
    <p:extLst>
      <p:ext uri="{BB962C8B-B14F-4D97-AF65-F5344CB8AC3E}">
        <p14:creationId xmlns:p14="http://schemas.microsoft.com/office/powerpoint/2010/main" val="210952529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149</a:t>
            </a:fld>
            <a:endParaRPr lang="es-ES" dirty="0"/>
          </a:p>
        </p:txBody>
      </p:sp>
    </p:spTree>
    <p:extLst>
      <p:ext uri="{BB962C8B-B14F-4D97-AF65-F5344CB8AC3E}">
        <p14:creationId xmlns:p14="http://schemas.microsoft.com/office/powerpoint/2010/main" val="105483838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150</a:t>
            </a:fld>
            <a:endParaRPr lang="es-ES" dirty="0"/>
          </a:p>
        </p:txBody>
      </p:sp>
    </p:spTree>
    <p:extLst>
      <p:ext uri="{BB962C8B-B14F-4D97-AF65-F5344CB8AC3E}">
        <p14:creationId xmlns:p14="http://schemas.microsoft.com/office/powerpoint/2010/main" val="223832873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151</a:t>
            </a:fld>
            <a:endParaRPr lang="es-ES" dirty="0"/>
          </a:p>
        </p:txBody>
      </p:sp>
    </p:spTree>
    <p:extLst>
      <p:ext uri="{BB962C8B-B14F-4D97-AF65-F5344CB8AC3E}">
        <p14:creationId xmlns:p14="http://schemas.microsoft.com/office/powerpoint/2010/main" val="107732575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a:ln/>
        </p:spPr>
      </p:sp>
      <p:sp>
        <p:nvSpPr>
          <p:cNvPr id="281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81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563142-CA9A-4B9E-949A-1DD2A8773108}" type="slidenum">
              <a:rPr lang="es-ES_tradnl">
                <a:solidFill>
                  <a:prstClr val="black"/>
                </a:solidFill>
                <a:latin typeface="Arial" charset="0"/>
              </a:rPr>
              <a:pPr eaLnBrk="1" hangingPunct="1"/>
              <a:t>152</a:t>
            </a:fld>
            <a:endParaRPr lang="es-ES_tradnl" dirty="0">
              <a:solidFill>
                <a:prstClr val="black"/>
              </a:solidFill>
              <a:latin typeface="Arial"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153</a:t>
            </a:fld>
            <a:endParaRPr lang="es-ES" dirty="0"/>
          </a:p>
        </p:txBody>
      </p:sp>
    </p:spTree>
    <p:extLst>
      <p:ext uri="{BB962C8B-B14F-4D97-AF65-F5344CB8AC3E}">
        <p14:creationId xmlns:p14="http://schemas.microsoft.com/office/powerpoint/2010/main" val="64140291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Loseley Gardens</a:t>
            </a:r>
          </a:p>
          <a:p>
            <a:endParaRPr lang="es-ES" dirty="0"/>
          </a:p>
        </p:txBody>
      </p:sp>
      <p:sp>
        <p:nvSpPr>
          <p:cNvPr id="4" name="3 Marcador de número de diapositiva"/>
          <p:cNvSpPr>
            <a:spLocks noGrp="1"/>
          </p:cNvSpPr>
          <p:nvPr>
            <p:ph type="sldNum" sz="quarter" idx="10"/>
          </p:nvPr>
        </p:nvSpPr>
        <p:spPr/>
        <p:txBody>
          <a:bodyPr/>
          <a:lstStyle/>
          <a:p>
            <a:fld id="{B2C520E8-7478-4023-860B-5FEA1A7987B0}" type="slidenum">
              <a:rPr lang="es-ES" smtClean="0"/>
              <a:t>154</a:t>
            </a:fld>
            <a:endParaRPr lang="es-ES" dirty="0"/>
          </a:p>
        </p:txBody>
      </p:sp>
    </p:spTree>
    <p:extLst>
      <p:ext uri="{BB962C8B-B14F-4D97-AF65-F5344CB8AC3E}">
        <p14:creationId xmlns:p14="http://schemas.microsoft.com/office/powerpoint/2010/main" val="399326262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BA311C-2241-4AC8-A2D2-679847813BE5}" type="slidenum">
              <a:rPr lang="es-ES_tradnl">
                <a:solidFill>
                  <a:prstClr val="black"/>
                </a:solidFill>
                <a:latin typeface="Arial" charset="0"/>
              </a:rPr>
              <a:pPr eaLnBrk="1" hangingPunct="1"/>
              <a:t>155</a:t>
            </a:fld>
            <a:endParaRPr lang="es-ES_tradnl" dirty="0">
              <a:solidFill>
                <a:prstClr val="black"/>
              </a:solidFill>
              <a:latin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Lyme Park.-Roses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EA070E6-E805-4FFC-8782-9F5E07FBA683}" type="slidenum">
              <a:rPr lang="es-ES_tradnl">
                <a:solidFill>
                  <a:prstClr val="black"/>
                </a:solidFill>
                <a:latin typeface="Arial" charset="0"/>
              </a:rPr>
              <a:pPr eaLnBrk="1" hangingPunct="1"/>
              <a:t>156</a:t>
            </a:fld>
            <a:endParaRPr lang="es-ES_tradnl" dirty="0">
              <a:solidFill>
                <a:prstClr val="black"/>
              </a:solidFill>
              <a:latin typeface="Arial"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0DC9D5-4D46-452F-8AEA-DC877A72BB6F}" type="slidenum">
              <a:rPr lang="es-ES_tradnl">
                <a:solidFill>
                  <a:prstClr val="black"/>
                </a:solidFill>
                <a:latin typeface="Arial" charset="0"/>
              </a:rPr>
              <a:pPr eaLnBrk="1" hangingPunct="1"/>
              <a:t>157</a:t>
            </a:fld>
            <a:endParaRPr lang="es-ES_tradnl" dirty="0">
              <a:solidFill>
                <a:prstClr val="black"/>
              </a:solidFill>
              <a:latin typeface="Arial"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a:ln/>
        </p:spPr>
      </p:sp>
      <p:sp>
        <p:nvSpPr>
          <p:cNvPr id="279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Lyme Park.</a:t>
            </a:r>
          </a:p>
        </p:txBody>
      </p:sp>
      <p:sp>
        <p:nvSpPr>
          <p:cNvPr id="279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EB380F-E619-4009-9417-C8C03F7DD8FD}" type="slidenum">
              <a:rPr lang="es-ES_tradnl">
                <a:solidFill>
                  <a:prstClr val="black"/>
                </a:solidFill>
                <a:latin typeface="Arial" charset="0"/>
              </a:rPr>
              <a:pPr eaLnBrk="1" hangingPunct="1"/>
              <a:t>158</a:t>
            </a:fld>
            <a:endParaRPr lang="es-ES_tradnl"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18656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54710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96741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38671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71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505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1112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64117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97241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70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955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6820388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95.jpg"/></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76672"/>
            <a:ext cx="6462464" cy="3960440"/>
          </a:xfrm>
        </p:spPr>
        <p:txBody>
          <a:bodyPr>
            <a:normAutofit/>
          </a:bodyPr>
          <a:lstStyle/>
          <a:p>
            <a:r>
              <a:rPr lang="es-ES" sz="3200" dirty="0"/>
              <a:t>EUROPA.-LA VUELTA AL MUNDO EN 885 JARDINES.- ISLAS BRITANICAS.--</a:t>
            </a:r>
            <a:r>
              <a:rPr lang="es-ES" sz="3100" dirty="0"/>
              <a:t>Regent´s Park.-Longleat Gardens.-Lyme Park.-</a:t>
            </a:r>
            <a:br>
              <a:rPr lang="es-ES" dirty="0"/>
            </a:br>
            <a:endParaRPr lang="es-ES" dirty="0"/>
          </a:p>
        </p:txBody>
      </p:sp>
      <p:sp>
        <p:nvSpPr>
          <p:cNvPr id="3" name="2 Subtítulo"/>
          <p:cNvSpPr>
            <a:spLocks noGrp="1"/>
          </p:cNvSpPr>
          <p:nvPr>
            <p:ph type="subTitle" idx="1"/>
          </p:nvPr>
        </p:nvSpPr>
        <p:spPr>
          <a:xfrm>
            <a:off x="2411760" y="4869160"/>
            <a:ext cx="4536504" cy="1371600"/>
          </a:xfrm>
        </p:spPr>
        <p:txBody>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541603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Regentas Park</a:t>
            </a:r>
          </a:p>
        </p:txBody>
      </p:sp>
      <p:sp>
        <p:nvSpPr>
          <p:cNvPr id="3" name="2 Marcador de contenido"/>
          <p:cNvSpPr>
            <a:spLocks noGrp="1"/>
          </p:cNvSpPr>
          <p:nvPr>
            <p:ph sz="quarter" idx="1"/>
          </p:nvPr>
        </p:nvSpPr>
        <p:spPr/>
        <p:txBody>
          <a:bodyPr/>
          <a:lstStyle/>
          <a:p>
            <a:r>
              <a:rPr lang="es-ES" dirty="0"/>
              <a:t>El Regentas Park (oficialmente The Regentas Park) es uno de los parques reales de Londres. Está en la zona norte del centro de la ciudad, parte en la Ciudad de Westminster y parte en el municipio de Camden. Fue diseñado por el arquitecto británico John Nash.</a:t>
            </a:r>
          </a:p>
          <a:p>
            <a:r>
              <a:rPr lang="es-ES" dirty="0"/>
              <a:t>El parque tiene una ronda exterior llamada el Autor Circule (4,3 km) y una ronda interior llamada el Inmer Circule, que rodea el área más cuidada del parque, Queen Maris Gardens. Aparte de dos ramales de enlace entre éstas dos, el parque está reservado para peatones.</a:t>
            </a:r>
          </a:p>
        </p:txBody>
      </p:sp>
    </p:spTree>
    <p:extLst>
      <p:ext uri="{BB962C8B-B14F-4D97-AF65-F5344CB8AC3E}">
        <p14:creationId xmlns:p14="http://schemas.microsoft.com/office/powerpoint/2010/main" val="1545895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Los lados sur, este y gran parte del oeste están rodeados de elegantes hileras de casas adosadas blancas diseñadas por John Nash. En el límite norte se encuentra el Regentas Canal que conecta el Grand Único Canal con los London Docks, el antiguo puerto de Londres.</a:t>
            </a:r>
          </a:p>
          <a:p>
            <a:r>
              <a:rPr lang="es-ES" dirty="0"/>
              <a:t>El parque, de 2 km², está compuesto principalmente por zonas verdes abiertas en las que se encuentra una amplia gama de instalaciones y servicios de tiempo libre incluyendo jardines, un lago con aves acuáticas y un área para botes, campos de deporte y zonas infantiles.</a:t>
            </a:r>
          </a:p>
          <a:p>
            <a:r>
              <a:rPr lang="es-ES" dirty="0"/>
              <a:t> El extremo nordeste del parque alberga el London Zoo, el parque zoológico más antiguo del mundo.</a:t>
            </a:r>
          </a:p>
        </p:txBody>
      </p:sp>
    </p:spTree>
    <p:extLst>
      <p:ext uri="{BB962C8B-B14F-4D97-AF65-F5344CB8AC3E}">
        <p14:creationId xmlns:p14="http://schemas.microsoft.com/office/powerpoint/2010/main" val="125954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Regentas Park dispone también de jardines florales y botánicos entre los que destacan los Queen Maris Gardens, dentro del Inmer Circule, donde también se encuentra el Open Air Teatro. Por otra parte, en el parque también se encuentran la London Central Mosque, conocida también como la mezquita de Regentas Park, y la Winfield House, residencia oficial del embajador de Estados Unidos en el Reino Unido y el Regentas Collage, que alberga distintas instituciones de educación superior. Parque Regent `s es el hogar de el zoológico de Londres. El zoológico cuenta con variedades de especies de animales de todo el mundo, hay varios espécimen públicos de flores y plantas ejemplares, entre ellos también hay una teatro en el parque.</a:t>
            </a:r>
          </a:p>
        </p:txBody>
      </p:sp>
    </p:spTree>
    <p:extLst>
      <p:ext uri="{BB962C8B-B14F-4D97-AF65-F5344CB8AC3E}">
        <p14:creationId xmlns:p14="http://schemas.microsoft.com/office/powerpoint/2010/main" val="2269514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548680"/>
            <a:ext cx="7200800" cy="6309320"/>
          </a:xfrm>
        </p:spPr>
        <p:txBody>
          <a:bodyPr>
            <a:normAutofit fontScale="92500"/>
          </a:bodyPr>
          <a:lstStyle/>
          <a:p>
            <a:pPr marL="0" indent="0">
              <a:buNone/>
              <a:defRPr/>
            </a:pPr>
            <a:r>
              <a:rPr lang="es-ES" dirty="0"/>
              <a:t>En la Edad Media la tierra formaba parte del señorío de Tyburn, la propiedad de la abadía de Barking. Al disolverse los monasterios, Enrique VIII se apropió del terreno, y desde entonces ha sido propiedad de la Corona inglesa, excepto durante el período entre 1649 y 1660. Fue apartado como un parque de caza, conocido como Marylebone Park, hasta 1649. Fue entonces arrendado en pequeñas parcelas para cosechar paja y producir leche.</a:t>
            </a:r>
          </a:p>
          <a:p>
            <a:pPr marL="0" indent="0">
              <a:buNone/>
              <a:defRPr/>
            </a:pPr>
            <a:r>
              <a:rPr lang="es-ES" dirty="0"/>
              <a:t>Cuando los arrendamientos se extinguieron en 1811 el Príncipe Regente (más tarde rey Jorge IV) encargó al arquitecto John Nash que crease un plan maestro para la zona. Nash originalmente pensó en un palacio para el Príncipe y una serie de grandes villas independientes para sus amigos, pero cuando esto se puso en funcionamiento a partir del año 1818, la idea del palacio y la mayor parte de las villas se abandonó.</a:t>
            </a:r>
            <a:endParaRPr lang="es-ES_tradnl" dirty="0"/>
          </a:p>
          <a:p>
            <a:pPr>
              <a:defRPr/>
            </a:pPr>
            <a:endParaRPr lang="es-ES" dirty="0"/>
          </a:p>
          <a:p>
            <a:pPr>
              <a:defRPr/>
            </a:pPr>
            <a:endParaRPr lang="es-ES" dirty="0"/>
          </a:p>
        </p:txBody>
      </p:sp>
    </p:spTree>
    <p:extLst>
      <p:ext uri="{BB962C8B-B14F-4D97-AF65-F5344CB8AC3E}">
        <p14:creationId xmlns:p14="http://schemas.microsoft.com/office/powerpoint/2010/main" val="284455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6632"/>
            <a:ext cx="7467600" cy="6357320"/>
          </a:xfrm>
        </p:spPr>
        <p:txBody>
          <a:bodyPr>
            <a:normAutofit lnSpcReduction="10000"/>
          </a:bodyPr>
          <a:lstStyle/>
          <a:p>
            <a:r>
              <a:rPr lang="es-ES" dirty="0"/>
              <a:t>Sin embargo, la mayor parte de las casas en adosadas propuestas en los alrededores del parque sí que se construyeron. Nash no terminó todos los diseños él mismo; en algún caso, se dejó en manos de otros arquitectos como el joven Decimus Burton. El proyecto del Parque del Regente se integró con otros construidos para el príncipe Regente por Nash, incluyendo Regent Street y Carlton House Terrace en una gran oleada de planeamiento urbanístico que iría desde St. James’s Park hasta Parliament Hill.</a:t>
            </a:r>
          </a:p>
          <a:p>
            <a:r>
              <a:rPr lang="es-ES" dirty="0"/>
              <a:t>El parque se abrió al público en general en 1835, inicialmente para dos días a la semana. El diario de 1831 de William Copeland Astbury describe en detalle sus paseos diarios por el parque y a su alrededor, con referencia al zoo, el canal, y las calles que lo rodeaban, así como algunos aspectos de la vida cotidiana de la zona.</a:t>
            </a:r>
          </a:p>
        </p:txBody>
      </p:sp>
    </p:spTree>
    <p:extLst>
      <p:ext uri="{BB962C8B-B14F-4D97-AF65-F5344CB8AC3E}">
        <p14:creationId xmlns:p14="http://schemas.microsoft.com/office/powerpoint/2010/main" val="4107869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15 de enero de 1867, cuarenta personas murieron cuando la capa de hielo sobre el lago de las barcas se rompió y alrededor de 200 personas cayeron al agua.3 El lago posteriormente se drenó y su profundidad se redujo a cuatro pies antes de volver a abrirse al público.</a:t>
            </a:r>
          </a:p>
          <a:p>
            <a:r>
              <a:rPr lang="es-ES" dirty="0"/>
              <a:t>Los Queen Mary's Gardens ("Jardines de la reina María") en el Inner Circle se crearon en los años 1930, haciendo asequible esa parte del parque para uso del público en general por vez primera. El lugar, originalmente, solía usarse como vivero y más tarde se había alquilado a la Real Sociedad Botánica.</a:t>
            </a:r>
          </a:p>
          <a:p>
            <a:r>
              <a:rPr lang="es-ES" dirty="0"/>
              <a:t>En 1982 estalló una bomba del IRA en el kiosko de música, matando a siete soldados.</a:t>
            </a:r>
          </a:p>
          <a:p>
            <a:endParaRPr lang="es-ES" dirty="0"/>
          </a:p>
          <a:p>
            <a:endParaRPr lang="es-ES" dirty="0"/>
          </a:p>
        </p:txBody>
      </p:sp>
    </p:spTree>
    <p:extLst>
      <p:ext uri="{BB962C8B-B14F-4D97-AF65-F5344CB8AC3E}">
        <p14:creationId xmlns:p14="http://schemas.microsoft.com/office/powerpoint/2010/main" val="4292404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campo de juegos, que habían sido realizados de nuevo con un drenaje inadecuado después de la Segunda Guerra Mundial, se remodelaron entre 2002 y 2004, y en 2005 se construyó un nuevo pabellón deportivo.</a:t>
            </a:r>
          </a:p>
          <a:p>
            <a:r>
              <a:rPr lang="es-ES" dirty="0"/>
              <a:t>El 7 de julio de 2006 el Parque celebró un evento para que la gente recordara los atentados del 7 de julio de 2005.</a:t>
            </a:r>
          </a:p>
          <a:p>
            <a:r>
              <a:rPr lang="es-ES" dirty="0"/>
              <a:t> Miembros del público colocaron teselas sobre siete pétalos de púrpura. </a:t>
            </a:r>
          </a:p>
          <a:p>
            <a:r>
              <a:rPr lang="es-ES" dirty="0"/>
              <a:t>Más tarde, familias afectadas colocaron teselas amarillas en el centro, para finalizar el mosaico.</a:t>
            </a:r>
          </a:p>
          <a:p>
            <a:endParaRPr lang="es-ES" dirty="0"/>
          </a:p>
        </p:txBody>
      </p:sp>
    </p:spTree>
    <p:extLst>
      <p:ext uri="{BB962C8B-B14F-4D97-AF65-F5344CB8AC3E}">
        <p14:creationId xmlns:p14="http://schemas.microsoft.com/office/powerpoint/2010/main" val="132218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92696"/>
            <a:ext cx="2247900" cy="2286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3588144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33520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179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357261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069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11355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579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127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6098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840760"/>
          </a:xfrm>
          <a:prstGeom prst="rect">
            <a:avLst/>
          </a:prstGeom>
        </p:spPr>
      </p:pic>
    </p:spTree>
    <p:extLst>
      <p:ext uri="{BB962C8B-B14F-4D97-AF65-F5344CB8AC3E}">
        <p14:creationId xmlns:p14="http://schemas.microsoft.com/office/powerpoint/2010/main" val="3441873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9185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0682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6312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Londres-regents P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831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Londres-Regents Park-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745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419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228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961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49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Londres-Regents Par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6016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Londres-Regents Park-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759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448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44087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058758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102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2829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413670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144000" cy="6858000"/>
          </a:xfrm>
          <a:prstGeom prst="rect">
            <a:avLst/>
          </a:prstGeom>
        </p:spPr>
      </p:pic>
    </p:spTree>
    <p:extLst>
      <p:ext uri="{BB962C8B-B14F-4D97-AF65-F5344CB8AC3E}">
        <p14:creationId xmlns:p14="http://schemas.microsoft.com/office/powerpoint/2010/main" val="687027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8670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282653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3891254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775250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362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1"/>
            <a:ext cx="9144000" cy="6858000"/>
          </a:xfrm>
          <a:prstGeom prst="rect">
            <a:avLst/>
          </a:prstGeom>
        </p:spPr>
      </p:pic>
    </p:spTree>
    <p:extLst>
      <p:ext uri="{BB962C8B-B14F-4D97-AF65-F5344CB8AC3E}">
        <p14:creationId xmlns:p14="http://schemas.microsoft.com/office/powerpoint/2010/main" val="3578673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6956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595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3924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07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25357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5276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5482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7984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4052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4428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996143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30046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021522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0"/>
            <a:ext cx="9107488" cy="6858000"/>
          </a:xfrm>
          <a:prstGeom prst="rect">
            <a:avLst/>
          </a:prstGeom>
        </p:spPr>
      </p:pic>
    </p:spTree>
    <p:extLst>
      <p:ext uri="{BB962C8B-B14F-4D97-AF65-F5344CB8AC3E}">
        <p14:creationId xmlns:p14="http://schemas.microsoft.com/office/powerpoint/2010/main" val="21168889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41752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5425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57470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0" y="0"/>
            <a:ext cx="9053080" cy="6858000"/>
          </a:xfrm>
          <a:prstGeom prst="rect">
            <a:avLst/>
          </a:prstGeom>
        </p:spPr>
      </p:pic>
    </p:spTree>
    <p:extLst>
      <p:ext uri="{BB962C8B-B14F-4D97-AF65-F5344CB8AC3E}">
        <p14:creationId xmlns:p14="http://schemas.microsoft.com/office/powerpoint/2010/main" val="24894528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 y="0"/>
            <a:ext cx="9135070" cy="6858000"/>
          </a:xfrm>
          <a:prstGeom prst="rect">
            <a:avLst/>
          </a:prstGeom>
        </p:spPr>
      </p:pic>
    </p:spTree>
    <p:extLst>
      <p:ext uri="{BB962C8B-B14F-4D97-AF65-F5344CB8AC3E}">
        <p14:creationId xmlns:p14="http://schemas.microsoft.com/office/powerpoint/2010/main" val="4430801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18420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2090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858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2379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66439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57362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7755732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1498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5567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85308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2893377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19108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64809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25"/>
          <a:stretch/>
        </p:blipFill>
        <p:spPr>
          <a:xfrm>
            <a:off x="0" y="0"/>
            <a:ext cx="9396536" cy="6857999"/>
          </a:xfrm>
          <a:prstGeom prst="rect">
            <a:avLst/>
          </a:prstGeom>
        </p:spPr>
      </p:pic>
    </p:spTree>
    <p:extLst>
      <p:ext uri="{BB962C8B-B14F-4D97-AF65-F5344CB8AC3E}">
        <p14:creationId xmlns:p14="http://schemas.microsoft.com/office/powerpoint/2010/main" val="20677849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8513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5" y="228600"/>
            <a:ext cx="7726759" cy="1557338"/>
          </a:xfrm>
        </p:spPr>
        <p:txBody>
          <a:bodyPr/>
          <a:lstStyle/>
          <a:p>
            <a:pPr>
              <a:defRPr/>
            </a:pPr>
            <a:r>
              <a:rPr lang="es-ES" dirty="0"/>
              <a:t>LONGLEAT GARDENS</a:t>
            </a:r>
          </a:p>
        </p:txBody>
      </p:sp>
      <p:sp>
        <p:nvSpPr>
          <p:cNvPr id="3" name="2 Marcador de contenido"/>
          <p:cNvSpPr>
            <a:spLocks noGrp="1"/>
          </p:cNvSpPr>
          <p:nvPr>
            <p:ph sz="quarter" idx="1"/>
          </p:nvPr>
        </p:nvSpPr>
        <p:spPr>
          <a:xfrm>
            <a:off x="899592" y="2060849"/>
            <a:ext cx="7200800" cy="5011464"/>
          </a:xfrm>
        </p:spPr>
        <p:txBody>
          <a:bodyPr/>
          <a:lstStyle/>
          <a:p>
            <a:pPr>
              <a:defRPr/>
            </a:pPr>
            <a:r>
              <a:rPr lang="es-ES" dirty="0"/>
              <a:t>. </a:t>
            </a:r>
            <a:r>
              <a:rPr lang="es-ES" b="1" dirty="0"/>
              <a:t>Longleat</a:t>
            </a:r>
            <a:r>
              <a:rPr lang="es-ES" dirty="0"/>
              <a:t> es una casa de campo inglésa, en la actualidad la sede de los Marqueses de Bath, junto a la aldea de Horningsham y cerca de las ciudades de Warminster, en Wiltshire y Frome en Somerset. </a:t>
            </a:r>
          </a:p>
          <a:p>
            <a:pPr>
              <a:defRPr/>
            </a:pPr>
            <a:r>
              <a:rPr lang="es-ES" dirty="0"/>
              <a:t>Es conocido por su casa de campo isabelina, laberinto, parque ajardinado y parque de safari. La casa se encuentra en más de 364 hectáreas de zonas verdes, jardines de Capability Brown, con 8.000 hectáreas  de bosques y tierras de cultivo.</a:t>
            </a:r>
          </a:p>
          <a:p>
            <a:pPr>
              <a:defRPr/>
            </a:pPr>
            <a:endParaRPr lang="es-ES" dirty="0"/>
          </a:p>
        </p:txBody>
      </p:sp>
    </p:spTree>
    <p:extLst>
      <p:ext uri="{BB962C8B-B14F-4D97-AF65-F5344CB8AC3E}">
        <p14:creationId xmlns:p14="http://schemas.microsoft.com/office/powerpoint/2010/main" val="28964468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1052736"/>
            <a:ext cx="7272808" cy="5046439"/>
          </a:xfrm>
        </p:spPr>
        <p:txBody>
          <a:bodyPr/>
          <a:lstStyle/>
          <a:p>
            <a:pPr>
              <a:defRPr/>
            </a:pPr>
            <a:r>
              <a:rPr lang="es-ES" dirty="0"/>
              <a:t>El Bosque de Longleat es también hogar de un complejo vacacional operado por Center Parcs. que operan varios sitios en el Reino Unido en las zonas forestales, basado en la oferta de vacaciones como actividad en un parque rural, con alojamientos en chalets o casas de campo y parques de caravanas.</a:t>
            </a:r>
          </a:p>
        </p:txBody>
      </p:sp>
    </p:spTree>
    <p:extLst>
      <p:ext uri="{BB962C8B-B14F-4D97-AF65-F5344CB8AC3E}">
        <p14:creationId xmlns:p14="http://schemas.microsoft.com/office/powerpoint/2010/main" val="23103891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5172" r="3280" b="4483"/>
          <a:stretch/>
        </p:blipFill>
        <p:spPr>
          <a:xfrm>
            <a:off x="0" y="0"/>
            <a:ext cx="9144000" cy="6858000"/>
          </a:xfrm>
          <a:prstGeom prst="rect">
            <a:avLst/>
          </a:prstGeom>
        </p:spPr>
      </p:pic>
    </p:spTree>
    <p:extLst>
      <p:ext uri="{BB962C8B-B14F-4D97-AF65-F5344CB8AC3E}">
        <p14:creationId xmlns:p14="http://schemas.microsoft.com/office/powerpoint/2010/main" val="3020532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2" t="3890" r="2969" b="5274"/>
          <a:stretch/>
        </p:blipFill>
        <p:spPr>
          <a:xfrm>
            <a:off x="0" y="0"/>
            <a:ext cx="9144000" cy="6957392"/>
          </a:xfrm>
          <a:prstGeom prst="rect">
            <a:avLst/>
          </a:prstGeom>
        </p:spPr>
      </p:pic>
    </p:spTree>
    <p:extLst>
      <p:ext uri="{BB962C8B-B14F-4D97-AF65-F5344CB8AC3E}">
        <p14:creationId xmlns:p14="http://schemas.microsoft.com/office/powerpoint/2010/main" val="20425769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9971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Longlea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0924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Longlea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87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Longleath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5253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59177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 y="0"/>
            <a:ext cx="9116060" cy="6858000"/>
          </a:xfrm>
          <a:prstGeom prst="rect">
            <a:avLst/>
          </a:prstGeom>
        </p:spPr>
      </p:pic>
    </p:spTree>
    <p:extLst>
      <p:ext uri="{BB962C8B-B14F-4D97-AF65-F5344CB8AC3E}">
        <p14:creationId xmlns:p14="http://schemas.microsoft.com/office/powerpoint/2010/main" val="38718896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928740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36486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197785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4230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
            <a:ext cx="9144000" cy="6835140"/>
          </a:xfrm>
          <a:prstGeom prst="rect">
            <a:avLst/>
          </a:prstGeom>
        </p:spPr>
      </p:pic>
    </p:spTree>
    <p:extLst>
      <p:ext uri="{BB962C8B-B14F-4D97-AF65-F5344CB8AC3E}">
        <p14:creationId xmlns:p14="http://schemas.microsoft.com/office/powerpoint/2010/main" val="5350226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Longlea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656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68468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7277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55762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4916549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094" b="6666"/>
          <a:stretch/>
        </p:blipFill>
        <p:spPr>
          <a:xfrm>
            <a:off x="-1" y="0"/>
            <a:ext cx="9244013" cy="6858000"/>
          </a:xfrm>
          <a:prstGeom prst="rect">
            <a:avLst/>
          </a:prstGeom>
        </p:spPr>
      </p:pic>
    </p:spTree>
    <p:extLst>
      <p:ext uri="{BB962C8B-B14F-4D97-AF65-F5344CB8AC3E}">
        <p14:creationId xmlns:p14="http://schemas.microsoft.com/office/powerpoint/2010/main" val="29835063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388844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74638"/>
            <a:ext cx="7241232" cy="1143000"/>
          </a:xfrm>
        </p:spPr>
        <p:txBody>
          <a:bodyPr/>
          <a:lstStyle/>
          <a:p>
            <a:pPr>
              <a:defRPr/>
            </a:pPr>
            <a:r>
              <a:rPr lang="es-ES" dirty="0"/>
              <a:t>LOSELEY GARDENS</a:t>
            </a:r>
          </a:p>
        </p:txBody>
      </p:sp>
      <p:sp>
        <p:nvSpPr>
          <p:cNvPr id="3" name="2 Marcador de contenido"/>
          <p:cNvSpPr>
            <a:spLocks noGrp="1"/>
          </p:cNvSpPr>
          <p:nvPr>
            <p:ph sz="quarter" idx="1"/>
          </p:nvPr>
        </p:nvSpPr>
        <p:spPr/>
        <p:txBody>
          <a:bodyPr/>
          <a:lstStyle/>
          <a:p>
            <a:pPr>
              <a:defRPr/>
            </a:pPr>
            <a:r>
              <a:rPr lang="es-ES" b="1" dirty="0"/>
              <a:t>Loseley Park</a:t>
            </a:r>
            <a:r>
              <a:rPr lang="es-ES" dirty="0"/>
              <a:t> es una casa solariega  histórica situada fuera de Guildford en Surrey, Inglaterra, cerca de Compton.</a:t>
            </a:r>
          </a:p>
          <a:p>
            <a:pPr>
              <a:defRPr/>
            </a:pPr>
            <a:r>
              <a:rPr lang="es-ES" dirty="0"/>
              <a:t> La finca fue adquirida por los antepasados directos de los actuales propietarios,los Molyneux, a principios del siglo XVI. </a:t>
            </a:r>
          </a:p>
          <a:p>
            <a:pPr>
              <a:defRPr/>
            </a:pPr>
            <a:r>
              <a:rPr lang="es-ES" dirty="0"/>
              <a:t> Loseley Park es la residencia de la familia Molyneux en la actualidad.</a:t>
            </a:r>
          </a:p>
          <a:p>
            <a:pPr>
              <a:defRPr/>
            </a:pPr>
            <a:r>
              <a:rPr lang="es-ES" dirty="0"/>
              <a:t>El jardín, en base a un diseño de Gertrude Jekyll, contiene una serie de "habitaciones" con temas diferentes.</a:t>
            </a:r>
          </a:p>
          <a:p>
            <a:pPr>
              <a:defRPr/>
            </a:pPr>
            <a:endParaRPr lang="es-ES" dirty="0"/>
          </a:p>
        </p:txBody>
      </p:sp>
    </p:spTree>
    <p:extLst>
      <p:ext uri="{BB962C8B-B14F-4D97-AF65-F5344CB8AC3E}">
        <p14:creationId xmlns:p14="http://schemas.microsoft.com/office/powerpoint/2010/main" val="26861274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980728"/>
            <a:ext cx="7056784" cy="6234460"/>
          </a:xfrm>
        </p:spPr>
        <p:txBody>
          <a:bodyPr/>
          <a:lstStyle/>
          <a:p>
            <a:pPr>
              <a:defRPr/>
            </a:pPr>
            <a:r>
              <a:rPr lang="es-ES" dirty="0"/>
              <a:t>La remodelación del jardín comenzó en 1993 / 4 con el Jardín de las Rosas y continuó con el jardín de hierbas, Jardín de Flores, Jardín Blanco y, más recientemente, la de verduras orgánicas y el de las flores cortadas.. </a:t>
            </a:r>
          </a:p>
          <a:p>
            <a:pPr>
              <a:defRPr/>
            </a:pPr>
            <a:r>
              <a:rPr lang="es-ES" dirty="0"/>
              <a:t>Los jardines están rodeados por un viejo muro antiguo similar a la casa y que contienen pies de vid, una extensión enorme de glicina, el foso  y un árbol de la morera en torno al cual gira la profecía de una familia..</a:t>
            </a:r>
          </a:p>
        </p:txBody>
      </p:sp>
    </p:spTree>
    <p:extLst>
      <p:ext uri="{BB962C8B-B14F-4D97-AF65-F5344CB8AC3E}">
        <p14:creationId xmlns:p14="http://schemas.microsoft.com/office/powerpoint/2010/main" val="22135108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25216888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01808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9144000" cy="6858000"/>
          </a:xfrm>
          <a:prstGeom prst="rect">
            <a:avLst/>
          </a:prstGeom>
        </p:spPr>
      </p:pic>
    </p:spTree>
    <p:extLst>
      <p:ext uri="{BB962C8B-B14F-4D97-AF65-F5344CB8AC3E}">
        <p14:creationId xmlns:p14="http://schemas.microsoft.com/office/powerpoint/2010/main" val="33229423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7413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33434664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5181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16172276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29390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9545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29152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7140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98530"/>
          </a:xfrm>
          <a:prstGeom prst="rect">
            <a:avLst/>
          </a:prstGeom>
        </p:spPr>
      </p:pic>
    </p:spTree>
    <p:extLst>
      <p:ext uri="{BB962C8B-B14F-4D97-AF65-F5344CB8AC3E}">
        <p14:creationId xmlns:p14="http://schemas.microsoft.com/office/powerpoint/2010/main" val="31080295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
            <a:ext cx="9144000" cy="6852621"/>
          </a:xfrm>
          <a:prstGeom prst="rect">
            <a:avLst/>
          </a:prstGeom>
        </p:spPr>
      </p:pic>
    </p:spTree>
    <p:extLst>
      <p:ext uri="{BB962C8B-B14F-4D97-AF65-F5344CB8AC3E}">
        <p14:creationId xmlns:p14="http://schemas.microsoft.com/office/powerpoint/2010/main" val="17256640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Loseley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8483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Loseley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49929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Loseley"/>
          <p:cNvPicPr>
            <a:picLocks noChangeAspect="1" noChangeArrowheads="1"/>
          </p:cNvPicPr>
          <p:nvPr/>
        </p:nvPicPr>
        <p:blipFill rotWithShape="1">
          <a:blip r:embed="rId3">
            <a:extLst>
              <a:ext uri="{28A0092B-C50C-407E-A947-70E740481C1C}">
                <a14:useLocalDpi xmlns:a14="http://schemas.microsoft.com/office/drawing/2010/main" val="0"/>
              </a:ext>
            </a:extLst>
          </a:blip>
          <a:srcRect b="4334"/>
          <a:stretch/>
        </p:blipFill>
        <p:spPr bwMode="auto">
          <a:xfrm>
            <a:off x="23415" y="-31403"/>
            <a:ext cx="9144000" cy="688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9767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Loseley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0703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Lose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4480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673250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7813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3351511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pPr>
              <a:defRPr/>
            </a:pPr>
            <a:r>
              <a:rPr lang="es-ES" dirty="0"/>
              <a:t>LYME PARK</a:t>
            </a:r>
          </a:p>
        </p:txBody>
      </p:sp>
      <p:sp>
        <p:nvSpPr>
          <p:cNvPr id="3" name="2 Marcador de contenido"/>
          <p:cNvSpPr>
            <a:spLocks noGrp="1"/>
          </p:cNvSpPr>
          <p:nvPr>
            <p:ph sz="quarter" idx="1"/>
          </p:nvPr>
        </p:nvSpPr>
        <p:spPr/>
        <p:txBody>
          <a:bodyPr/>
          <a:lstStyle/>
          <a:p>
            <a:pPr>
              <a:defRPr/>
            </a:pPr>
            <a:r>
              <a:rPr lang="es-ES_tradnl" dirty="0"/>
              <a:t>Es un parque cerca de  Disley en el condado de Chesire en Inglaterra.</a:t>
            </a:r>
            <a:endParaRPr lang="es-ES" i="1" dirty="0"/>
          </a:p>
          <a:p>
            <a:pPr>
              <a:defRPr/>
            </a:pPr>
            <a:r>
              <a:rPr lang="es-ES_tradnl" dirty="0"/>
              <a:t>El edificio principal es Lime Hall, una casa estilo isabelino parecida a un palacio italiano.</a:t>
            </a:r>
            <a:endParaRPr lang="es-ES" i="1" dirty="0"/>
          </a:p>
          <a:p>
            <a:pPr>
              <a:defRPr/>
            </a:pPr>
            <a:r>
              <a:rPr lang="es-ES_tradnl" dirty="0"/>
              <a:t>En 1860 el jardín podía verse como hoy en día.</a:t>
            </a:r>
          </a:p>
          <a:p>
            <a:pPr>
              <a:defRPr/>
            </a:pPr>
            <a:r>
              <a:rPr lang="es-ES" i="1" dirty="0"/>
              <a:t>En el siglo XX la familia tenia problemas para mantener Lyme, en 1942 el 3º Lord Newton dono Lyme y sus alrededores 556 has. de tierra a la National Trust con el fin de garantizar su futuro.</a:t>
            </a:r>
          </a:p>
        </p:txBody>
      </p:sp>
    </p:spTree>
    <p:extLst>
      <p:ext uri="{BB962C8B-B14F-4D97-AF65-F5344CB8AC3E}">
        <p14:creationId xmlns:p14="http://schemas.microsoft.com/office/powerpoint/2010/main" val="11701173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5067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6094"/>
          <a:stretch/>
        </p:blipFill>
        <p:spPr>
          <a:xfrm>
            <a:off x="0" y="0"/>
            <a:ext cx="9144000" cy="6858000"/>
          </a:xfrm>
          <a:prstGeom prst="rect">
            <a:avLst/>
          </a:prstGeom>
        </p:spPr>
      </p:pic>
    </p:spTree>
    <p:extLst>
      <p:ext uri="{BB962C8B-B14F-4D97-AF65-F5344CB8AC3E}">
        <p14:creationId xmlns:p14="http://schemas.microsoft.com/office/powerpoint/2010/main" val="11029659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p:cNvPicPr>
            <a:picLocks noChangeAspect="1"/>
          </p:cNvPicPr>
          <p:nvPr/>
        </p:nvPicPr>
        <p:blipFill>
          <a:blip r:embed="rId3">
            <a:extLst>
              <a:ext uri="{28A0092B-C50C-407E-A947-70E740481C1C}">
                <a14:useLocalDpi xmlns:a14="http://schemas.microsoft.com/office/drawing/2010/main" val="0"/>
              </a:ext>
            </a:extLst>
          </a:blip>
          <a:srcRect l="1451" t="1408" b="12276"/>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1507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9817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765901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94975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3"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9972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0185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41362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987463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898887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42313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0"/>
            <a:ext cx="952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9505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4"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8352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70268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5980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85109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3450" y="-5140325"/>
            <a:ext cx="22860000" cy="171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02331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3096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41600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7029400"/>
          </a:xfrm>
          <a:prstGeom prst="rect">
            <a:avLst/>
          </a:prstGeom>
        </p:spPr>
      </p:pic>
    </p:spTree>
    <p:extLst>
      <p:ext uri="{BB962C8B-B14F-4D97-AF65-F5344CB8AC3E}">
        <p14:creationId xmlns:p14="http://schemas.microsoft.com/office/powerpoint/2010/main" val="365213882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02673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0792"/>
            <a:ext cx="9144000" cy="7128792"/>
          </a:xfrm>
          <a:prstGeom prst="rect">
            <a:avLst/>
          </a:prstGeom>
        </p:spPr>
      </p:pic>
    </p:spTree>
    <p:extLst>
      <p:ext uri="{BB962C8B-B14F-4D97-AF65-F5344CB8AC3E}">
        <p14:creationId xmlns:p14="http://schemas.microsoft.com/office/powerpoint/2010/main" val="361645500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56241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271316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1084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58648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001847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742552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8956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23388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8262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840855"/>
          </a:xfrm>
          <a:prstGeom prst="rect">
            <a:avLst/>
          </a:prstGeom>
        </p:spPr>
      </p:pic>
    </p:spTree>
    <p:extLst>
      <p:ext uri="{BB962C8B-B14F-4D97-AF65-F5344CB8AC3E}">
        <p14:creationId xmlns:p14="http://schemas.microsoft.com/office/powerpoint/2010/main" val="23321026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Lym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58083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64003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10411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4856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456</TotalTime>
  <Words>2115</Words>
  <Application>Microsoft Office PowerPoint</Application>
  <PresentationFormat>Presentación en pantalla (4:3)</PresentationFormat>
  <Paragraphs>325</Paragraphs>
  <Slides>158</Slides>
  <Notes>145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158</vt:i4>
      </vt:variant>
    </vt:vector>
  </HeadingPairs>
  <TitlesOfParts>
    <vt:vector size="164" baseType="lpstr">
      <vt:lpstr>Arial</vt:lpstr>
      <vt:lpstr>Calibri</vt:lpstr>
      <vt:lpstr>Century Schoolbook</vt:lpstr>
      <vt:lpstr>Wingdings</vt:lpstr>
      <vt:lpstr>Wingdings 2</vt:lpstr>
      <vt:lpstr>1_Default Theme</vt:lpstr>
      <vt:lpstr>EUROPA.-LA VUELTA AL MUNDO EN 885 JARDINES.- ISLAS BRITANICAS.--Regent´s Park.-Longleat Gardens.-Lyme Park.- </vt:lpstr>
      <vt:lpstr>Regentas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LONGLEAT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LOSELEY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LYME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 ISLAS BRITANICAS.--Regent´s Park.-Longleat Gardens.-Lyme Park</dc:title>
  <dc:creator>Josep</dc:creator>
  <cp:lastModifiedBy>Usuario</cp:lastModifiedBy>
  <cp:revision>13</cp:revision>
  <dcterms:created xsi:type="dcterms:W3CDTF">2016-03-09T10:45:02Z</dcterms:created>
  <dcterms:modified xsi:type="dcterms:W3CDTF">2018-03-07T16:38:55Z</dcterms:modified>
</cp:coreProperties>
</file>