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0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tableStyles" Target="tableStyle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notesMaster" Target="notesMasters/notesMaster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0F52C1-44C5-4A94-9405-2DD846543BAC}" type="datetimeFigureOut">
              <a:rPr lang="es-ES" smtClean="0"/>
              <a:t>12/03/2018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C15231-7836-4FB7-87D6-25E3F38E97B5}" type="slidenum">
              <a:rPr lang="es-ES" smtClean="0"/>
              <a:t>‹Nº›</a:t>
            </a:fld>
            <a:endParaRPr lang="es-ES" dirty="0"/>
          </a:p>
        </p:txBody>
      </p:sp>
    </p:spTree>
    <p:extLst>
      <p:ext uri="{BB962C8B-B14F-4D97-AF65-F5344CB8AC3E}">
        <p14:creationId xmlns:p14="http://schemas.microsoft.com/office/powerpoint/2010/main" val="13296346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Hotel Villa d´Este</a:t>
            </a:r>
          </a:p>
        </p:txBody>
      </p:sp>
      <p:sp>
        <p:nvSpPr>
          <p:cNvPr id="4" name="3 Marcador de número de diapositiva"/>
          <p:cNvSpPr>
            <a:spLocks noGrp="1"/>
          </p:cNvSpPr>
          <p:nvPr>
            <p:ph type="sldNum" sz="quarter" idx="5"/>
          </p:nvPr>
        </p:nvSpPr>
        <p:spPr/>
        <p:txBody>
          <a:bodyPr/>
          <a:lstStyle/>
          <a:p>
            <a:pPr>
              <a:defRPr/>
            </a:pPr>
            <a:fld id="{3DF89571-F2CD-4CDF-8805-E897990DD646}" type="slidenum">
              <a:rPr lang="es-ES">
                <a:solidFill>
                  <a:prstClr val="black"/>
                </a:solidFill>
              </a:rPr>
              <a:pPr>
                <a:defRPr/>
              </a:pPr>
              <a:t>6</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Hotel Villa d´Este</a:t>
            </a:r>
          </a:p>
        </p:txBody>
      </p:sp>
      <p:sp>
        <p:nvSpPr>
          <p:cNvPr id="4" name="3 Marcador de número de diapositiva"/>
          <p:cNvSpPr>
            <a:spLocks noGrp="1"/>
          </p:cNvSpPr>
          <p:nvPr>
            <p:ph type="sldNum" sz="quarter" idx="5"/>
          </p:nvPr>
        </p:nvSpPr>
        <p:spPr/>
        <p:txBody>
          <a:bodyPr/>
          <a:lstStyle/>
          <a:p>
            <a:pPr>
              <a:defRPr/>
            </a:pPr>
            <a:fld id="{62EB788A-C4DA-406D-AF03-F9A2D30E5CED}"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Hotel Villa d´Este</a:t>
            </a:r>
          </a:p>
        </p:txBody>
      </p:sp>
      <p:sp>
        <p:nvSpPr>
          <p:cNvPr id="4" name="3 Marcador de número de diapositiva"/>
          <p:cNvSpPr>
            <a:spLocks noGrp="1"/>
          </p:cNvSpPr>
          <p:nvPr>
            <p:ph type="sldNum" sz="quarter" idx="5"/>
          </p:nvPr>
        </p:nvSpPr>
        <p:spPr/>
        <p:txBody>
          <a:bodyPr/>
          <a:lstStyle/>
          <a:p>
            <a:pPr>
              <a:defRPr/>
            </a:pPr>
            <a:fld id="{FF66498B-49A6-4032-833A-FDBD447B9D9F}" type="slidenum">
              <a:rPr lang="es-ES">
                <a:solidFill>
                  <a:prstClr val="black"/>
                </a:solidFill>
              </a:rPr>
              <a:pPr>
                <a:defRPr/>
              </a:pPr>
              <a:t>8</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d ´ Este Hotel</a:t>
            </a:r>
          </a:p>
        </p:txBody>
      </p:sp>
      <p:sp>
        <p:nvSpPr>
          <p:cNvPr id="4" name="3 Marcador de número de diapositiva"/>
          <p:cNvSpPr>
            <a:spLocks noGrp="1"/>
          </p:cNvSpPr>
          <p:nvPr>
            <p:ph type="sldNum" sz="quarter" idx="10"/>
          </p:nvPr>
        </p:nvSpPr>
        <p:spPr/>
        <p:txBody>
          <a:bodyPr/>
          <a:lstStyle/>
          <a:p>
            <a:fld id="{5B6ABAC6-BB7C-4EE6-AAA9-E435264FCACD}" type="slidenum">
              <a:rPr lang="es-ES" smtClean="0">
                <a:solidFill>
                  <a:prstClr val="black"/>
                </a:solidFill>
              </a:rPr>
              <a:pPr/>
              <a:t>9</a:t>
            </a:fld>
            <a:endParaRPr lang="es-ES" dirty="0">
              <a:solidFill>
                <a:prstClr val="black"/>
              </a:solidFill>
            </a:endParaRPr>
          </a:p>
        </p:txBody>
      </p:sp>
    </p:spTree>
    <p:extLst>
      <p:ext uri="{BB962C8B-B14F-4D97-AF65-F5344CB8AC3E}">
        <p14:creationId xmlns:p14="http://schemas.microsoft.com/office/powerpoint/2010/main" val="1613302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Cernobio</a:t>
            </a:r>
          </a:p>
        </p:txBody>
      </p:sp>
      <p:sp>
        <p:nvSpPr>
          <p:cNvPr id="645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F0962F8-3D2F-4B8E-A911-7144DD6B272B}" type="slidenum">
              <a:rPr lang="es-ES">
                <a:solidFill>
                  <a:prstClr val="black"/>
                </a:solidFill>
              </a:rPr>
              <a:pPr>
                <a:defRPr/>
              </a:pPr>
              <a:t>10</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Cernobbio.-Hotel Villa d´Este</a:t>
            </a:r>
          </a:p>
        </p:txBody>
      </p:sp>
      <p:sp>
        <p:nvSpPr>
          <p:cNvPr id="655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6DA06B9-27D3-4AA4-9A28-27861CCB7CA6}"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Cernobbio.-Hotel Villa d´Este</a:t>
            </a:r>
          </a:p>
        </p:txBody>
      </p:sp>
      <p:sp>
        <p:nvSpPr>
          <p:cNvPr id="665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8285771-8916-4FCB-AA7F-D640C157F684}"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Cernobbio.-Hotel Villa d´Este</a:t>
            </a:r>
          </a:p>
        </p:txBody>
      </p:sp>
      <p:sp>
        <p:nvSpPr>
          <p:cNvPr id="675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9B10AF6-B494-4703-8A3F-22B6AC153209}"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Cernobio.-Hotel Villa d´Este </a:t>
            </a:r>
          </a:p>
        </p:txBody>
      </p:sp>
      <p:sp>
        <p:nvSpPr>
          <p:cNvPr id="686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EB9AD69-5058-437E-8E4A-1DA30C80CB1D}"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Cernobio.-Hotel Villa d´Este</a:t>
            </a:r>
          </a:p>
        </p:txBody>
      </p:sp>
      <p:sp>
        <p:nvSpPr>
          <p:cNvPr id="696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96DA2EB-28FE-40AC-934C-1ED5804DFB1D}"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Cernobio.-Hotel Villa d´Este </a:t>
            </a:r>
          </a:p>
        </p:txBody>
      </p:sp>
      <p:sp>
        <p:nvSpPr>
          <p:cNvPr id="706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C1E9B0D-02D8-4AEC-B629-C1333DB173DB}"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Cernobbio.-Hotel Villa d´Este.-Trachelospermum</a:t>
            </a:r>
          </a:p>
        </p:txBody>
      </p:sp>
      <p:sp>
        <p:nvSpPr>
          <p:cNvPr id="716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9AC8AE5-766E-4BDD-82E1-7EAF42E7D03D}"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Cernobio.-Hotel Villa d´Este.-Restaurante</a:t>
            </a:r>
          </a:p>
        </p:txBody>
      </p:sp>
      <p:sp>
        <p:nvSpPr>
          <p:cNvPr id="727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D72F5D2-A52D-4B5D-9E34-113143D42B3D}"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Cernobbio.-Hotel Villa d´Este</a:t>
            </a:r>
          </a:p>
        </p:txBody>
      </p:sp>
      <p:sp>
        <p:nvSpPr>
          <p:cNvPr id="737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08CFE9B-CED9-4709-B2AC-8F0244B9F0B1}"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Cernobbio.-Hotel Villa d´Este</a:t>
            </a:r>
          </a:p>
        </p:txBody>
      </p:sp>
      <p:sp>
        <p:nvSpPr>
          <p:cNvPr id="747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104A819-D160-4CAF-89CC-6992CDA90862}"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Cernobio.-Hotel Villa d´Este</a:t>
            </a:r>
          </a:p>
        </p:txBody>
      </p:sp>
      <p:sp>
        <p:nvSpPr>
          <p:cNvPr id="757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680A466-EBA0-4DCE-8EE4-6D8BA302EF28}"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Cernobio.-Hotel Villa d´Este</a:t>
            </a:r>
          </a:p>
        </p:txBody>
      </p:sp>
      <p:sp>
        <p:nvSpPr>
          <p:cNvPr id="768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B961985-07C6-45C2-A8AA-37E6DB6B0861}"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Cernobbio.-Hotel Villa d´Este</a:t>
            </a:r>
          </a:p>
        </p:txBody>
      </p:sp>
      <p:sp>
        <p:nvSpPr>
          <p:cNvPr id="778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50B9CC6-92A3-442A-8616-45C2BAC257B9}"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Cernobbio.-Hotel Villa d´Este</a:t>
            </a:r>
          </a:p>
        </p:txBody>
      </p:sp>
      <p:sp>
        <p:nvSpPr>
          <p:cNvPr id="788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562C337-4C6F-46B5-A3DC-6C21752E677F}"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Cernobio.-Hotel Villa d´Este</a:t>
            </a:r>
          </a:p>
        </p:txBody>
      </p:sp>
      <p:sp>
        <p:nvSpPr>
          <p:cNvPr id="798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0F67743-F9F2-40FD-A533-691447F32725}"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Cernobio.-Hotel Villa d´Este</a:t>
            </a:r>
          </a:p>
        </p:txBody>
      </p:sp>
      <p:sp>
        <p:nvSpPr>
          <p:cNvPr id="809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7591CB4-E6AF-4715-90B5-86643ADEB616}"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Cernobio.-Hotel Villa d´Este</a:t>
            </a:r>
          </a:p>
        </p:txBody>
      </p:sp>
      <p:sp>
        <p:nvSpPr>
          <p:cNvPr id="819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2FD96E1-6873-4781-8B16-47DE8F7B3BE5}"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Cernobio.-Hotel Villa d´Este</a:t>
            </a:r>
          </a:p>
        </p:txBody>
      </p:sp>
      <p:sp>
        <p:nvSpPr>
          <p:cNvPr id="829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C1D605D-B7EF-496C-9A29-508D12892FCB}"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Cernobbio.-Hotel Villa d´Este</a:t>
            </a:r>
          </a:p>
        </p:txBody>
      </p:sp>
      <p:sp>
        <p:nvSpPr>
          <p:cNvPr id="839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E2E5218-6A38-4D1B-8E13-00F1EBDCB0CD}"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Cernobbio.-Hotel Villa d´Este.-Hércules</a:t>
            </a:r>
          </a:p>
        </p:txBody>
      </p:sp>
      <p:sp>
        <p:nvSpPr>
          <p:cNvPr id="849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569433A-8941-4033-BC9F-F20EF07B42A7}"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Cernobio.-Hotel Villa d´Este</a:t>
            </a:r>
          </a:p>
        </p:txBody>
      </p:sp>
      <p:sp>
        <p:nvSpPr>
          <p:cNvPr id="860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ABFE6D0-6889-4304-B5E8-9AD1488699A9}"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Cernobio.-Hotel Villa d´Este</a:t>
            </a:r>
          </a:p>
        </p:txBody>
      </p:sp>
      <p:sp>
        <p:nvSpPr>
          <p:cNvPr id="870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76B7987-F166-45BB-B54E-1996D5FFB155}"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Cernobio.-Hotel Villa d´Este</a:t>
            </a:r>
          </a:p>
        </p:txBody>
      </p:sp>
      <p:sp>
        <p:nvSpPr>
          <p:cNvPr id="880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47D6BD1-1BAD-4F60-8804-3296CF3C12E9}"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Cernobbio .-Hotel Villa d´Este</a:t>
            </a:r>
          </a:p>
        </p:txBody>
      </p:sp>
      <p:sp>
        <p:nvSpPr>
          <p:cNvPr id="890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C4658AF-09B4-4996-BFF3-797AD651E411}"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Cernobio.-Hotel Villa d´Este</a:t>
            </a:r>
          </a:p>
        </p:txBody>
      </p:sp>
      <p:sp>
        <p:nvSpPr>
          <p:cNvPr id="901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32459D0-511D-48A8-94DE-19B2E9B22419}"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Cernobio.-Hotel Villa d´Este</a:t>
            </a:r>
          </a:p>
        </p:txBody>
      </p:sp>
      <p:sp>
        <p:nvSpPr>
          <p:cNvPr id="911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FE73DBD-AAFE-4B38-9011-0373C6B67A7E}"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Cernobio.-Hotel Villa d´Este</a:t>
            </a:r>
          </a:p>
        </p:txBody>
      </p:sp>
      <p:sp>
        <p:nvSpPr>
          <p:cNvPr id="921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17A069D-4DFE-456D-9047-F42886CF6C4F}"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Cernobbio.-Hotel Villa d´Este</a:t>
            </a:r>
          </a:p>
        </p:txBody>
      </p:sp>
      <p:sp>
        <p:nvSpPr>
          <p:cNvPr id="931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5DCE365-8C85-42DE-9F00-B8C2B544867B}"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Cernobio.-Hotel Villa d´Este</a:t>
            </a:r>
          </a:p>
        </p:txBody>
      </p:sp>
      <p:sp>
        <p:nvSpPr>
          <p:cNvPr id="942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331E84F-F87D-4FCC-9209-6A98CA8D2194}"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Cernobbio.-Hotel Villa d´Este</a:t>
            </a:r>
          </a:p>
        </p:txBody>
      </p:sp>
      <p:sp>
        <p:nvSpPr>
          <p:cNvPr id="952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F00A731-E714-482C-9CCF-00CB4BE21207}"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Cernobio.-Hotel Villa d´Este.-Heliopuerto</a:t>
            </a:r>
          </a:p>
        </p:txBody>
      </p:sp>
      <p:sp>
        <p:nvSpPr>
          <p:cNvPr id="962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285C179-4185-491D-8AA9-246B30E705DC}"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Cernobio.-Hotel Villa d´Este.-Magnolias en espaldera</a:t>
            </a:r>
          </a:p>
        </p:txBody>
      </p:sp>
      <p:sp>
        <p:nvSpPr>
          <p:cNvPr id="972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D83F1B4-D168-49A9-B5BE-099C6A0C981F}"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Cernobio.-Hotel Villa d´Este.-Jardin culinario</a:t>
            </a:r>
          </a:p>
        </p:txBody>
      </p:sp>
      <p:sp>
        <p:nvSpPr>
          <p:cNvPr id="983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8BDF242-18B1-4394-A27E-405632F43BD7}"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Cernobio.-Hotel Villa d´Este</a:t>
            </a:r>
          </a:p>
        </p:txBody>
      </p:sp>
      <p:sp>
        <p:nvSpPr>
          <p:cNvPr id="993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DE04568-A5CE-49C9-A36B-C0B6CFA57F14}"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d ´ Este.-Siglo XVI</a:t>
            </a:r>
          </a:p>
        </p:txBody>
      </p:sp>
      <p:sp>
        <p:nvSpPr>
          <p:cNvPr id="4" name="3 Marcador de número de diapositiva"/>
          <p:cNvSpPr>
            <a:spLocks noGrp="1"/>
          </p:cNvSpPr>
          <p:nvPr>
            <p:ph type="sldNum" sz="quarter" idx="10"/>
          </p:nvPr>
        </p:nvSpPr>
        <p:spPr/>
        <p:txBody>
          <a:bodyPr/>
          <a:lstStyle/>
          <a:p>
            <a:fld id="{5B6ABAC6-BB7C-4EE6-AAA9-E435264FCACD}" type="slidenum">
              <a:rPr lang="es-ES" smtClean="0">
                <a:solidFill>
                  <a:prstClr val="black"/>
                </a:solidFill>
              </a:rPr>
              <a:pPr/>
              <a:t>48</a:t>
            </a:fld>
            <a:endParaRPr lang="es-ES" dirty="0">
              <a:solidFill>
                <a:prstClr val="black"/>
              </a:solidFill>
            </a:endParaRPr>
          </a:p>
        </p:txBody>
      </p:sp>
    </p:spTree>
    <p:extLst>
      <p:ext uri="{BB962C8B-B14F-4D97-AF65-F5344CB8AC3E}">
        <p14:creationId xmlns:p14="http://schemas.microsoft.com/office/powerpoint/2010/main" val="54223186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d´Este.-Tivoli</a:t>
            </a:r>
          </a:p>
        </p:txBody>
      </p:sp>
      <p:sp>
        <p:nvSpPr>
          <p:cNvPr id="4" name="3 Marcador de número de diapositiva"/>
          <p:cNvSpPr>
            <a:spLocks noGrp="1"/>
          </p:cNvSpPr>
          <p:nvPr>
            <p:ph type="sldNum" sz="quarter" idx="10"/>
          </p:nvPr>
        </p:nvSpPr>
        <p:spPr/>
        <p:txBody>
          <a:bodyPr/>
          <a:lstStyle/>
          <a:p>
            <a:fld id="{5B6ABAC6-BB7C-4EE6-AAA9-E435264FCACD}" type="slidenum">
              <a:rPr lang="es-ES" smtClean="0">
                <a:solidFill>
                  <a:prstClr val="black"/>
                </a:solidFill>
              </a:rPr>
              <a:pPr/>
              <a:t>49</a:t>
            </a:fld>
            <a:endParaRPr lang="es-ES" dirty="0">
              <a:solidFill>
                <a:prstClr val="black"/>
              </a:solidFill>
            </a:endParaRPr>
          </a:p>
        </p:txBody>
      </p:sp>
    </p:spTree>
    <p:extLst>
      <p:ext uri="{BB962C8B-B14F-4D97-AF65-F5344CB8AC3E}">
        <p14:creationId xmlns:p14="http://schemas.microsoft.com/office/powerpoint/2010/main" val="283889476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d´Este.-Tivoli</a:t>
            </a:r>
          </a:p>
          <a:p>
            <a:endParaRPr lang="es-ES" dirty="0"/>
          </a:p>
        </p:txBody>
      </p:sp>
      <p:sp>
        <p:nvSpPr>
          <p:cNvPr id="4" name="3 Marcador de número de diapositiva"/>
          <p:cNvSpPr>
            <a:spLocks noGrp="1"/>
          </p:cNvSpPr>
          <p:nvPr>
            <p:ph type="sldNum" sz="quarter" idx="10"/>
          </p:nvPr>
        </p:nvSpPr>
        <p:spPr/>
        <p:txBody>
          <a:bodyPr/>
          <a:lstStyle/>
          <a:p>
            <a:fld id="{5B6ABAC6-BB7C-4EE6-AAA9-E435264FCACD}" type="slidenum">
              <a:rPr lang="es-ES" smtClean="0">
                <a:solidFill>
                  <a:prstClr val="black"/>
                </a:solidFill>
              </a:rPr>
              <a:pPr/>
              <a:t>50</a:t>
            </a:fld>
            <a:endParaRPr lang="es-ES" dirty="0">
              <a:solidFill>
                <a:prstClr val="black"/>
              </a:solidFill>
            </a:endParaRPr>
          </a:p>
        </p:txBody>
      </p:sp>
    </p:spTree>
    <p:extLst>
      <p:ext uri="{BB962C8B-B14F-4D97-AF65-F5344CB8AC3E}">
        <p14:creationId xmlns:p14="http://schemas.microsoft.com/office/powerpoint/2010/main" val="154190863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d´Este.-Tivoli</a:t>
            </a:r>
          </a:p>
          <a:p>
            <a:endParaRPr lang="es-ES" dirty="0"/>
          </a:p>
        </p:txBody>
      </p:sp>
      <p:sp>
        <p:nvSpPr>
          <p:cNvPr id="4" name="3 Marcador de número de diapositiva"/>
          <p:cNvSpPr>
            <a:spLocks noGrp="1"/>
          </p:cNvSpPr>
          <p:nvPr>
            <p:ph type="sldNum" sz="quarter" idx="10"/>
          </p:nvPr>
        </p:nvSpPr>
        <p:spPr/>
        <p:txBody>
          <a:bodyPr/>
          <a:lstStyle/>
          <a:p>
            <a:fld id="{5B6ABAC6-BB7C-4EE6-AAA9-E435264FCACD}" type="slidenum">
              <a:rPr lang="es-ES" smtClean="0">
                <a:solidFill>
                  <a:prstClr val="black"/>
                </a:solidFill>
              </a:rPr>
              <a:pPr/>
              <a:t>51</a:t>
            </a:fld>
            <a:endParaRPr lang="es-ES" dirty="0">
              <a:solidFill>
                <a:prstClr val="black"/>
              </a:solidFill>
            </a:endParaRPr>
          </a:p>
        </p:txBody>
      </p:sp>
    </p:spTree>
    <p:extLst>
      <p:ext uri="{BB962C8B-B14F-4D97-AF65-F5344CB8AC3E}">
        <p14:creationId xmlns:p14="http://schemas.microsoft.com/office/powerpoint/2010/main" val="167897228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d´Este.-Tivoli</a:t>
            </a:r>
          </a:p>
          <a:p>
            <a:endParaRPr lang="es-ES" dirty="0"/>
          </a:p>
        </p:txBody>
      </p:sp>
      <p:sp>
        <p:nvSpPr>
          <p:cNvPr id="4" name="3 Marcador de número de diapositiva"/>
          <p:cNvSpPr>
            <a:spLocks noGrp="1"/>
          </p:cNvSpPr>
          <p:nvPr>
            <p:ph type="sldNum" sz="quarter" idx="10"/>
          </p:nvPr>
        </p:nvSpPr>
        <p:spPr/>
        <p:txBody>
          <a:bodyPr/>
          <a:lstStyle/>
          <a:p>
            <a:fld id="{5B6ABAC6-BB7C-4EE6-AAA9-E435264FCACD}" type="slidenum">
              <a:rPr lang="es-ES" smtClean="0">
                <a:solidFill>
                  <a:prstClr val="black"/>
                </a:solidFill>
              </a:rPr>
              <a:pPr/>
              <a:t>52</a:t>
            </a:fld>
            <a:endParaRPr lang="es-ES" dirty="0">
              <a:solidFill>
                <a:prstClr val="black"/>
              </a:solidFill>
            </a:endParaRPr>
          </a:p>
        </p:txBody>
      </p:sp>
    </p:spTree>
    <p:extLst>
      <p:ext uri="{BB962C8B-B14F-4D97-AF65-F5344CB8AC3E}">
        <p14:creationId xmlns:p14="http://schemas.microsoft.com/office/powerpoint/2010/main" val="120710177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d´Este.-Tivoli</a:t>
            </a:r>
          </a:p>
          <a:p>
            <a:endParaRPr lang="es-ES" dirty="0"/>
          </a:p>
        </p:txBody>
      </p:sp>
      <p:sp>
        <p:nvSpPr>
          <p:cNvPr id="4" name="3 Marcador de número de diapositiva"/>
          <p:cNvSpPr>
            <a:spLocks noGrp="1"/>
          </p:cNvSpPr>
          <p:nvPr>
            <p:ph type="sldNum" sz="quarter" idx="10"/>
          </p:nvPr>
        </p:nvSpPr>
        <p:spPr/>
        <p:txBody>
          <a:bodyPr/>
          <a:lstStyle/>
          <a:p>
            <a:fld id="{5B6ABAC6-BB7C-4EE6-AAA9-E435264FCACD}" type="slidenum">
              <a:rPr lang="es-ES" smtClean="0">
                <a:solidFill>
                  <a:prstClr val="black"/>
                </a:solidFill>
              </a:rPr>
              <a:pPr/>
              <a:t>53</a:t>
            </a:fld>
            <a:endParaRPr lang="es-ES" dirty="0">
              <a:solidFill>
                <a:prstClr val="black"/>
              </a:solidFill>
            </a:endParaRPr>
          </a:p>
        </p:txBody>
      </p:sp>
    </p:spTree>
    <p:extLst>
      <p:ext uri="{BB962C8B-B14F-4D97-AF65-F5344CB8AC3E}">
        <p14:creationId xmlns:p14="http://schemas.microsoft.com/office/powerpoint/2010/main" val="333352562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d´Este.-Tivoli</a:t>
            </a:r>
          </a:p>
          <a:p>
            <a:endParaRPr lang="es-ES" dirty="0"/>
          </a:p>
        </p:txBody>
      </p:sp>
      <p:sp>
        <p:nvSpPr>
          <p:cNvPr id="4" name="3 Marcador de número de diapositiva"/>
          <p:cNvSpPr>
            <a:spLocks noGrp="1"/>
          </p:cNvSpPr>
          <p:nvPr>
            <p:ph type="sldNum" sz="quarter" idx="10"/>
          </p:nvPr>
        </p:nvSpPr>
        <p:spPr/>
        <p:txBody>
          <a:bodyPr/>
          <a:lstStyle/>
          <a:p>
            <a:fld id="{5B6ABAC6-BB7C-4EE6-AAA9-E435264FCACD}" type="slidenum">
              <a:rPr lang="es-ES" smtClean="0">
                <a:solidFill>
                  <a:prstClr val="black"/>
                </a:solidFill>
              </a:rPr>
              <a:pPr/>
              <a:t>54</a:t>
            </a:fld>
            <a:endParaRPr lang="es-ES" dirty="0">
              <a:solidFill>
                <a:prstClr val="black"/>
              </a:solidFill>
            </a:endParaRPr>
          </a:p>
        </p:txBody>
      </p:sp>
    </p:spTree>
    <p:extLst>
      <p:ext uri="{BB962C8B-B14F-4D97-AF65-F5344CB8AC3E}">
        <p14:creationId xmlns:p14="http://schemas.microsoft.com/office/powerpoint/2010/main" val="417053449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d ´ Este</a:t>
            </a:r>
          </a:p>
        </p:txBody>
      </p:sp>
      <p:sp>
        <p:nvSpPr>
          <p:cNvPr id="4" name="3 Marcador de número de diapositiva"/>
          <p:cNvSpPr>
            <a:spLocks noGrp="1"/>
          </p:cNvSpPr>
          <p:nvPr>
            <p:ph type="sldNum" sz="quarter" idx="10"/>
          </p:nvPr>
        </p:nvSpPr>
        <p:spPr/>
        <p:txBody>
          <a:bodyPr/>
          <a:lstStyle/>
          <a:p>
            <a:fld id="{5B6ABAC6-BB7C-4EE6-AAA9-E435264FCACD}" type="slidenum">
              <a:rPr lang="es-ES" smtClean="0">
                <a:solidFill>
                  <a:prstClr val="black"/>
                </a:solidFill>
              </a:rPr>
              <a:pPr/>
              <a:t>55</a:t>
            </a:fld>
            <a:endParaRPr lang="es-ES" dirty="0">
              <a:solidFill>
                <a:prstClr val="black"/>
              </a:solidFill>
            </a:endParaRPr>
          </a:p>
        </p:txBody>
      </p:sp>
    </p:spTree>
    <p:extLst>
      <p:ext uri="{BB962C8B-B14F-4D97-AF65-F5344CB8AC3E}">
        <p14:creationId xmlns:p14="http://schemas.microsoft.com/office/powerpoint/2010/main" val="437962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Fontana_di_Diana_Efesina</a:t>
            </a:r>
          </a:p>
        </p:txBody>
      </p:sp>
      <p:sp>
        <p:nvSpPr>
          <p:cNvPr id="4" name="3 Marcador de número de diapositiva"/>
          <p:cNvSpPr>
            <a:spLocks noGrp="1"/>
          </p:cNvSpPr>
          <p:nvPr>
            <p:ph type="sldNum" sz="quarter" idx="10"/>
          </p:nvPr>
        </p:nvSpPr>
        <p:spPr/>
        <p:txBody>
          <a:bodyPr/>
          <a:lstStyle/>
          <a:p>
            <a:fld id="{5B6ABAC6-BB7C-4EE6-AAA9-E435264FCACD}" type="slidenum">
              <a:rPr lang="es-ES" smtClean="0">
                <a:solidFill>
                  <a:prstClr val="black"/>
                </a:solidFill>
              </a:rPr>
              <a:pPr/>
              <a:t>56</a:t>
            </a:fld>
            <a:endParaRPr lang="es-ES" dirty="0">
              <a:solidFill>
                <a:prstClr val="black"/>
              </a:solidFill>
            </a:endParaRPr>
          </a:p>
        </p:txBody>
      </p:sp>
    </p:spTree>
    <p:extLst>
      <p:ext uri="{BB962C8B-B14F-4D97-AF65-F5344CB8AC3E}">
        <p14:creationId xmlns:p14="http://schemas.microsoft.com/office/powerpoint/2010/main" val="410305616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d ´ Este</a:t>
            </a:r>
          </a:p>
        </p:txBody>
      </p:sp>
      <p:sp>
        <p:nvSpPr>
          <p:cNvPr id="4" name="3 Marcador de número de diapositiva"/>
          <p:cNvSpPr>
            <a:spLocks noGrp="1"/>
          </p:cNvSpPr>
          <p:nvPr>
            <p:ph type="sldNum" sz="quarter" idx="10"/>
          </p:nvPr>
        </p:nvSpPr>
        <p:spPr/>
        <p:txBody>
          <a:bodyPr/>
          <a:lstStyle/>
          <a:p>
            <a:fld id="{5B6ABAC6-BB7C-4EE6-AAA9-E435264FCACD}" type="slidenum">
              <a:rPr lang="es-ES" smtClean="0">
                <a:solidFill>
                  <a:prstClr val="black"/>
                </a:solidFill>
              </a:rPr>
              <a:pPr/>
              <a:t>57</a:t>
            </a:fld>
            <a:endParaRPr lang="es-ES" dirty="0">
              <a:solidFill>
                <a:prstClr val="black"/>
              </a:solidFill>
            </a:endParaRPr>
          </a:p>
        </p:txBody>
      </p:sp>
    </p:spTree>
    <p:extLst>
      <p:ext uri="{BB962C8B-B14F-4D97-AF65-F5344CB8AC3E}">
        <p14:creationId xmlns:p14="http://schemas.microsoft.com/office/powerpoint/2010/main" val="63246574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d´Este.-Tivoli</a:t>
            </a:r>
          </a:p>
          <a:p>
            <a:endParaRPr lang="es-ES" dirty="0"/>
          </a:p>
        </p:txBody>
      </p:sp>
      <p:sp>
        <p:nvSpPr>
          <p:cNvPr id="4" name="3 Marcador de número de diapositiva"/>
          <p:cNvSpPr>
            <a:spLocks noGrp="1"/>
          </p:cNvSpPr>
          <p:nvPr>
            <p:ph type="sldNum" sz="quarter" idx="10"/>
          </p:nvPr>
        </p:nvSpPr>
        <p:spPr/>
        <p:txBody>
          <a:bodyPr/>
          <a:lstStyle/>
          <a:p>
            <a:fld id="{5B6ABAC6-BB7C-4EE6-AAA9-E435264FCACD}" type="slidenum">
              <a:rPr lang="es-ES" smtClean="0">
                <a:solidFill>
                  <a:prstClr val="black"/>
                </a:solidFill>
              </a:rPr>
              <a:pPr/>
              <a:t>58</a:t>
            </a:fld>
            <a:endParaRPr lang="es-ES" dirty="0">
              <a:solidFill>
                <a:prstClr val="black"/>
              </a:solidFill>
            </a:endParaRPr>
          </a:p>
        </p:txBody>
      </p:sp>
    </p:spTree>
    <p:extLst>
      <p:ext uri="{BB962C8B-B14F-4D97-AF65-F5344CB8AC3E}">
        <p14:creationId xmlns:p14="http://schemas.microsoft.com/office/powerpoint/2010/main" val="295658320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d´Este.-Tivoli</a:t>
            </a:r>
          </a:p>
          <a:p>
            <a:endParaRPr lang="es-ES" dirty="0"/>
          </a:p>
        </p:txBody>
      </p:sp>
      <p:sp>
        <p:nvSpPr>
          <p:cNvPr id="4" name="3 Marcador de número de diapositiva"/>
          <p:cNvSpPr>
            <a:spLocks noGrp="1"/>
          </p:cNvSpPr>
          <p:nvPr>
            <p:ph type="sldNum" sz="quarter" idx="10"/>
          </p:nvPr>
        </p:nvSpPr>
        <p:spPr/>
        <p:txBody>
          <a:bodyPr/>
          <a:lstStyle/>
          <a:p>
            <a:fld id="{5B6ABAC6-BB7C-4EE6-AAA9-E435264FCACD}" type="slidenum">
              <a:rPr lang="es-ES" smtClean="0">
                <a:solidFill>
                  <a:prstClr val="black"/>
                </a:solidFill>
              </a:rPr>
              <a:pPr/>
              <a:t>59</a:t>
            </a:fld>
            <a:endParaRPr lang="es-ES" dirty="0">
              <a:solidFill>
                <a:prstClr val="black"/>
              </a:solidFill>
            </a:endParaRPr>
          </a:p>
        </p:txBody>
      </p:sp>
    </p:spTree>
    <p:extLst>
      <p:ext uri="{BB962C8B-B14F-4D97-AF65-F5344CB8AC3E}">
        <p14:creationId xmlns:p14="http://schemas.microsoft.com/office/powerpoint/2010/main" val="366185386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d ´ Este</a:t>
            </a:r>
          </a:p>
        </p:txBody>
      </p:sp>
      <p:sp>
        <p:nvSpPr>
          <p:cNvPr id="4" name="3 Marcador de número de diapositiva"/>
          <p:cNvSpPr>
            <a:spLocks noGrp="1"/>
          </p:cNvSpPr>
          <p:nvPr>
            <p:ph type="sldNum" sz="quarter" idx="10"/>
          </p:nvPr>
        </p:nvSpPr>
        <p:spPr/>
        <p:txBody>
          <a:bodyPr/>
          <a:lstStyle/>
          <a:p>
            <a:fld id="{5B6ABAC6-BB7C-4EE6-AAA9-E435264FCACD}" type="slidenum">
              <a:rPr lang="es-ES" smtClean="0">
                <a:solidFill>
                  <a:prstClr val="black"/>
                </a:solidFill>
              </a:rPr>
              <a:pPr/>
              <a:t>60</a:t>
            </a:fld>
            <a:endParaRPr lang="es-ES" dirty="0">
              <a:solidFill>
                <a:prstClr val="black"/>
              </a:solidFill>
            </a:endParaRPr>
          </a:p>
        </p:txBody>
      </p:sp>
    </p:spTree>
    <p:extLst>
      <p:ext uri="{BB962C8B-B14F-4D97-AF65-F5344CB8AC3E}">
        <p14:creationId xmlns:p14="http://schemas.microsoft.com/office/powerpoint/2010/main" val="228660791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d ´ Este.-Fuente del Ovato</a:t>
            </a:r>
          </a:p>
        </p:txBody>
      </p:sp>
      <p:sp>
        <p:nvSpPr>
          <p:cNvPr id="4" name="3 Marcador de número de diapositiva"/>
          <p:cNvSpPr>
            <a:spLocks noGrp="1"/>
          </p:cNvSpPr>
          <p:nvPr>
            <p:ph type="sldNum" sz="quarter" idx="10"/>
          </p:nvPr>
        </p:nvSpPr>
        <p:spPr/>
        <p:txBody>
          <a:bodyPr/>
          <a:lstStyle/>
          <a:p>
            <a:fld id="{5B6ABAC6-BB7C-4EE6-AAA9-E435264FCACD}" type="slidenum">
              <a:rPr lang="es-ES" smtClean="0">
                <a:solidFill>
                  <a:prstClr val="black"/>
                </a:solidFill>
              </a:rPr>
              <a:pPr/>
              <a:t>61</a:t>
            </a:fld>
            <a:endParaRPr lang="es-ES" dirty="0">
              <a:solidFill>
                <a:prstClr val="black"/>
              </a:solidFill>
            </a:endParaRPr>
          </a:p>
        </p:txBody>
      </p:sp>
    </p:spTree>
    <p:extLst>
      <p:ext uri="{BB962C8B-B14F-4D97-AF65-F5344CB8AC3E}">
        <p14:creationId xmlns:p14="http://schemas.microsoft.com/office/powerpoint/2010/main" val="91793927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d ´ Este</a:t>
            </a:r>
          </a:p>
        </p:txBody>
      </p:sp>
      <p:sp>
        <p:nvSpPr>
          <p:cNvPr id="4" name="3 Marcador de número de diapositiva"/>
          <p:cNvSpPr>
            <a:spLocks noGrp="1"/>
          </p:cNvSpPr>
          <p:nvPr>
            <p:ph type="sldNum" sz="quarter" idx="10"/>
          </p:nvPr>
        </p:nvSpPr>
        <p:spPr/>
        <p:txBody>
          <a:bodyPr/>
          <a:lstStyle/>
          <a:p>
            <a:fld id="{5B6ABAC6-BB7C-4EE6-AAA9-E435264FCACD}" type="slidenum">
              <a:rPr lang="es-ES" smtClean="0">
                <a:solidFill>
                  <a:prstClr val="black"/>
                </a:solidFill>
              </a:rPr>
              <a:pPr/>
              <a:t>62</a:t>
            </a:fld>
            <a:endParaRPr lang="es-ES" dirty="0">
              <a:solidFill>
                <a:prstClr val="black"/>
              </a:solidFill>
            </a:endParaRPr>
          </a:p>
        </p:txBody>
      </p:sp>
    </p:spTree>
    <p:extLst>
      <p:ext uri="{BB962C8B-B14F-4D97-AF65-F5344CB8AC3E}">
        <p14:creationId xmlns:p14="http://schemas.microsoft.com/office/powerpoint/2010/main" val="114567805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d ´ Este</a:t>
            </a:r>
          </a:p>
        </p:txBody>
      </p:sp>
      <p:sp>
        <p:nvSpPr>
          <p:cNvPr id="4" name="3 Marcador de número de diapositiva"/>
          <p:cNvSpPr>
            <a:spLocks noGrp="1"/>
          </p:cNvSpPr>
          <p:nvPr>
            <p:ph type="sldNum" sz="quarter" idx="10"/>
          </p:nvPr>
        </p:nvSpPr>
        <p:spPr/>
        <p:txBody>
          <a:bodyPr/>
          <a:lstStyle/>
          <a:p>
            <a:fld id="{5B6ABAC6-BB7C-4EE6-AAA9-E435264FCACD}" type="slidenum">
              <a:rPr lang="es-ES" smtClean="0">
                <a:solidFill>
                  <a:prstClr val="black"/>
                </a:solidFill>
              </a:rPr>
              <a:pPr/>
              <a:t>63</a:t>
            </a:fld>
            <a:endParaRPr lang="es-ES" dirty="0">
              <a:solidFill>
                <a:prstClr val="black"/>
              </a:solidFill>
            </a:endParaRPr>
          </a:p>
        </p:txBody>
      </p:sp>
    </p:spTree>
    <p:extLst>
      <p:ext uri="{BB962C8B-B14F-4D97-AF65-F5344CB8AC3E}">
        <p14:creationId xmlns:p14="http://schemas.microsoft.com/office/powerpoint/2010/main" val="292660415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d ´ Este</a:t>
            </a:r>
          </a:p>
        </p:txBody>
      </p:sp>
      <p:sp>
        <p:nvSpPr>
          <p:cNvPr id="4" name="3 Marcador de número de diapositiva"/>
          <p:cNvSpPr>
            <a:spLocks noGrp="1"/>
          </p:cNvSpPr>
          <p:nvPr>
            <p:ph type="sldNum" sz="quarter" idx="10"/>
          </p:nvPr>
        </p:nvSpPr>
        <p:spPr/>
        <p:txBody>
          <a:bodyPr/>
          <a:lstStyle/>
          <a:p>
            <a:fld id="{5B6ABAC6-BB7C-4EE6-AAA9-E435264FCACD}" type="slidenum">
              <a:rPr lang="es-ES" smtClean="0">
                <a:solidFill>
                  <a:prstClr val="black"/>
                </a:solidFill>
              </a:rPr>
              <a:pPr/>
              <a:t>64</a:t>
            </a:fld>
            <a:endParaRPr lang="es-ES" dirty="0">
              <a:solidFill>
                <a:prstClr val="black"/>
              </a:solidFill>
            </a:endParaRPr>
          </a:p>
        </p:txBody>
      </p:sp>
    </p:spTree>
    <p:extLst>
      <p:ext uri="{BB962C8B-B14F-4D97-AF65-F5344CB8AC3E}">
        <p14:creationId xmlns:p14="http://schemas.microsoft.com/office/powerpoint/2010/main" val="72608771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d ´ Este</a:t>
            </a:r>
          </a:p>
        </p:txBody>
      </p:sp>
      <p:sp>
        <p:nvSpPr>
          <p:cNvPr id="4" name="3 Marcador de número de diapositiva"/>
          <p:cNvSpPr>
            <a:spLocks noGrp="1"/>
          </p:cNvSpPr>
          <p:nvPr>
            <p:ph type="sldNum" sz="quarter" idx="10"/>
          </p:nvPr>
        </p:nvSpPr>
        <p:spPr/>
        <p:txBody>
          <a:bodyPr/>
          <a:lstStyle/>
          <a:p>
            <a:fld id="{5B6ABAC6-BB7C-4EE6-AAA9-E435264FCACD}" type="slidenum">
              <a:rPr lang="es-ES" smtClean="0">
                <a:solidFill>
                  <a:prstClr val="black"/>
                </a:solidFill>
              </a:rPr>
              <a:pPr/>
              <a:t>65</a:t>
            </a:fld>
            <a:endParaRPr lang="es-ES" dirty="0">
              <a:solidFill>
                <a:prstClr val="black"/>
              </a:solidFill>
            </a:endParaRPr>
          </a:p>
        </p:txBody>
      </p:sp>
    </p:spTree>
    <p:extLst>
      <p:ext uri="{BB962C8B-B14F-4D97-AF65-F5344CB8AC3E}">
        <p14:creationId xmlns:p14="http://schemas.microsoft.com/office/powerpoint/2010/main" val="246416320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d ´ Este</a:t>
            </a:r>
          </a:p>
        </p:txBody>
      </p:sp>
      <p:sp>
        <p:nvSpPr>
          <p:cNvPr id="4" name="3 Marcador de número de diapositiva"/>
          <p:cNvSpPr>
            <a:spLocks noGrp="1"/>
          </p:cNvSpPr>
          <p:nvPr>
            <p:ph type="sldNum" sz="quarter" idx="10"/>
          </p:nvPr>
        </p:nvSpPr>
        <p:spPr/>
        <p:txBody>
          <a:bodyPr/>
          <a:lstStyle/>
          <a:p>
            <a:fld id="{5B6ABAC6-BB7C-4EE6-AAA9-E435264FCACD}" type="slidenum">
              <a:rPr lang="es-ES" smtClean="0">
                <a:solidFill>
                  <a:prstClr val="black"/>
                </a:solidFill>
              </a:rPr>
              <a:pPr/>
              <a:t>66</a:t>
            </a:fld>
            <a:endParaRPr lang="es-ES" dirty="0">
              <a:solidFill>
                <a:prstClr val="black"/>
              </a:solidFill>
            </a:endParaRPr>
          </a:p>
        </p:txBody>
      </p:sp>
    </p:spTree>
    <p:extLst>
      <p:ext uri="{BB962C8B-B14F-4D97-AF65-F5344CB8AC3E}">
        <p14:creationId xmlns:p14="http://schemas.microsoft.com/office/powerpoint/2010/main" val="229751870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d ´ Este</a:t>
            </a:r>
          </a:p>
        </p:txBody>
      </p:sp>
      <p:sp>
        <p:nvSpPr>
          <p:cNvPr id="4" name="3 Marcador de número de diapositiva"/>
          <p:cNvSpPr>
            <a:spLocks noGrp="1"/>
          </p:cNvSpPr>
          <p:nvPr>
            <p:ph type="sldNum" sz="quarter" idx="10"/>
          </p:nvPr>
        </p:nvSpPr>
        <p:spPr/>
        <p:txBody>
          <a:bodyPr/>
          <a:lstStyle/>
          <a:p>
            <a:fld id="{5B6ABAC6-BB7C-4EE6-AAA9-E435264FCACD}" type="slidenum">
              <a:rPr lang="es-ES" smtClean="0">
                <a:solidFill>
                  <a:prstClr val="black"/>
                </a:solidFill>
              </a:rPr>
              <a:pPr/>
              <a:t>67</a:t>
            </a:fld>
            <a:endParaRPr lang="es-ES" dirty="0">
              <a:solidFill>
                <a:prstClr val="black"/>
              </a:solidFill>
            </a:endParaRPr>
          </a:p>
        </p:txBody>
      </p:sp>
    </p:spTree>
    <p:extLst>
      <p:ext uri="{BB962C8B-B14F-4D97-AF65-F5344CB8AC3E}">
        <p14:creationId xmlns:p14="http://schemas.microsoft.com/office/powerpoint/2010/main" val="318412319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d ´ Este</a:t>
            </a:r>
          </a:p>
        </p:txBody>
      </p:sp>
      <p:sp>
        <p:nvSpPr>
          <p:cNvPr id="4" name="3 Marcador de número de diapositiva"/>
          <p:cNvSpPr>
            <a:spLocks noGrp="1"/>
          </p:cNvSpPr>
          <p:nvPr>
            <p:ph type="sldNum" sz="quarter" idx="10"/>
          </p:nvPr>
        </p:nvSpPr>
        <p:spPr/>
        <p:txBody>
          <a:bodyPr/>
          <a:lstStyle/>
          <a:p>
            <a:fld id="{5B6ABAC6-BB7C-4EE6-AAA9-E435264FCACD}" type="slidenum">
              <a:rPr lang="es-ES" smtClean="0">
                <a:solidFill>
                  <a:prstClr val="black"/>
                </a:solidFill>
              </a:rPr>
              <a:pPr/>
              <a:t>68</a:t>
            </a:fld>
            <a:endParaRPr lang="es-ES" dirty="0">
              <a:solidFill>
                <a:prstClr val="black"/>
              </a:solidFill>
            </a:endParaRPr>
          </a:p>
        </p:txBody>
      </p:sp>
    </p:spTree>
    <p:extLst>
      <p:ext uri="{BB962C8B-B14F-4D97-AF65-F5344CB8AC3E}">
        <p14:creationId xmlns:p14="http://schemas.microsoft.com/office/powerpoint/2010/main" val="233535679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d ´ Este</a:t>
            </a:r>
          </a:p>
        </p:txBody>
      </p:sp>
      <p:sp>
        <p:nvSpPr>
          <p:cNvPr id="4" name="3 Marcador de número de diapositiva"/>
          <p:cNvSpPr>
            <a:spLocks noGrp="1"/>
          </p:cNvSpPr>
          <p:nvPr>
            <p:ph type="sldNum" sz="quarter" idx="10"/>
          </p:nvPr>
        </p:nvSpPr>
        <p:spPr/>
        <p:txBody>
          <a:bodyPr/>
          <a:lstStyle/>
          <a:p>
            <a:fld id="{5B6ABAC6-BB7C-4EE6-AAA9-E435264FCACD}" type="slidenum">
              <a:rPr lang="es-ES" smtClean="0">
                <a:solidFill>
                  <a:prstClr val="black"/>
                </a:solidFill>
              </a:rPr>
              <a:pPr/>
              <a:t>69</a:t>
            </a:fld>
            <a:endParaRPr lang="es-ES" dirty="0">
              <a:solidFill>
                <a:prstClr val="black"/>
              </a:solidFill>
            </a:endParaRPr>
          </a:p>
        </p:txBody>
      </p:sp>
    </p:spTree>
    <p:extLst>
      <p:ext uri="{BB962C8B-B14F-4D97-AF65-F5344CB8AC3E}">
        <p14:creationId xmlns:p14="http://schemas.microsoft.com/office/powerpoint/2010/main" val="77685954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d ´ Este</a:t>
            </a:r>
          </a:p>
        </p:txBody>
      </p:sp>
      <p:sp>
        <p:nvSpPr>
          <p:cNvPr id="4" name="3 Marcador de número de diapositiva"/>
          <p:cNvSpPr>
            <a:spLocks noGrp="1"/>
          </p:cNvSpPr>
          <p:nvPr>
            <p:ph type="sldNum" sz="quarter" idx="10"/>
          </p:nvPr>
        </p:nvSpPr>
        <p:spPr/>
        <p:txBody>
          <a:bodyPr/>
          <a:lstStyle/>
          <a:p>
            <a:fld id="{5B6ABAC6-BB7C-4EE6-AAA9-E435264FCACD}" type="slidenum">
              <a:rPr lang="es-ES" smtClean="0">
                <a:solidFill>
                  <a:prstClr val="black"/>
                </a:solidFill>
              </a:rPr>
              <a:pPr/>
              <a:t>70</a:t>
            </a:fld>
            <a:endParaRPr lang="es-ES" dirty="0">
              <a:solidFill>
                <a:prstClr val="black"/>
              </a:solidFill>
            </a:endParaRPr>
          </a:p>
        </p:txBody>
      </p:sp>
    </p:spTree>
    <p:extLst>
      <p:ext uri="{BB962C8B-B14F-4D97-AF65-F5344CB8AC3E}">
        <p14:creationId xmlns:p14="http://schemas.microsoft.com/office/powerpoint/2010/main" val="319788078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d ´ Este</a:t>
            </a:r>
          </a:p>
        </p:txBody>
      </p:sp>
      <p:sp>
        <p:nvSpPr>
          <p:cNvPr id="4" name="3 Marcador de número de diapositiva"/>
          <p:cNvSpPr>
            <a:spLocks noGrp="1"/>
          </p:cNvSpPr>
          <p:nvPr>
            <p:ph type="sldNum" sz="quarter" idx="10"/>
          </p:nvPr>
        </p:nvSpPr>
        <p:spPr/>
        <p:txBody>
          <a:bodyPr/>
          <a:lstStyle/>
          <a:p>
            <a:fld id="{5B6ABAC6-BB7C-4EE6-AAA9-E435264FCACD}" type="slidenum">
              <a:rPr lang="es-ES" smtClean="0">
                <a:solidFill>
                  <a:prstClr val="black"/>
                </a:solidFill>
              </a:rPr>
              <a:pPr/>
              <a:t>71</a:t>
            </a:fld>
            <a:endParaRPr lang="es-ES" dirty="0">
              <a:solidFill>
                <a:prstClr val="black"/>
              </a:solidFill>
            </a:endParaRPr>
          </a:p>
        </p:txBody>
      </p:sp>
    </p:spTree>
    <p:extLst>
      <p:ext uri="{BB962C8B-B14F-4D97-AF65-F5344CB8AC3E}">
        <p14:creationId xmlns:p14="http://schemas.microsoft.com/office/powerpoint/2010/main" val="7630461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d ´ Este</a:t>
            </a:r>
          </a:p>
        </p:txBody>
      </p:sp>
      <p:sp>
        <p:nvSpPr>
          <p:cNvPr id="4" name="3 Marcador de número de diapositiva"/>
          <p:cNvSpPr>
            <a:spLocks noGrp="1"/>
          </p:cNvSpPr>
          <p:nvPr>
            <p:ph type="sldNum" sz="quarter" idx="10"/>
          </p:nvPr>
        </p:nvSpPr>
        <p:spPr/>
        <p:txBody>
          <a:bodyPr/>
          <a:lstStyle/>
          <a:p>
            <a:fld id="{5B6ABAC6-BB7C-4EE6-AAA9-E435264FCACD}" type="slidenum">
              <a:rPr lang="es-ES" smtClean="0">
                <a:solidFill>
                  <a:prstClr val="black"/>
                </a:solidFill>
              </a:rPr>
              <a:pPr/>
              <a:t>72</a:t>
            </a:fld>
            <a:endParaRPr lang="es-ES" dirty="0">
              <a:solidFill>
                <a:prstClr val="black"/>
              </a:solidFill>
            </a:endParaRPr>
          </a:p>
        </p:txBody>
      </p:sp>
    </p:spTree>
    <p:extLst>
      <p:ext uri="{BB962C8B-B14F-4D97-AF65-F5344CB8AC3E}">
        <p14:creationId xmlns:p14="http://schemas.microsoft.com/office/powerpoint/2010/main" val="402024618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d ´ Este</a:t>
            </a:r>
          </a:p>
        </p:txBody>
      </p:sp>
      <p:sp>
        <p:nvSpPr>
          <p:cNvPr id="4" name="3 Marcador de número de diapositiva"/>
          <p:cNvSpPr>
            <a:spLocks noGrp="1"/>
          </p:cNvSpPr>
          <p:nvPr>
            <p:ph type="sldNum" sz="quarter" idx="10"/>
          </p:nvPr>
        </p:nvSpPr>
        <p:spPr/>
        <p:txBody>
          <a:bodyPr/>
          <a:lstStyle/>
          <a:p>
            <a:fld id="{5B6ABAC6-BB7C-4EE6-AAA9-E435264FCACD}" type="slidenum">
              <a:rPr lang="es-ES" smtClean="0">
                <a:solidFill>
                  <a:prstClr val="black"/>
                </a:solidFill>
              </a:rPr>
              <a:pPr/>
              <a:t>73</a:t>
            </a:fld>
            <a:endParaRPr lang="es-ES" dirty="0">
              <a:solidFill>
                <a:prstClr val="black"/>
              </a:solidFill>
            </a:endParaRPr>
          </a:p>
        </p:txBody>
      </p:sp>
    </p:spTree>
    <p:extLst>
      <p:ext uri="{BB962C8B-B14F-4D97-AF65-F5344CB8AC3E}">
        <p14:creationId xmlns:p14="http://schemas.microsoft.com/office/powerpoint/2010/main" val="176550213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d ´ Este.-Fuente del barco</a:t>
            </a:r>
          </a:p>
        </p:txBody>
      </p:sp>
      <p:sp>
        <p:nvSpPr>
          <p:cNvPr id="4" name="3 Marcador de número de diapositiva"/>
          <p:cNvSpPr>
            <a:spLocks noGrp="1"/>
          </p:cNvSpPr>
          <p:nvPr>
            <p:ph type="sldNum" sz="quarter" idx="10"/>
          </p:nvPr>
        </p:nvSpPr>
        <p:spPr/>
        <p:txBody>
          <a:bodyPr/>
          <a:lstStyle/>
          <a:p>
            <a:fld id="{5B6ABAC6-BB7C-4EE6-AAA9-E435264FCACD}" type="slidenum">
              <a:rPr lang="es-ES" smtClean="0">
                <a:solidFill>
                  <a:prstClr val="black"/>
                </a:solidFill>
              </a:rPr>
              <a:pPr/>
              <a:t>74</a:t>
            </a:fld>
            <a:endParaRPr lang="es-ES" dirty="0">
              <a:solidFill>
                <a:prstClr val="black"/>
              </a:solidFill>
            </a:endParaRPr>
          </a:p>
        </p:txBody>
      </p:sp>
    </p:spTree>
    <p:extLst>
      <p:ext uri="{BB962C8B-B14F-4D97-AF65-F5344CB8AC3E}">
        <p14:creationId xmlns:p14="http://schemas.microsoft.com/office/powerpoint/2010/main" val="259318645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d ´ Este</a:t>
            </a:r>
          </a:p>
        </p:txBody>
      </p:sp>
      <p:sp>
        <p:nvSpPr>
          <p:cNvPr id="4" name="3 Marcador de número de diapositiva"/>
          <p:cNvSpPr>
            <a:spLocks noGrp="1"/>
          </p:cNvSpPr>
          <p:nvPr>
            <p:ph type="sldNum" sz="quarter" idx="10"/>
          </p:nvPr>
        </p:nvSpPr>
        <p:spPr/>
        <p:txBody>
          <a:bodyPr/>
          <a:lstStyle/>
          <a:p>
            <a:fld id="{5B6ABAC6-BB7C-4EE6-AAA9-E435264FCACD}" type="slidenum">
              <a:rPr lang="es-ES" smtClean="0">
                <a:solidFill>
                  <a:prstClr val="black"/>
                </a:solidFill>
              </a:rPr>
              <a:pPr/>
              <a:t>75</a:t>
            </a:fld>
            <a:endParaRPr lang="es-ES" dirty="0">
              <a:solidFill>
                <a:prstClr val="black"/>
              </a:solidFill>
            </a:endParaRPr>
          </a:p>
        </p:txBody>
      </p:sp>
    </p:spTree>
    <p:extLst>
      <p:ext uri="{BB962C8B-B14F-4D97-AF65-F5344CB8AC3E}">
        <p14:creationId xmlns:p14="http://schemas.microsoft.com/office/powerpoint/2010/main" val="378601450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d ´ Este</a:t>
            </a:r>
          </a:p>
        </p:txBody>
      </p:sp>
      <p:sp>
        <p:nvSpPr>
          <p:cNvPr id="4" name="3 Marcador de número de diapositiva"/>
          <p:cNvSpPr>
            <a:spLocks noGrp="1"/>
          </p:cNvSpPr>
          <p:nvPr>
            <p:ph type="sldNum" sz="quarter" idx="10"/>
          </p:nvPr>
        </p:nvSpPr>
        <p:spPr/>
        <p:txBody>
          <a:bodyPr/>
          <a:lstStyle/>
          <a:p>
            <a:fld id="{5B6ABAC6-BB7C-4EE6-AAA9-E435264FCACD}" type="slidenum">
              <a:rPr lang="es-ES" smtClean="0">
                <a:solidFill>
                  <a:prstClr val="black"/>
                </a:solidFill>
              </a:rPr>
              <a:pPr/>
              <a:t>76</a:t>
            </a:fld>
            <a:endParaRPr lang="es-ES" dirty="0">
              <a:solidFill>
                <a:prstClr val="black"/>
              </a:solidFill>
            </a:endParaRPr>
          </a:p>
        </p:txBody>
      </p:sp>
    </p:spTree>
    <p:extLst>
      <p:ext uri="{BB962C8B-B14F-4D97-AF65-F5344CB8AC3E}">
        <p14:creationId xmlns:p14="http://schemas.microsoft.com/office/powerpoint/2010/main" val="198736227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d ´ Este</a:t>
            </a:r>
          </a:p>
        </p:txBody>
      </p:sp>
      <p:sp>
        <p:nvSpPr>
          <p:cNvPr id="4" name="3 Marcador de número de diapositiva"/>
          <p:cNvSpPr>
            <a:spLocks noGrp="1"/>
          </p:cNvSpPr>
          <p:nvPr>
            <p:ph type="sldNum" sz="quarter" idx="10"/>
          </p:nvPr>
        </p:nvSpPr>
        <p:spPr/>
        <p:txBody>
          <a:bodyPr/>
          <a:lstStyle/>
          <a:p>
            <a:fld id="{5B6ABAC6-BB7C-4EE6-AAA9-E435264FCACD}" type="slidenum">
              <a:rPr lang="es-ES" smtClean="0">
                <a:solidFill>
                  <a:prstClr val="black"/>
                </a:solidFill>
              </a:rPr>
              <a:pPr/>
              <a:t>77</a:t>
            </a:fld>
            <a:endParaRPr lang="es-ES" dirty="0">
              <a:solidFill>
                <a:prstClr val="black"/>
              </a:solidFill>
            </a:endParaRPr>
          </a:p>
        </p:txBody>
      </p:sp>
    </p:spTree>
    <p:extLst>
      <p:ext uri="{BB962C8B-B14F-4D97-AF65-F5344CB8AC3E}">
        <p14:creationId xmlns:p14="http://schemas.microsoft.com/office/powerpoint/2010/main" val="390117275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d ´ Este</a:t>
            </a:r>
          </a:p>
        </p:txBody>
      </p:sp>
      <p:sp>
        <p:nvSpPr>
          <p:cNvPr id="4" name="3 Marcador de número de diapositiva"/>
          <p:cNvSpPr>
            <a:spLocks noGrp="1"/>
          </p:cNvSpPr>
          <p:nvPr>
            <p:ph type="sldNum" sz="quarter" idx="10"/>
          </p:nvPr>
        </p:nvSpPr>
        <p:spPr/>
        <p:txBody>
          <a:bodyPr/>
          <a:lstStyle/>
          <a:p>
            <a:fld id="{5B6ABAC6-BB7C-4EE6-AAA9-E435264FCACD}" type="slidenum">
              <a:rPr lang="es-ES" smtClean="0">
                <a:solidFill>
                  <a:prstClr val="black"/>
                </a:solidFill>
              </a:rPr>
              <a:pPr/>
              <a:t>78</a:t>
            </a:fld>
            <a:endParaRPr lang="es-ES" dirty="0">
              <a:solidFill>
                <a:prstClr val="black"/>
              </a:solidFill>
            </a:endParaRPr>
          </a:p>
        </p:txBody>
      </p:sp>
    </p:spTree>
    <p:extLst>
      <p:ext uri="{BB962C8B-B14F-4D97-AF65-F5344CB8AC3E}">
        <p14:creationId xmlns:p14="http://schemas.microsoft.com/office/powerpoint/2010/main" val="349637293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d ´ Este.-La Roveta</a:t>
            </a:r>
          </a:p>
        </p:txBody>
      </p:sp>
      <p:sp>
        <p:nvSpPr>
          <p:cNvPr id="4" name="3 Marcador de número de diapositiva"/>
          <p:cNvSpPr>
            <a:spLocks noGrp="1"/>
          </p:cNvSpPr>
          <p:nvPr>
            <p:ph type="sldNum" sz="quarter" idx="10"/>
          </p:nvPr>
        </p:nvSpPr>
        <p:spPr/>
        <p:txBody>
          <a:bodyPr/>
          <a:lstStyle/>
          <a:p>
            <a:fld id="{5B6ABAC6-BB7C-4EE6-AAA9-E435264FCACD}" type="slidenum">
              <a:rPr lang="es-ES" smtClean="0">
                <a:solidFill>
                  <a:prstClr val="black"/>
                </a:solidFill>
              </a:rPr>
              <a:pPr/>
              <a:t>80</a:t>
            </a:fld>
            <a:endParaRPr lang="es-ES" dirty="0">
              <a:solidFill>
                <a:prstClr val="black"/>
              </a:solidFill>
            </a:endParaRPr>
          </a:p>
        </p:txBody>
      </p:sp>
    </p:spTree>
    <p:extLst>
      <p:ext uri="{BB962C8B-B14F-4D97-AF65-F5344CB8AC3E}">
        <p14:creationId xmlns:p14="http://schemas.microsoft.com/office/powerpoint/2010/main" val="344009539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d ´ Este</a:t>
            </a:r>
          </a:p>
        </p:txBody>
      </p:sp>
      <p:sp>
        <p:nvSpPr>
          <p:cNvPr id="4" name="3 Marcador de número de diapositiva"/>
          <p:cNvSpPr>
            <a:spLocks noGrp="1"/>
          </p:cNvSpPr>
          <p:nvPr>
            <p:ph type="sldNum" sz="quarter" idx="10"/>
          </p:nvPr>
        </p:nvSpPr>
        <p:spPr/>
        <p:txBody>
          <a:bodyPr/>
          <a:lstStyle/>
          <a:p>
            <a:fld id="{5B6ABAC6-BB7C-4EE6-AAA9-E435264FCACD}" type="slidenum">
              <a:rPr lang="es-ES" smtClean="0">
                <a:solidFill>
                  <a:prstClr val="black"/>
                </a:solidFill>
              </a:rPr>
              <a:pPr/>
              <a:t>81</a:t>
            </a:fld>
            <a:endParaRPr lang="es-ES" dirty="0">
              <a:solidFill>
                <a:prstClr val="black"/>
              </a:solidFill>
            </a:endParaRPr>
          </a:p>
        </p:txBody>
      </p:sp>
    </p:spTree>
    <p:extLst>
      <p:ext uri="{BB962C8B-B14F-4D97-AF65-F5344CB8AC3E}">
        <p14:creationId xmlns:p14="http://schemas.microsoft.com/office/powerpoint/2010/main" val="269147532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d ´ Este</a:t>
            </a:r>
          </a:p>
        </p:txBody>
      </p:sp>
      <p:sp>
        <p:nvSpPr>
          <p:cNvPr id="4" name="3 Marcador de número de diapositiva"/>
          <p:cNvSpPr>
            <a:spLocks noGrp="1"/>
          </p:cNvSpPr>
          <p:nvPr>
            <p:ph type="sldNum" sz="quarter" idx="10"/>
          </p:nvPr>
        </p:nvSpPr>
        <p:spPr/>
        <p:txBody>
          <a:bodyPr/>
          <a:lstStyle/>
          <a:p>
            <a:fld id="{5B6ABAC6-BB7C-4EE6-AAA9-E435264FCACD}" type="slidenum">
              <a:rPr lang="es-ES" smtClean="0">
                <a:solidFill>
                  <a:prstClr val="black"/>
                </a:solidFill>
              </a:rPr>
              <a:pPr/>
              <a:t>82</a:t>
            </a:fld>
            <a:endParaRPr lang="es-ES" dirty="0">
              <a:solidFill>
                <a:prstClr val="black"/>
              </a:solidFill>
            </a:endParaRPr>
          </a:p>
        </p:txBody>
      </p:sp>
    </p:spTree>
    <p:extLst>
      <p:ext uri="{BB962C8B-B14F-4D97-AF65-F5344CB8AC3E}">
        <p14:creationId xmlns:p14="http://schemas.microsoft.com/office/powerpoint/2010/main" val="134427291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d ´ Este.-Fuente del Organo</a:t>
            </a:r>
          </a:p>
        </p:txBody>
      </p:sp>
      <p:sp>
        <p:nvSpPr>
          <p:cNvPr id="4" name="3 Marcador de número de diapositiva"/>
          <p:cNvSpPr>
            <a:spLocks noGrp="1"/>
          </p:cNvSpPr>
          <p:nvPr>
            <p:ph type="sldNum" sz="quarter" idx="10"/>
          </p:nvPr>
        </p:nvSpPr>
        <p:spPr/>
        <p:txBody>
          <a:bodyPr/>
          <a:lstStyle/>
          <a:p>
            <a:fld id="{5B6ABAC6-BB7C-4EE6-AAA9-E435264FCACD}" type="slidenum">
              <a:rPr lang="es-ES" smtClean="0">
                <a:solidFill>
                  <a:prstClr val="black"/>
                </a:solidFill>
              </a:rPr>
              <a:pPr/>
              <a:t>83</a:t>
            </a:fld>
            <a:endParaRPr lang="es-ES" dirty="0">
              <a:solidFill>
                <a:prstClr val="black"/>
              </a:solidFill>
            </a:endParaRPr>
          </a:p>
        </p:txBody>
      </p:sp>
    </p:spTree>
    <p:extLst>
      <p:ext uri="{BB962C8B-B14F-4D97-AF65-F5344CB8AC3E}">
        <p14:creationId xmlns:p14="http://schemas.microsoft.com/office/powerpoint/2010/main" val="428664816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d ´ Este</a:t>
            </a:r>
          </a:p>
        </p:txBody>
      </p:sp>
      <p:sp>
        <p:nvSpPr>
          <p:cNvPr id="4" name="3 Marcador de número de diapositiva"/>
          <p:cNvSpPr>
            <a:spLocks noGrp="1"/>
          </p:cNvSpPr>
          <p:nvPr>
            <p:ph type="sldNum" sz="quarter" idx="10"/>
          </p:nvPr>
        </p:nvSpPr>
        <p:spPr/>
        <p:txBody>
          <a:bodyPr/>
          <a:lstStyle/>
          <a:p>
            <a:fld id="{5B6ABAC6-BB7C-4EE6-AAA9-E435264FCACD}" type="slidenum">
              <a:rPr lang="es-ES" smtClean="0">
                <a:solidFill>
                  <a:prstClr val="black"/>
                </a:solidFill>
              </a:rPr>
              <a:pPr/>
              <a:t>84</a:t>
            </a:fld>
            <a:endParaRPr lang="es-ES" dirty="0">
              <a:solidFill>
                <a:prstClr val="black"/>
              </a:solidFill>
            </a:endParaRPr>
          </a:p>
        </p:txBody>
      </p:sp>
    </p:spTree>
    <p:extLst>
      <p:ext uri="{BB962C8B-B14F-4D97-AF65-F5344CB8AC3E}">
        <p14:creationId xmlns:p14="http://schemas.microsoft.com/office/powerpoint/2010/main" val="361116178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d ´ Este.-Fontana del Giglio</a:t>
            </a:r>
          </a:p>
        </p:txBody>
      </p:sp>
      <p:sp>
        <p:nvSpPr>
          <p:cNvPr id="4" name="3 Marcador de número de diapositiva"/>
          <p:cNvSpPr>
            <a:spLocks noGrp="1"/>
          </p:cNvSpPr>
          <p:nvPr>
            <p:ph type="sldNum" sz="quarter" idx="10"/>
          </p:nvPr>
        </p:nvSpPr>
        <p:spPr/>
        <p:txBody>
          <a:bodyPr/>
          <a:lstStyle/>
          <a:p>
            <a:fld id="{5B6ABAC6-BB7C-4EE6-AAA9-E435264FCACD}" type="slidenum">
              <a:rPr lang="es-ES" smtClean="0">
                <a:solidFill>
                  <a:prstClr val="black"/>
                </a:solidFill>
              </a:rPr>
              <a:pPr/>
              <a:t>85</a:t>
            </a:fld>
            <a:endParaRPr lang="es-ES" dirty="0">
              <a:solidFill>
                <a:prstClr val="black"/>
              </a:solidFill>
            </a:endParaRPr>
          </a:p>
        </p:txBody>
      </p:sp>
    </p:spTree>
    <p:extLst>
      <p:ext uri="{BB962C8B-B14F-4D97-AF65-F5344CB8AC3E}">
        <p14:creationId xmlns:p14="http://schemas.microsoft.com/office/powerpoint/2010/main" val="222280339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d ´ Este.-Fontana dil Drago</a:t>
            </a:r>
          </a:p>
        </p:txBody>
      </p:sp>
      <p:sp>
        <p:nvSpPr>
          <p:cNvPr id="4" name="3 Marcador de número de diapositiva"/>
          <p:cNvSpPr>
            <a:spLocks noGrp="1"/>
          </p:cNvSpPr>
          <p:nvPr>
            <p:ph type="sldNum" sz="quarter" idx="10"/>
          </p:nvPr>
        </p:nvSpPr>
        <p:spPr/>
        <p:txBody>
          <a:bodyPr/>
          <a:lstStyle/>
          <a:p>
            <a:fld id="{5B6ABAC6-BB7C-4EE6-AAA9-E435264FCACD}" type="slidenum">
              <a:rPr lang="es-ES" smtClean="0">
                <a:solidFill>
                  <a:prstClr val="black"/>
                </a:solidFill>
              </a:rPr>
              <a:pPr/>
              <a:t>86</a:t>
            </a:fld>
            <a:endParaRPr lang="es-ES" dirty="0">
              <a:solidFill>
                <a:prstClr val="black"/>
              </a:solidFill>
            </a:endParaRPr>
          </a:p>
        </p:txBody>
      </p:sp>
    </p:spTree>
    <p:extLst>
      <p:ext uri="{BB962C8B-B14F-4D97-AF65-F5344CB8AC3E}">
        <p14:creationId xmlns:p14="http://schemas.microsoft.com/office/powerpoint/2010/main" val="67389902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d ´ Este</a:t>
            </a:r>
          </a:p>
        </p:txBody>
      </p:sp>
      <p:sp>
        <p:nvSpPr>
          <p:cNvPr id="4" name="3 Marcador de número de diapositiva"/>
          <p:cNvSpPr>
            <a:spLocks noGrp="1"/>
          </p:cNvSpPr>
          <p:nvPr>
            <p:ph type="sldNum" sz="quarter" idx="10"/>
          </p:nvPr>
        </p:nvSpPr>
        <p:spPr/>
        <p:txBody>
          <a:bodyPr/>
          <a:lstStyle/>
          <a:p>
            <a:fld id="{5B6ABAC6-BB7C-4EE6-AAA9-E435264FCACD}" type="slidenum">
              <a:rPr lang="es-ES" smtClean="0">
                <a:solidFill>
                  <a:prstClr val="black"/>
                </a:solidFill>
              </a:rPr>
              <a:pPr/>
              <a:t>87</a:t>
            </a:fld>
            <a:endParaRPr lang="es-ES" dirty="0">
              <a:solidFill>
                <a:prstClr val="black"/>
              </a:solidFill>
            </a:endParaRPr>
          </a:p>
        </p:txBody>
      </p:sp>
    </p:spTree>
    <p:extLst>
      <p:ext uri="{BB962C8B-B14F-4D97-AF65-F5344CB8AC3E}">
        <p14:creationId xmlns:p14="http://schemas.microsoft.com/office/powerpoint/2010/main" val="265756672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d ´ Este</a:t>
            </a:r>
          </a:p>
        </p:txBody>
      </p:sp>
      <p:sp>
        <p:nvSpPr>
          <p:cNvPr id="4" name="3 Marcador de número de diapositiva"/>
          <p:cNvSpPr>
            <a:spLocks noGrp="1"/>
          </p:cNvSpPr>
          <p:nvPr>
            <p:ph type="sldNum" sz="quarter" idx="10"/>
          </p:nvPr>
        </p:nvSpPr>
        <p:spPr/>
        <p:txBody>
          <a:bodyPr/>
          <a:lstStyle/>
          <a:p>
            <a:fld id="{5B6ABAC6-BB7C-4EE6-AAA9-E435264FCACD}" type="slidenum">
              <a:rPr lang="es-ES" smtClean="0">
                <a:solidFill>
                  <a:prstClr val="black"/>
                </a:solidFill>
              </a:rPr>
              <a:pPr/>
              <a:t>88</a:t>
            </a:fld>
            <a:endParaRPr lang="es-ES" dirty="0">
              <a:solidFill>
                <a:prstClr val="black"/>
              </a:solidFill>
            </a:endParaRPr>
          </a:p>
        </p:txBody>
      </p:sp>
    </p:spTree>
    <p:extLst>
      <p:ext uri="{BB962C8B-B14F-4D97-AF65-F5344CB8AC3E}">
        <p14:creationId xmlns:p14="http://schemas.microsoft.com/office/powerpoint/2010/main" val="167310810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d ´ Este</a:t>
            </a:r>
          </a:p>
        </p:txBody>
      </p:sp>
      <p:sp>
        <p:nvSpPr>
          <p:cNvPr id="4" name="3 Marcador de número de diapositiva"/>
          <p:cNvSpPr>
            <a:spLocks noGrp="1"/>
          </p:cNvSpPr>
          <p:nvPr>
            <p:ph type="sldNum" sz="quarter" idx="10"/>
          </p:nvPr>
        </p:nvSpPr>
        <p:spPr/>
        <p:txBody>
          <a:bodyPr/>
          <a:lstStyle/>
          <a:p>
            <a:fld id="{5B6ABAC6-BB7C-4EE6-AAA9-E435264FCACD}" type="slidenum">
              <a:rPr lang="es-ES" smtClean="0">
                <a:solidFill>
                  <a:prstClr val="black"/>
                </a:solidFill>
              </a:rPr>
              <a:pPr/>
              <a:t>89</a:t>
            </a:fld>
            <a:endParaRPr lang="es-ES" dirty="0">
              <a:solidFill>
                <a:prstClr val="black"/>
              </a:solidFill>
            </a:endParaRPr>
          </a:p>
        </p:txBody>
      </p:sp>
    </p:spTree>
    <p:extLst>
      <p:ext uri="{BB962C8B-B14F-4D97-AF65-F5344CB8AC3E}">
        <p14:creationId xmlns:p14="http://schemas.microsoft.com/office/powerpoint/2010/main" val="259891200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d ´ Este</a:t>
            </a:r>
          </a:p>
        </p:txBody>
      </p:sp>
      <p:sp>
        <p:nvSpPr>
          <p:cNvPr id="4" name="3 Marcador de número de diapositiva"/>
          <p:cNvSpPr>
            <a:spLocks noGrp="1"/>
          </p:cNvSpPr>
          <p:nvPr>
            <p:ph type="sldNum" sz="quarter" idx="10"/>
          </p:nvPr>
        </p:nvSpPr>
        <p:spPr/>
        <p:txBody>
          <a:bodyPr/>
          <a:lstStyle/>
          <a:p>
            <a:fld id="{5B6ABAC6-BB7C-4EE6-AAA9-E435264FCACD}" type="slidenum">
              <a:rPr lang="es-ES" smtClean="0">
                <a:solidFill>
                  <a:prstClr val="black"/>
                </a:solidFill>
              </a:rPr>
              <a:pPr/>
              <a:t>90</a:t>
            </a:fld>
            <a:endParaRPr lang="es-ES" dirty="0">
              <a:solidFill>
                <a:prstClr val="black"/>
              </a:solidFill>
            </a:endParaRPr>
          </a:p>
        </p:txBody>
      </p:sp>
    </p:spTree>
    <p:extLst>
      <p:ext uri="{BB962C8B-B14F-4D97-AF65-F5344CB8AC3E}">
        <p14:creationId xmlns:p14="http://schemas.microsoft.com/office/powerpoint/2010/main" val="390085284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d ´ Este</a:t>
            </a:r>
          </a:p>
        </p:txBody>
      </p:sp>
      <p:sp>
        <p:nvSpPr>
          <p:cNvPr id="4" name="3 Marcador de número de diapositiva"/>
          <p:cNvSpPr>
            <a:spLocks noGrp="1"/>
          </p:cNvSpPr>
          <p:nvPr>
            <p:ph type="sldNum" sz="quarter" idx="10"/>
          </p:nvPr>
        </p:nvSpPr>
        <p:spPr/>
        <p:txBody>
          <a:bodyPr/>
          <a:lstStyle/>
          <a:p>
            <a:fld id="{5B6ABAC6-BB7C-4EE6-AAA9-E435264FCACD}" type="slidenum">
              <a:rPr lang="es-ES" smtClean="0">
                <a:solidFill>
                  <a:prstClr val="black"/>
                </a:solidFill>
              </a:rPr>
              <a:pPr/>
              <a:t>91</a:t>
            </a:fld>
            <a:endParaRPr lang="es-ES" dirty="0">
              <a:solidFill>
                <a:prstClr val="black"/>
              </a:solidFill>
            </a:endParaRPr>
          </a:p>
        </p:txBody>
      </p:sp>
    </p:spTree>
    <p:extLst>
      <p:ext uri="{BB962C8B-B14F-4D97-AF65-F5344CB8AC3E}">
        <p14:creationId xmlns:p14="http://schemas.microsoft.com/office/powerpoint/2010/main" val="359240181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d ´ Este</a:t>
            </a:r>
          </a:p>
        </p:txBody>
      </p:sp>
      <p:sp>
        <p:nvSpPr>
          <p:cNvPr id="4" name="3 Marcador de número de diapositiva"/>
          <p:cNvSpPr>
            <a:spLocks noGrp="1"/>
          </p:cNvSpPr>
          <p:nvPr>
            <p:ph type="sldNum" sz="quarter" idx="10"/>
          </p:nvPr>
        </p:nvSpPr>
        <p:spPr/>
        <p:txBody>
          <a:bodyPr/>
          <a:lstStyle/>
          <a:p>
            <a:fld id="{5B6ABAC6-BB7C-4EE6-AAA9-E435264FCACD}" type="slidenum">
              <a:rPr lang="es-ES" smtClean="0">
                <a:solidFill>
                  <a:prstClr val="black"/>
                </a:solidFill>
              </a:rPr>
              <a:pPr/>
              <a:t>92</a:t>
            </a:fld>
            <a:endParaRPr lang="es-ES" dirty="0">
              <a:solidFill>
                <a:prstClr val="black"/>
              </a:solidFill>
            </a:endParaRPr>
          </a:p>
        </p:txBody>
      </p:sp>
    </p:spTree>
    <p:extLst>
      <p:ext uri="{BB962C8B-B14F-4D97-AF65-F5344CB8AC3E}">
        <p14:creationId xmlns:p14="http://schemas.microsoft.com/office/powerpoint/2010/main" val="365749907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d ´ Este</a:t>
            </a:r>
          </a:p>
        </p:txBody>
      </p:sp>
      <p:sp>
        <p:nvSpPr>
          <p:cNvPr id="4" name="3 Marcador de número de diapositiva"/>
          <p:cNvSpPr>
            <a:spLocks noGrp="1"/>
          </p:cNvSpPr>
          <p:nvPr>
            <p:ph type="sldNum" sz="quarter" idx="10"/>
          </p:nvPr>
        </p:nvSpPr>
        <p:spPr/>
        <p:txBody>
          <a:bodyPr/>
          <a:lstStyle/>
          <a:p>
            <a:fld id="{5B6ABAC6-BB7C-4EE6-AAA9-E435264FCACD}" type="slidenum">
              <a:rPr lang="es-ES" smtClean="0">
                <a:solidFill>
                  <a:prstClr val="black"/>
                </a:solidFill>
              </a:rPr>
              <a:pPr/>
              <a:t>93</a:t>
            </a:fld>
            <a:endParaRPr lang="es-ES" dirty="0">
              <a:solidFill>
                <a:prstClr val="black"/>
              </a:solidFill>
            </a:endParaRPr>
          </a:p>
        </p:txBody>
      </p:sp>
    </p:spTree>
    <p:extLst>
      <p:ext uri="{BB962C8B-B14F-4D97-AF65-F5344CB8AC3E}">
        <p14:creationId xmlns:p14="http://schemas.microsoft.com/office/powerpoint/2010/main" val="131536350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d ´ Este</a:t>
            </a:r>
          </a:p>
        </p:txBody>
      </p:sp>
      <p:sp>
        <p:nvSpPr>
          <p:cNvPr id="4" name="3 Marcador de número de diapositiva"/>
          <p:cNvSpPr>
            <a:spLocks noGrp="1"/>
          </p:cNvSpPr>
          <p:nvPr>
            <p:ph type="sldNum" sz="quarter" idx="10"/>
          </p:nvPr>
        </p:nvSpPr>
        <p:spPr/>
        <p:txBody>
          <a:bodyPr/>
          <a:lstStyle/>
          <a:p>
            <a:fld id="{5B6ABAC6-BB7C-4EE6-AAA9-E435264FCACD}" type="slidenum">
              <a:rPr lang="es-ES" smtClean="0">
                <a:solidFill>
                  <a:prstClr val="black"/>
                </a:solidFill>
              </a:rPr>
              <a:pPr/>
              <a:t>94</a:t>
            </a:fld>
            <a:endParaRPr lang="es-ES" dirty="0">
              <a:solidFill>
                <a:prstClr val="black"/>
              </a:solidFill>
            </a:endParaRPr>
          </a:p>
        </p:txBody>
      </p:sp>
    </p:spTree>
    <p:extLst>
      <p:ext uri="{BB962C8B-B14F-4D97-AF65-F5344CB8AC3E}">
        <p14:creationId xmlns:p14="http://schemas.microsoft.com/office/powerpoint/2010/main" val="279009235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d ´ Este</a:t>
            </a:r>
          </a:p>
        </p:txBody>
      </p:sp>
      <p:sp>
        <p:nvSpPr>
          <p:cNvPr id="4" name="3 Marcador de número de diapositiva"/>
          <p:cNvSpPr>
            <a:spLocks noGrp="1"/>
          </p:cNvSpPr>
          <p:nvPr>
            <p:ph type="sldNum" sz="quarter" idx="10"/>
          </p:nvPr>
        </p:nvSpPr>
        <p:spPr/>
        <p:txBody>
          <a:bodyPr/>
          <a:lstStyle/>
          <a:p>
            <a:fld id="{5B6ABAC6-BB7C-4EE6-AAA9-E435264FCACD}" type="slidenum">
              <a:rPr lang="es-ES" smtClean="0">
                <a:solidFill>
                  <a:prstClr val="black"/>
                </a:solidFill>
              </a:rPr>
              <a:pPr/>
              <a:t>95</a:t>
            </a:fld>
            <a:endParaRPr lang="es-ES" dirty="0">
              <a:solidFill>
                <a:prstClr val="black"/>
              </a:solidFill>
            </a:endParaRPr>
          </a:p>
        </p:txBody>
      </p:sp>
    </p:spTree>
    <p:extLst>
      <p:ext uri="{BB962C8B-B14F-4D97-AF65-F5344CB8AC3E}">
        <p14:creationId xmlns:p14="http://schemas.microsoft.com/office/powerpoint/2010/main" val="208059215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d ´ Este</a:t>
            </a:r>
          </a:p>
        </p:txBody>
      </p:sp>
      <p:sp>
        <p:nvSpPr>
          <p:cNvPr id="4" name="3 Marcador de número de diapositiva"/>
          <p:cNvSpPr>
            <a:spLocks noGrp="1"/>
          </p:cNvSpPr>
          <p:nvPr>
            <p:ph type="sldNum" sz="quarter" idx="10"/>
          </p:nvPr>
        </p:nvSpPr>
        <p:spPr/>
        <p:txBody>
          <a:bodyPr/>
          <a:lstStyle/>
          <a:p>
            <a:fld id="{5B6ABAC6-BB7C-4EE6-AAA9-E435264FCACD}" type="slidenum">
              <a:rPr lang="es-ES" smtClean="0">
                <a:solidFill>
                  <a:prstClr val="black"/>
                </a:solidFill>
              </a:rPr>
              <a:pPr/>
              <a:t>96</a:t>
            </a:fld>
            <a:endParaRPr lang="es-ES" dirty="0">
              <a:solidFill>
                <a:prstClr val="black"/>
              </a:solidFill>
            </a:endParaRPr>
          </a:p>
        </p:txBody>
      </p:sp>
    </p:spTree>
    <p:extLst>
      <p:ext uri="{BB962C8B-B14F-4D97-AF65-F5344CB8AC3E}">
        <p14:creationId xmlns:p14="http://schemas.microsoft.com/office/powerpoint/2010/main" val="296705049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d ´ Este</a:t>
            </a:r>
          </a:p>
        </p:txBody>
      </p:sp>
      <p:sp>
        <p:nvSpPr>
          <p:cNvPr id="4" name="3 Marcador de número de diapositiva"/>
          <p:cNvSpPr>
            <a:spLocks noGrp="1"/>
          </p:cNvSpPr>
          <p:nvPr>
            <p:ph type="sldNum" sz="quarter" idx="10"/>
          </p:nvPr>
        </p:nvSpPr>
        <p:spPr/>
        <p:txBody>
          <a:bodyPr/>
          <a:lstStyle/>
          <a:p>
            <a:fld id="{5B6ABAC6-BB7C-4EE6-AAA9-E435264FCACD}" type="slidenum">
              <a:rPr lang="es-ES" smtClean="0">
                <a:solidFill>
                  <a:prstClr val="black"/>
                </a:solidFill>
              </a:rPr>
              <a:pPr/>
              <a:t>97</a:t>
            </a:fld>
            <a:endParaRPr lang="es-ES" dirty="0">
              <a:solidFill>
                <a:prstClr val="black"/>
              </a:solidFill>
            </a:endParaRPr>
          </a:p>
        </p:txBody>
      </p:sp>
    </p:spTree>
    <p:extLst>
      <p:ext uri="{BB962C8B-B14F-4D97-AF65-F5344CB8AC3E}">
        <p14:creationId xmlns:p14="http://schemas.microsoft.com/office/powerpoint/2010/main" val="274976294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d ´ Este.-Cernobio</a:t>
            </a:r>
          </a:p>
        </p:txBody>
      </p:sp>
      <p:sp>
        <p:nvSpPr>
          <p:cNvPr id="4" name="3 Marcador de número de diapositiva"/>
          <p:cNvSpPr>
            <a:spLocks noGrp="1"/>
          </p:cNvSpPr>
          <p:nvPr>
            <p:ph type="sldNum" sz="quarter" idx="10"/>
          </p:nvPr>
        </p:nvSpPr>
        <p:spPr/>
        <p:txBody>
          <a:bodyPr/>
          <a:lstStyle/>
          <a:p>
            <a:fld id="{5B6ABAC6-BB7C-4EE6-AAA9-E435264FCACD}" type="slidenum">
              <a:rPr lang="es-ES" smtClean="0">
                <a:solidFill>
                  <a:prstClr val="black"/>
                </a:solidFill>
              </a:rPr>
              <a:pPr/>
              <a:t>98</a:t>
            </a:fld>
            <a:endParaRPr lang="es-ES" dirty="0">
              <a:solidFill>
                <a:prstClr val="black"/>
              </a:solidFill>
            </a:endParaRPr>
          </a:p>
        </p:txBody>
      </p:sp>
    </p:spTree>
    <p:extLst>
      <p:ext uri="{BB962C8B-B14F-4D97-AF65-F5344CB8AC3E}">
        <p14:creationId xmlns:p14="http://schemas.microsoft.com/office/powerpoint/2010/main" val="1379647003"/>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d ´ Este</a:t>
            </a:r>
          </a:p>
        </p:txBody>
      </p:sp>
      <p:sp>
        <p:nvSpPr>
          <p:cNvPr id="4" name="3 Marcador de número de diapositiva"/>
          <p:cNvSpPr>
            <a:spLocks noGrp="1"/>
          </p:cNvSpPr>
          <p:nvPr>
            <p:ph type="sldNum" sz="quarter" idx="10"/>
          </p:nvPr>
        </p:nvSpPr>
        <p:spPr/>
        <p:txBody>
          <a:bodyPr/>
          <a:lstStyle/>
          <a:p>
            <a:fld id="{5B6ABAC6-BB7C-4EE6-AAA9-E435264FCACD}" type="slidenum">
              <a:rPr lang="es-ES" smtClean="0">
                <a:solidFill>
                  <a:prstClr val="black"/>
                </a:solidFill>
              </a:rPr>
              <a:pPr/>
              <a:t>99</a:t>
            </a:fld>
            <a:endParaRPr lang="es-ES" dirty="0">
              <a:solidFill>
                <a:prstClr val="black"/>
              </a:solidFill>
            </a:endParaRPr>
          </a:p>
        </p:txBody>
      </p:sp>
    </p:spTree>
    <p:extLst>
      <p:ext uri="{BB962C8B-B14F-4D97-AF65-F5344CB8AC3E}">
        <p14:creationId xmlns:p14="http://schemas.microsoft.com/office/powerpoint/2010/main" val="3190426468"/>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d ´ Este</a:t>
            </a:r>
          </a:p>
        </p:txBody>
      </p:sp>
      <p:sp>
        <p:nvSpPr>
          <p:cNvPr id="4" name="3 Marcador de número de diapositiva"/>
          <p:cNvSpPr>
            <a:spLocks noGrp="1"/>
          </p:cNvSpPr>
          <p:nvPr>
            <p:ph type="sldNum" sz="quarter" idx="10"/>
          </p:nvPr>
        </p:nvSpPr>
        <p:spPr/>
        <p:txBody>
          <a:bodyPr/>
          <a:lstStyle/>
          <a:p>
            <a:fld id="{5B6ABAC6-BB7C-4EE6-AAA9-E435264FCACD}" type="slidenum">
              <a:rPr lang="es-ES" smtClean="0">
                <a:solidFill>
                  <a:prstClr val="black"/>
                </a:solidFill>
              </a:rPr>
              <a:pPr/>
              <a:t>100</a:t>
            </a:fld>
            <a:endParaRPr lang="es-ES" dirty="0">
              <a:solidFill>
                <a:prstClr val="black"/>
              </a:solidFill>
            </a:endParaRPr>
          </a:p>
        </p:txBody>
      </p:sp>
    </p:spTree>
    <p:extLst>
      <p:ext uri="{BB962C8B-B14F-4D97-AF65-F5344CB8AC3E}">
        <p14:creationId xmlns:p14="http://schemas.microsoft.com/office/powerpoint/2010/main" val="68337403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d ´ Este</a:t>
            </a:r>
          </a:p>
        </p:txBody>
      </p:sp>
      <p:sp>
        <p:nvSpPr>
          <p:cNvPr id="4" name="3 Marcador de número de diapositiva"/>
          <p:cNvSpPr>
            <a:spLocks noGrp="1"/>
          </p:cNvSpPr>
          <p:nvPr>
            <p:ph type="sldNum" sz="quarter" idx="10"/>
          </p:nvPr>
        </p:nvSpPr>
        <p:spPr/>
        <p:txBody>
          <a:bodyPr/>
          <a:lstStyle/>
          <a:p>
            <a:fld id="{5B6ABAC6-BB7C-4EE6-AAA9-E435264FCACD}" type="slidenum">
              <a:rPr lang="es-ES" smtClean="0">
                <a:solidFill>
                  <a:prstClr val="black"/>
                </a:solidFill>
              </a:rPr>
              <a:pPr/>
              <a:t>101</a:t>
            </a:fld>
            <a:endParaRPr lang="es-ES" dirty="0">
              <a:solidFill>
                <a:prstClr val="black"/>
              </a:solidFill>
            </a:endParaRPr>
          </a:p>
        </p:txBody>
      </p:sp>
    </p:spTree>
    <p:extLst>
      <p:ext uri="{BB962C8B-B14F-4D97-AF65-F5344CB8AC3E}">
        <p14:creationId xmlns:p14="http://schemas.microsoft.com/office/powerpoint/2010/main" val="3465749838"/>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d ´ Este</a:t>
            </a:r>
          </a:p>
        </p:txBody>
      </p:sp>
      <p:sp>
        <p:nvSpPr>
          <p:cNvPr id="4" name="3 Marcador de número de diapositiva"/>
          <p:cNvSpPr>
            <a:spLocks noGrp="1"/>
          </p:cNvSpPr>
          <p:nvPr>
            <p:ph type="sldNum" sz="quarter" idx="10"/>
          </p:nvPr>
        </p:nvSpPr>
        <p:spPr/>
        <p:txBody>
          <a:bodyPr/>
          <a:lstStyle/>
          <a:p>
            <a:fld id="{5B6ABAC6-BB7C-4EE6-AAA9-E435264FCACD}" type="slidenum">
              <a:rPr lang="es-ES" smtClean="0">
                <a:solidFill>
                  <a:prstClr val="black"/>
                </a:solidFill>
              </a:rPr>
              <a:pPr/>
              <a:t>102</a:t>
            </a:fld>
            <a:endParaRPr lang="es-ES" dirty="0">
              <a:solidFill>
                <a:prstClr val="black"/>
              </a:solidFill>
            </a:endParaRPr>
          </a:p>
        </p:txBody>
      </p:sp>
    </p:spTree>
    <p:extLst>
      <p:ext uri="{BB962C8B-B14F-4D97-AF65-F5344CB8AC3E}">
        <p14:creationId xmlns:p14="http://schemas.microsoft.com/office/powerpoint/2010/main" val="3586129495"/>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d ´ Este.-Fontana della Rometta</a:t>
            </a:r>
          </a:p>
        </p:txBody>
      </p:sp>
      <p:sp>
        <p:nvSpPr>
          <p:cNvPr id="4" name="3 Marcador de número de diapositiva"/>
          <p:cNvSpPr>
            <a:spLocks noGrp="1"/>
          </p:cNvSpPr>
          <p:nvPr>
            <p:ph type="sldNum" sz="quarter" idx="10"/>
          </p:nvPr>
        </p:nvSpPr>
        <p:spPr/>
        <p:txBody>
          <a:bodyPr/>
          <a:lstStyle/>
          <a:p>
            <a:fld id="{5B6ABAC6-BB7C-4EE6-AAA9-E435264FCACD}" type="slidenum">
              <a:rPr lang="es-ES" smtClean="0">
                <a:solidFill>
                  <a:prstClr val="black"/>
                </a:solidFill>
              </a:rPr>
              <a:pPr/>
              <a:t>103</a:t>
            </a:fld>
            <a:endParaRPr lang="es-ES" dirty="0">
              <a:solidFill>
                <a:prstClr val="black"/>
              </a:solidFill>
            </a:endParaRPr>
          </a:p>
        </p:txBody>
      </p:sp>
    </p:spTree>
    <p:extLst>
      <p:ext uri="{BB962C8B-B14F-4D97-AF65-F5344CB8AC3E}">
        <p14:creationId xmlns:p14="http://schemas.microsoft.com/office/powerpoint/2010/main" val="1528790152"/>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d ´ Este.-Fontana della Rometta</a:t>
            </a:r>
          </a:p>
        </p:txBody>
      </p:sp>
      <p:sp>
        <p:nvSpPr>
          <p:cNvPr id="4" name="3 Marcador de número de diapositiva"/>
          <p:cNvSpPr>
            <a:spLocks noGrp="1"/>
          </p:cNvSpPr>
          <p:nvPr>
            <p:ph type="sldNum" sz="quarter" idx="10"/>
          </p:nvPr>
        </p:nvSpPr>
        <p:spPr/>
        <p:txBody>
          <a:bodyPr/>
          <a:lstStyle/>
          <a:p>
            <a:fld id="{5B6ABAC6-BB7C-4EE6-AAA9-E435264FCACD}" type="slidenum">
              <a:rPr lang="es-ES" smtClean="0">
                <a:solidFill>
                  <a:prstClr val="black"/>
                </a:solidFill>
              </a:rPr>
              <a:pPr/>
              <a:t>104</a:t>
            </a:fld>
            <a:endParaRPr lang="es-ES" dirty="0">
              <a:solidFill>
                <a:prstClr val="black"/>
              </a:solidFill>
            </a:endParaRPr>
          </a:p>
        </p:txBody>
      </p:sp>
    </p:spTree>
    <p:extLst>
      <p:ext uri="{BB962C8B-B14F-4D97-AF65-F5344CB8AC3E}">
        <p14:creationId xmlns:p14="http://schemas.microsoft.com/office/powerpoint/2010/main" val="40505832"/>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d ´ Este</a:t>
            </a:r>
          </a:p>
        </p:txBody>
      </p:sp>
      <p:sp>
        <p:nvSpPr>
          <p:cNvPr id="4" name="3 Marcador de número de diapositiva"/>
          <p:cNvSpPr>
            <a:spLocks noGrp="1"/>
          </p:cNvSpPr>
          <p:nvPr>
            <p:ph type="sldNum" sz="quarter" idx="10"/>
          </p:nvPr>
        </p:nvSpPr>
        <p:spPr/>
        <p:txBody>
          <a:bodyPr/>
          <a:lstStyle/>
          <a:p>
            <a:fld id="{5B6ABAC6-BB7C-4EE6-AAA9-E435264FCACD}" type="slidenum">
              <a:rPr lang="es-ES" smtClean="0">
                <a:solidFill>
                  <a:prstClr val="black"/>
                </a:solidFill>
              </a:rPr>
              <a:pPr/>
              <a:t>105</a:t>
            </a:fld>
            <a:endParaRPr lang="es-ES" dirty="0">
              <a:solidFill>
                <a:prstClr val="black"/>
              </a:solidFill>
            </a:endParaRPr>
          </a:p>
        </p:txBody>
      </p:sp>
    </p:spTree>
    <p:extLst>
      <p:ext uri="{BB962C8B-B14F-4D97-AF65-F5344CB8AC3E}">
        <p14:creationId xmlns:p14="http://schemas.microsoft.com/office/powerpoint/2010/main" val="3297837866"/>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d ´ Este</a:t>
            </a:r>
          </a:p>
        </p:txBody>
      </p:sp>
      <p:sp>
        <p:nvSpPr>
          <p:cNvPr id="4" name="3 Marcador de número de diapositiva"/>
          <p:cNvSpPr>
            <a:spLocks noGrp="1"/>
          </p:cNvSpPr>
          <p:nvPr>
            <p:ph type="sldNum" sz="quarter" idx="10"/>
          </p:nvPr>
        </p:nvSpPr>
        <p:spPr/>
        <p:txBody>
          <a:bodyPr/>
          <a:lstStyle/>
          <a:p>
            <a:fld id="{5B6ABAC6-BB7C-4EE6-AAA9-E435264FCACD}" type="slidenum">
              <a:rPr lang="es-ES" smtClean="0">
                <a:solidFill>
                  <a:prstClr val="black"/>
                </a:solidFill>
              </a:rPr>
              <a:pPr/>
              <a:t>106</a:t>
            </a:fld>
            <a:endParaRPr lang="es-ES" dirty="0">
              <a:solidFill>
                <a:prstClr val="black"/>
              </a:solidFill>
            </a:endParaRPr>
          </a:p>
        </p:txBody>
      </p:sp>
    </p:spTree>
    <p:extLst>
      <p:ext uri="{BB962C8B-B14F-4D97-AF65-F5344CB8AC3E}">
        <p14:creationId xmlns:p14="http://schemas.microsoft.com/office/powerpoint/2010/main" val="204022590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Villa d ´ Este</a:t>
            </a:r>
          </a:p>
        </p:txBody>
      </p:sp>
      <p:sp>
        <p:nvSpPr>
          <p:cNvPr id="4" name="3 Marcador de número de diapositiva"/>
          <p:cNvSpPr>
            <a:spLocks noGrp="1"/>
          </p:cNvSpPr>
          <p:nvPr>
            <p:ph type="sldNum" sz="quarter" idx="10"/>
          </p:nvPr>
        </p:nvSpPr>
        <p:spPr/>
        <p:txBody>
          <a:bodyPr/>
          <a:lstStyle/>
          <a:p>
            <a:fld id="{5B6ABAC6-BB7C-4EE6-AAA9-E435264FCACD}" type="slidenum">
              <a:rPr lang="es-ES" smtClean="0">
                <a:solidFill>
                  <a:prstClr val="black"/>
                </a:solidFill>
              </a:rPr>
              <a:pPr/>
              <a:t>107</a:t>
            </a:fld>
            <a:endParaRPr lang="es-ES" dirty="0">
              <a:solidFill>
                <a:prstClr val="black"/>
              </a:solidFill>
            </a:endParaRPr>
          </a:p>
        </p:txBody>
      </p:sp>
    </p:spTree>
    <p:extLst>
      <p:ext uri="{BB962C8B-B14F-4D97-AF65-F5344CB8AC3E}">
        <p14:creationId xmlns:p14="http://schemas.microsoft.com/office/powerpoint/2010/main" val="8423539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3/12/2018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3/12/2018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3/12/2018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41.xml"/><Relationship Id="rId1" Type="http://schemas.openxmlformats.org/officeDocument/2006/relationships/slideLayout" Target="../slideLayouts/slideLayout7.xml"/><Relationship Id="rId6" Type="http://schemas.openxmlformats.org/officeDocument/2006/relationships/image" Target="../media/image44.jpg"/><Relationship Id="rId5" Type="http://schemas.openxmlformats.org/officeDocument/2006/relationships/image" Target="../media/image43.jpg"/><Relationship Id="rId4" Type="http://schemas.openxmlformats.org/officeDocument/2006/relationships/image" Target="../media/image42.jpg"/></Relationships>
</file>

<file path=ppt/slides/_rels/slide50.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8.xml"/><Relationship Id="rId1" Type="http://schemas.openxmlformats.org/officeDocument/2006/relationships/slideLayout" Target="../slideLayouts/slideLayout7.xml"/><Relationship Id="rId4" Type="http://schemas.openxmlformats.org/officeDocument/2006/relationships/image" Target="../media/image52.jpg"/></Relationships>
</file>

<file path=ppt/slides/_rels/slide57.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3.xml"/><Relationship Id="rId1" Type="http://schemas.openxmlformats.org/officeDocument/2006/relationships/slideLayout" Target="../slideLayouts/slideLayout7.xml"/><Relationship Id="rId4" Type="http://schemas.openxmlformats.org/officeDocument/2006/relationships/image" Target="../media/image77.jpg"/></Relationships>
</file>

<file path=ppt/slides/_rels/slide83.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96752"/>
            <a:ext cx="6390456" cy="1944216"/>
          </a:xfrm>
        </p:spPr>
        <p:txBody>
          <a:bodyPr>
            <a:normAutofit fontScale="90000"/>
          </a:bodyPr>
          <a:lstStyle/>
          <a:p>
            <a:r>
              <a:rPr lang="es-ES" sz="3600" dirty="0"/>
              <a:t>EUROPA.-LA VUELTA AL MUNDO EN 885 JARDINES.-ITALIA.-</a:t>
            </a:r>
            <a:br>
              <a:rPr lang="es-ES" sz="3600" dirty="0"/>
            </a:br>
            <a:r>
              <a:rPr lang="es-ES" sz="3600" dirty="0"/>
              <a:t>GRANDI GIARDINI.-E </a:t>
            </a:r>
            <a:br>
              <a:rPr lang="es-ES" dirty="0"/>
            </a:br>
            <a:endParaRPr lang="es-ES" dirty="0"/>
          </a:p>
        </p:txBody>
      </p:sp>
      <p:sp>
        <p:nvSpPr>
          <p:cNvPr id="3" name="2 Subtítulo"/>
          <p:cNvSpPr>
            <a:spLocks noGrp="1"/>
          </p:cNvSpPr>
          <p:nvPr>
            <p:ph type="subTitle" idx="1"/>
          </p:nvPr>
        </p:nvSpPr>
        <p:spPr>
          <a:xfrm>
            <a:off x="2555776" y="4581128"/>
            <a:ext cx="5256584" cy="1371600"/>
          </a:xfrm>
        </p:spPr>
        <p:txBody>
          <a:bodyPr>
            <a:normAutofit/>
          </a:bodyPr>
          <a:lstStyle/>
          <a:p>
            <a:r>
              <a:rPr lang="es-ES" dirty="0"/>
              <a:t>Seleccion de textos y fotografías por</a:t>
            </a:r>
          </a:p>
          <a:p>
            <a:r>
              <a:rPr lang="es-ES" sz="2800" dirty="0"/>
              <a:t>JOSE ELIAS BONELLS</a:t>
            </a:r>
          </a:p>
          <a:p>
            <a:endParaRPr lang="es-ES" dirty="0"/>
          </a:p>
        </p:txBody>
      </p:sp>
    </p:spTree>
    <p:extLst>
      <p:ext uri="{BB962C8B-B14F-4D97-AF65-F5344CB8AC3E}">
        <p14:creationId xmlns:p14="http://schemas.microsoft.com/office/powerpoint/2010/main" val="2967304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Villa d´Este</a:t>
            </a:r>
          </a:p>
        </p:txBody>
      </p:sp>
      <p:sp>
        <p:nvSpPr>
          <p:cNvPr id="3" name="2 Marcador de contenido"/>
          <p:cNvSpPr>
            <a:spLocks noGrp="1"/>
          </p:cNvSpPr>
          <p:nvPr>
            <p:ph sz="quarter" idx="1"/>
          </p:nvPr>
        </p:nvSpPr>
        <p:spPr/>
        <p:txBody>
          <a:bodyPr>
            <a:normAutofit/>
          </a:bodyPr>
          <a:lstStyle/>
          <a:p>
            <a:r>
              <a:rPr lang="es-ES" dirty="0"/>
              <a:t>La villa fue construida en 1568 por cardenal Tolomeo Gallio diseños de Pellegrino Tibaldi, dijo a los peregrinos y a finales del siglo XVIII fue comprada por marchese Bartolomeo Calderara para esposa Vittoria Peluso. </a:t>
            </a:r>
          </a:p>
          <a:p>
            <a:r>
              <a:rPr lang="es-ES" dirty="0"/>
              <a:t>En 1815 fue asumido el control por Caroline de Brunswick, princesa de Gales y su esposa, luego repudiado, el futuro rey George IV de Inglaterra; Llaman "Villa d ' este". En 1856 se construyó una nueva casa en el parque que fue llamado d 'el "Hotel de la Reine Angleterre" y se convirtió por primera vez.</a:t>
            </a:r>
          </a:p>
        </p:txBody>
      </p:sp>
    </p:spTree>
    <p:extLst>
      <p:ext uri="{BB962C8B-B14F-4D97-AF65-F5344CB8AC3E}">
        <p14:creationId xmlns:p14="http://schemas.microsoft.com/office/powerpoint/2010/main" val="27912687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De 1868 a 1870 aquí me alojé Emperatriz Maria Fedorowna, fascinado por la casa y el paisaje del lago.</a:t>
            </a:r>
          </a:p>
          <a:p>
            <a:r>
              <a:rPr lang="es-ES" dirty="0"/>
              <a:t> Finalmente, en 1873, Villa d ' este se ha reabierto como un hotel de lujo, ahora uno de los más renombrados en el mundo.</a:t>
            </a:r>
          </a:p>
          <a:p>
            <a:r>
              <a:rPr lang="es-ES" dirty="0"/>
              <a:t>Con el tiempo el jardín ha perdido en parte la configuración del siglo XVI; queda como testimonio el Ninfeo célebre decorado con mosaico policromo guijarros, que tiene grandeza escénica del barroco romano: desde la entrada y de la cadena doble de agua que corre a través de la perspectiva hasta la estatua de Hércules y Lica.</a:t>
            </a:r>
          </a:p>
        </p:txBody>
      </p:sp>
    </p:spTree>
    <p:extLst>
      <p:ext uri="{BB962C8B-B14F-4D97-AF65-F5344CB8AC3E}">
        <p14:creationId xmlns:p14="http://schemas.microsoft.com/office/powerpoint/2010/main" val="21881236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Paisaje de intervención importante fue el de la Condesa Peluso, que realizan en la zona alta, al este de la Avenida de cipreses, un complejo de muros y fortalezas del falso cayó en un parque ajardinado con senderos, puentes y arbustos.</a:t>
            </a:r>
          </a:p>
          <a:p>
            <a:r>
              <a:rPr lang="es-ES" dirty="0"/>
              <a:t>El jardín inferior consta de extensas praderas bordeadas por bossi esculpida una bola o tuerca, mientras que cerca del edificio de la ex hidroterapia prosperar las piceas, cipreses, magnolias y un árbol grande. </a:t>
            </a:r>
          </a:p>
          <a:p>
            <a:r>
              <a:rPr lang="es-ES" dirty="0"/>
              <a:t>El área del jardín se caracteriza por bossi, rosas, pittosforo y hiedra. El acompañamiento de la cadena de agua, una vez rodeada de Cupressus sempervirens, hoy está flanqueado por árboles de Laurel, Magnolia y ciprés.</a:t>
            </a:r>
          </a:p>
        </p:txBody>
      </p:sp>
    </p:spTree>
    <p:extLst>
      <p:ext uri="{BB962C8B-B14F-4D97-AF65-F5344CB8AC3E}">
        <p14:creationId xmlns:p14="http://schemas.microsoft.com/office/powerpoint/2010/main" val="346286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Un cambio significativo que se remonta a 2004 cuando se inauguró el "jardín del Chef" sobre el tema de "Jardin Potager" los jardines. Situado en la pintoresca subida entre la Avenida de Hércules y el templo de Telémaco, el jardín botánico es el Reino del Chef, que elige diarios hierbas y verduras frescas para sus recetas deliciosas. Invitados a participar en sus clases de cocina tienen el privilegio de acompañar.</a:t>
            </a:r>
          </a:p>
        </p:txBody>
      </p:sp>
    </p:spTree>
    <p:extLst>
      <p:ext uri="{BB962C8B-B14F-4D97-AF65-F5344CB8AC3E}">
        <p14:creationId xmlns:p14="http://schemas.microsoft.com/office/powerpoint/2010/main" val="1857355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3 Imagen" descr="800px-VillaDEst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3038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2 Imagen" descr="Villa d'Este Scen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33311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3 Imagen" descr="Hotel Villa d´Este.-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22970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898941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Cernobio.-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38467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Cernobio.-Hotel Villa d´Est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48639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Cernobio.-Hotel Villa d´Este.-3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51352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3 Imagen" descr="Cernobio.-Hotel Villa d´Est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13031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Cernobio.-Hotel Villa d´Este.-3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93178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Cernobio.-Hotel Villa d´Este.-31obio.-Hote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70050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Cernobio.-Hotel Villa d´Este.-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47292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Cernobio.-Hotel Villa d´Este.-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07847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Cernobio.-Hotel Villa d´Este.-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56805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Cernobio.-Hotel Villa d´Este.-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94207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Cernobio.-Hotel Villa d´´Este.-2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80510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2 Imagen" descr="Cernobio.-Hotel Villa´d Ést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17352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Cernobio.-Hotel Vila d´Este.-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37037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Cernobio.-Hotel  Villa d´Este.-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1342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Cernobio.-Hotel Villa d´Este.-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57574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Cernobio.-Hotel Villa d´Este.-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40731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Cernobio.-Hotel Villa d´Este.-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74592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Cernobio .-Hotel Villa dEste.-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02615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Cernobio.-Hotel Villa d´Este.-1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84033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Cernobio.-Hotel Villa d´Este.-2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00092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Cernobio.-Hotel Villa DÉste.-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70695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Cernobio .-Hotel Villa d´Este.-1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00056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Cernobio.-Hotel Villa d´Este.-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21590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Cernobio.-Hotel Villa d´Este.-1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37081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Cernobio.-Hotel Villa d´Este.-2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95252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Cernobio.-Hotel Villa d´Este.-2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05040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Cernobio.-Hotel Villa d´Este.-2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49885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Cernobio .-Hotel Villa d´Este.-2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5039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Cernobio.-Hotel Villa d´Este.-2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0640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Cernobio.-Hotel Villa d´Este.-27.-Hote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847654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Cernobio.-Hotel Villa d´Este.-2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799155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Cernobio.-Hotel Villa d´Este.-Heliopuert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086606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Cernobio.-Hotel Villa d´Este.-Magnoli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359072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Cernobio.-Hoterl Villa d´Este.-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536667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Cernobio .-Hotel Villa d´Este.-2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577277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Villa d´Este.-Tivoli</a:t>
            </a:r>
          </a:p>
        </p:txBody>
      </p:sp>
      <p:sp>
        <p:nvSpPr>
          <p:cNvPr id="3" name="2 Marcador de contenido"/>
          <p:cNvSpPr>
            <a:spLocks noGrp="1"/>
          </p:cNvSpPr>
          <p:nvPr>
            <p:ph sz="quarter" idx="1"/>
          </p:nvPr>
        </p:nvSpPr>
        <p:spPr/>
        <p:txBody>
          <a:bodyPr/>
          <a:lstStyle/>
          <a:p>
            <a:r>
              <a:rPr lang="es-ES" dirty="0"/>
              <a:t>Villa d ' este, una obra maestra de los jardines italianos, patrimonio de la humanidad, con su impresionante concentración de la música de abastecimiento de agua y agua de fuentes, Nymphaea y grutas, es un modelo imitado a menudo en jardines manierista y barroco europeo. El prestigio del jardín aumenta aún más si se considera su belleza en el contexto del paisaje artístico e histórico de Tivoli, con ruinas como la Villa de Adriano y una zona de barrancos, cuevas y cascadas.</a:t>
            </a:r>
          </a:p>
        </p:txBody>
      </p:sp>
    </p:spTree>
    <p:extLst>
      <p:ext uri="{BB962C8B-B14F-4D97-AF65-F5344CB8AC3E}">
        <p14:creationId xmlns:p14="http://schemas.microsoft.com/office/powerpoint/2010/main" val="201344303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Cardenal Ippolito II d ' este, gobernador de Tivoli, de 1550 revivido aquí la pompa de las cortes de Ferrara, Roma y Fontainebleau y revivir el esplendor de la Villa de Adriano.</a:t>
            </a:r>
          </a:p>
          <a:p>
            <a:r>
              <a:rPr lang="es-ES" dirty="0"/>
              <a:t> Después de 1560 se aclaró el proyecto del pintor-arqueólogo-arquitecto Pirro Ligorio, luego llevado a cabo por el arquitecto Alberto Galvani del Tribunal. Después de la muerte del cardenal (1572) la preparación estaba casi terminada, pero lamentablemente no vemos la pompa, por qué se fueron perdiendo el mobiliario valioso y colecciones de estatuas antiguas. </a:t>
            </a:r>
          </a:p>
          <a:p>
            <a:r>
              <a:rPr lang="es-ES" dirty="0"/>
              <a:t>En el próximo siglo hubo importante nuevo trabajo con grandes maestros como Gian Lorenzo Bernini</a:t>
            </a:r>
          </a:p>
        </p:txBody>
      </p:sp>
    </p:spTree>
    <p:extLst>
      <p:ext uri="{BB962C8B-B14F-4D97-AF65-F5344CB8AC3E}">
        <p14:creationId xmlns:p14="http://schemas.microsoft.com/office/powerpoint/2010/main" val="408696252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Las salas del Palacio fueron decoradas bajo la dirección de la Mannerism romano tardío, como rústico y Federico Muciano Zuccai.Después de un largo período de abandono, de alteración y degradación, la villa se convirtió en un propiedad del estado italiano, que inició un programa de restauración.</a:t>
            </a:r>
          </a:p>
          <a:p>
            <a:r>
              <a:rPr lang="es-ES" dirty="0"/>
              <a:t> Entre los más recientes, la restauración de los órganos y las fuentes "cant dels ocells".</a:t>
            </a:r>
          </a:p>
        </p:txBody>
      </p:sp>
    </p:spTree>
    <p:extLst>
      <p:ext uri="{BB962C8B-B14F-4D97-AF65-F5344CB8AC3E}">
        <p14:creationId xmlns:p14="http://schemas.microsoft.com/office/powerpoint/2010/main" val="353103084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9261636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953000" cy="230505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736" y="2305050"/>
            <a:ext cx="4953000" cy="230505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4630062"/>
            <a:ext cx="4953000" cy="2305050"/>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38264" y="28575"/>
            <a:ext cx="4199675" cy="6858000"/>
          </a:xfrm>
          <a:prstGeom prst="rect">
            <a:avLst/>
          </a:prstGeom>
        </p:spPr>
      </p:pic>
    </p:spTree>
    <p:extLst>
      <p:ext uri="{BB962C8B-B14F-4D97-AF65-F5344CB8AC3E}">
        <p14:creationId xmlns:p14="http://schemas.microsoft.com/office/powerpoint/2010/main" val="135568697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80561102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2403153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9325896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7150"/>
            <a:ext cx="9144000" cy="6743700"/>
          </a:xfrm>
          <a:prstGeom prst="rect">
            <a:avLst/>
          </a:prstGeom>
        </p:spPr>
      </p:pic>
    </p:spTree>
    <p:extLst>
      <p:ext uri="{BB962C8B-B14F-4D97-AF65-F5344CB8AC3E}">
        <p14:creationId xmlns:p14="http://schemas.microsoft.com/office/powerpoint/2010/main" val="410584870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1842867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6359517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030" y="0"/>
            <a:ext cx="4657038"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0"/>
            <a:ext cx="4639444" cy="6858000"/>
          </a:xfrm>
          <a:prstGeom prst="rect">
            <a:avLst/>
          </a:prstGeom>
        </p:spPr>
      </p:pic>
    </p:spTree>
    <p:extLst>
      <p:ext uri="{BB962C8B-B14F-4D97-AF65-F5344CB8AC3E}">
        <p14:creationId xmlns:p14="http://schemas.microsoft.com/office/powerpoint/2010/main" val="288495038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50704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283967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6300756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637883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0578364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7493213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6287561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4177572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2942687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4556964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7046118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42898054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2531822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7999"/>
          </a:xfrm>
          <a:prstGeom prst="rect">
            <a:avLst/>
          </a:prstGeom>
        </p:spPr>
      </p:pic>
    </p:spTree>
    <p:extLst>
      <p:ext uri="{BB962C8B-B14F-4D97-AF65-F5344CB8AC3E}">
        <p14:creationId xmlns:p14="http://schemas.microsoft.com/office/powerpoint/2010/main" val="137679576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5224496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67236"/>
            <a:ext cx="9252520" cy="7024627"/>
          </a:xfrm>
          <a:prstGeom prst="rect">
            <a:avLst/>
          </a:prstGeom>
        </p:spPr>
      </p:pic>
    </p:spTree>
    <p:extLst>
      <p:ext uri="{BB962C8B-B14F-4D97-AF65-F5344CB8AC3E}">
        <p14:creationId xmlns:p14="http://schemas.microsoft.com/office/powerpoint/2010/main" val="85470112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3065058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2722075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5751517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28501327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2950997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7244000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520" y="-99392"/>
            <a:ext cx="9252520" cy="7128792"/>
          </a:xfrm>
          <a:prstGeom prst="rect">
            <a:avLst/>
          </a:prstGeom>
        </p:spPr>
      </p:pic>
    </p:spTree>
    <p:extLst>
      <p:ext uri="{BB962C8B-B14F-4D97-AF65-F5344CB8AC3E}">
        <p14:creationId xmlns:p14="http://schemas.microsoft.com/office/powerpoint/2010/main" val="398622956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4161370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55304278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61" y="-243408"/>
            <a:ext cx="4853971" cy="729004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60032" y="0"/>
            <a:ext cx="4290483" cy="6858000"/>
          </a:xfrm>
          <a:prstGeom prst="rect">
            <a:avLst/>
          </a:prstGeom>
        </p:spPr>
      </p:pic>
    </p:spTree>
    <p:extLst>
      <p:ext uri="{BB962C8B-B14F-4D97-AF65-F5344CB8AC3E}">
        <p14:creationId xmlns:p14="http://schemas.microsoft.com/office/powerpoint/2010/main" val="299195379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900611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7799802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7002953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33890620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7643536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6844864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89807921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9245124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8530558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5143679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170549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9110078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4557705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6210648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1487103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59635959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275739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3248906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6496619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0041937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447" y="-57016"/>
            <a:ext cx="9144000" cy="6915016"/>
          </a:xfrm>
          <a:prstGeom prst="rect">
            <a:avLst/>
          </a:prstGeom>
        </p:spPr>
      </p:pic>
    </p:spTree>
    <p:extLst>
      <p:ext uri="{BB962C8B-B14F-4D97-AF65-F5344CB8AC3E}">
        <p14:creationId xmlns:p14="http://schemas.microsoft.com/office/powerpoint/2010/main" val="168245786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65801762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957392"/>
          </a:xfrm>
          <a:prstGeom prst="rect">
            <a:avLst/>
          </a:prstGeom>
        </p:spPr>
      </p:pic>
    </p:spTree>
    <p:extLst>
      <p:ext uri="{BB962C8B-B14F-4D97-AF65-F5344CB8AC3E}">
        <p14:creationId xmlns:p14="http://schemas.microsoft.com/office/powerpoint/2010/main" val="96875525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5614476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5746823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TotalTime>
  <Words>1384</Words>
  <Application>Microsoft Office PowerPoint</Application>
  <PresentationFormat>Presentación en pantalla (4:3)</PresentationFormat>
  <Paragraphs>216</Paragraphs>
  <Slides>107</Slides>
  <Notes>98</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107</vt:i4>
      </vt:variant>
    </vt:vector>
  </HeadingPairs>
  <TitlesOfParts>
    <vt:vector size="112" baseType="lpstr">
      <vt:lpstr>Calibri</vt:lpstr>
      <vt:lpstr>Century Schoolbook</vt:lpstr>
      <vt:lpstr>Wingdings</vt:lpstr>
      <vt:lpstr>Wingdings 2</vt:lpstr>
      <vt:lpstr>Default Theme</vt:lpstr>
      <vt:lpstr>EUROPA.-LA VUELTA AL MUNDO EN 885 JARDINES.-ITALIA.- GRANDI GIARDINI.-E  </vt:lpstr>
      <vt:lpstr>Villa d´Este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Villa d´Este.-Tivoli</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JARDINES.-REINO UNIDO.-</dc:title>
  <dc:creator>Josep</dc:creator>
  <cp:lastModifiedBy>Usuario</cp:lastModifiedBy>
  <cp:revision>14</cp:revision>
  <dcterms:created xsi:type="dcterms:W3CDTF">2013-09-08T06:06:48Z</dcterms:created>
  <dcterms:modified xsi:type="dcterms:W3CDTF">2018-03-12T10:14:19Z</dcterms:modified>
</cp:coreProperties>
</file>