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9"/>
  </p:notesMasterIdLst>
  <p:sldIdLst>
    <p:sldId id="260" r:id="rId2"/>
    <p:sldId id="261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7" r:id="rId10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7C5843-E55E-4D99-B573-48AACE975E99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B62B8-BBD8-448A-A424-47ADE166B8B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587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B10BF8-2B91-45B6-B046-1ABC8357D8C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EE024E-0E31-4063-BC3E-97211CA3967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BFED16-76BA-4706-8A14-29916096136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 vista desde el jardín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4D85C5-8BB7-424B-AB41-8EB7A842F84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 vista desde el jardín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DD1CF-D69C-429D-B4A5-791AAED174D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EA40E-C471-4DC9-86C5-2937D857794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A469CC-AB0D-4072-A4C6-7A2A1E2E723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A273AB-DBB3-41DC-89B7-8E8F57D3D2C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Mónaco.-Echinocactus grusonii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5ADE37-45C9-40C7-8778-A263F8DD8BA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DC3AC2-427B-4BF6-BE43-CA66AEDBFFB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7B702F-75A9-43F3-854D-9830EC87A22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Mónaco.-Echinocactus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FDFF24-DF69-4A73-939A-6C2B00BA053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D47BFC-1A18-43F6-A12A-9B128CB5FD5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99C7DB-694E-4DEE-9479-DE4D39507AE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E1FF32-BB29-4935-85A1-30A28E9C518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929D06-96B4-492C-883C-264C49B38D8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Aeonium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D77218-F3CF-4A71-A30C-05539099830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F7D171-961D-4D44-AC7A-A55273E854A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Monaco.-Lampranthus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6AC68A-414C-469C-BBAD-AF2123DD43E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Mónaco.-Lampranthus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CD9457-2917-4277-BC37-B1EC6A93BE8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Mónaco.-Lampranthus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7C4F62-2898-4405-8611-DD90871B6C5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1D845F-AF14-4F10-9EAD-3CF575DCE8B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3A2061-B343-4180-B7DE-2AD421C1307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D1266B-3712-4A8A-8040-C3091C9F428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02FEDD-5912-4E2B-BADA-66358DAFAB5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Mónaco.-Agave attenuata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A8B9DC-EBE7-4DB6-910B-A741EAD1E8C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317972-769B-4D4D-889F-6543EDE5B3A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3AD2F0-ECBC-4E01-86E7-D2197DC80AF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C7A665-3137-43BC-AD2E-4BD4726CB5B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5DD851-6E60-40BC-92A4-0B1985A423C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848415-8E94-4DE0-BDC4-65D5129E8DC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428FA6-E8C5-47AF-B857-966144E4E32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C9E872-11D3-46BB-8368-56BDD98EA91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Mónaco.-Colección privada del Príncipe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090951-D288-459C-96F6-29A6AF9147B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Mónaco.-Copiapoas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AD3B70-665F-42E3-B6E9-16D2480F132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671439-4EE6-4D71-9CDA-31FDFE2E038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656323-DC32-421E-AF8F-52DF79122A3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8799BB-ABA0-4DEB-90F4-64ABEC40330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9FDA21-2A4C-462F-B2E3-645BE289FC4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Mónaco.-Opuntia mycrodasis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DD562B-7766-4F1D-BB46-9240BCF9D37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E741C3-A1C1-4901-84D1-8481A1B8708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5B6DF1-C488-486C-AE67-6EC84DD553C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F77789-06CC-4220-B594-5381BCC476D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A189B1-E558-4DE0-A565-B4B6EB66F46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Mónaco.-Cereus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ACF57D-F469-4633-96C6-095CA651000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Mónaco.-Agave attenuata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28F9FD-26BE-4247-A952-1E6727DC241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35CD17-178D-48FC-BE87-262AA74A85F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Mónaco.-Opuntia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6CC0D7-8D6C-4BA7-8F83-893536C87D0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36C44A-4F36-46A7-A7ED-03399BDE13B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4448E0-3C91-4246-AA22-2C5A001EA6B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F62B8E-AEB2-468E-BD21-AAED854BDD3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D7C2B1-31F8-4807-9ED0-367ED2458A6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E0BC7F-6D12-432F-B331-55F34ADF650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C4ED42-E1E6-4084-AD04-756B9D658F4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18A624-F10D-4D1F-A518-E26809F47F8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242C1F-3915-4350-9BB8-8232293D537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654ACD-C667-4C22-9396-2A2A5F06FE2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 visto desde el jardín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199686-12C2-4520-9777-25B81ACA3D8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771169-9D7D-428F-996E-F002CFAFBDF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08EB94-788C-49CD-8B47-9DEB225E61E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EA4949-D763-4004-9588-6E15963FB88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Mónaco.-Invernaderos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B127FC-13BA-4ABF-8023-807259343B0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Mónaco.-Invernaderos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743C4A-C81A-476F-90FA-726D0B7EF3A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447DA6-B5F5-4B0A-B0A4-CDCB25252F4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CF17F2-382F-45BA-A34D-776E3E78E47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6C7E70-2928-4015-AD63-6E361DCE7F3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5B8712-0E8B-4FCD-81E4-9887BFEE4F0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4ACA2D-6D2D-4EAA-864B-B7F519C3349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E3383C-B599-42BC-A337-462560DF622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0C8C5B-76AD-4F13-96F7-7D2E7D3FF7C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6B54B2-8156-4298-8C36-78F25A249E0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Mónaco.-Vista desde el Jardin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DC5004-2100-488F-AE41-807058A5CEB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DFFDB5-B0CA-4993-83A4-ABEADB93A12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A324F1-AE38-4B40-A549-6C8A3ABDF8C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94262D-BCA9-461F-9F8E-CA18AD1B12F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B9F519-361A-41E5-8581-84530971E19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797108-1FDD-4835-B86F-51D91EF49EE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B1509F-EC59-4F0B-B954-23165F47CFA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AB60E0-B284-4748-956E-88AEB8968ED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15961C-1E39-42F8-9FE0-FA523E84C11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D6E128-84D4-4279-A638-F630A53D92E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17397F-9768-4FD3-AEA2-7B7F97C9211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83DD43-017C-41F5-800A-55A882BD8F7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BBBCCC-4742-4BC5-9E43-4E358454D25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E30A9D-645D-4B91-9662-641872AC1ED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4201CC-9876-4A3B-A142-4D87BE44090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127753-5107-4C45-96A9-B0634053248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78BEE5-937D-4C5E-9041-1900CF4FB37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311734-3AE8-4D9F-8DBD-D72C70D6152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681324-D092-4559-BE82-AAD990B0A46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47554C-8D5C-4272-96E8-3C727C3B6EE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1789D6-4F37-4FFF-B7D5-CD52365F884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B1C079-51D9-4065-A338-0C9B56FA98C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370BFB-19C8-4E46-B108-B96FD50892E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BB2DB5-B7B5-4B17-8047-E5ACC836313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60074C-58B2-44B1-86B8-BBFBDB34357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6E8BAA-BBFC-471D-A6B9-7B4CEF2F8C3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314D66-C12E-49FA-9E22-5DB01B60D9F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313777-0400-4B19-9D20-C2E08363440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568AA6-71C6-4290-BD48-8FA1B82D203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Mónaco.-Gruta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837F2D-BE64-4245-B7C3-B4F97EF9B22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BC9D5E-AD09-4670-B3B1-6BB15FB2572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1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6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1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9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14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268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7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1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9813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57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778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763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23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9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3/9/2018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32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xfrm>
            <a:off x="1259632" y="1052736"/>
            <a:ext cx="5976664" cy="2952328"/>
          </a:xfrm>
        </p:spPr>
        <p:txBody>
          <a:bodyPr/>
          <a:lstStyle/>
          <a:p>
            <a:r>
              <a:rPr lang="es-ES" sz="4000" dirty="0">
                <a:latin typeface="Algerian" pitchFamily="82" charset="0"/>
              </a:rPr>
              <a:t>EUROPA.- LA VUELTA AL MUNDO EN 885 JARDINES.-</a:t>
            </a:r>
            <a:r>
              <a:rPr lang="es-ES" sz="2800" dirty="0">
                <a:latin typeface="Algerian" pitchFamily="82" charset="0"/>
              </a:rPr>
              <a:t>JARDIN EXOTICO DE MONACO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>
          <a:xfrm>
            <a:off x="1403648" y="4429124"/>
            <a:ext cx="6624736" cy="2240235"/>
          </a:xfrm>
        </p:spPr>
        <p:txBody>
          <a:bodyPr/>
          <a:lstStyle/>
          <a:p>
            <a:r>
              <a:rPr lang="es-ES" dirty="0"/>
              <a:t>Selección de textos y  fotografías por</a:t>
            </a:r>
          </a:p>
          <a:p>
            <a:r>
              <a:rPr lang="es-ES" sz="2800" dirty="0">
                <a:latin typeface="Algerian" pitchFamily="82" charset="0"/>
              </a:rPr>
              <a:t>Jose Elías Bonells</a:t>
            </a:r>
          </a:p>
          <a:p>
            <a:pPr marL="0" indent="0">
              <a:buNone/>
            </a:pPr>
            <a:endParaRPr lang="es-ES" sz="2400" dirty="0">
              <a:latin typeface="Algerian" pitchFamily="82" charset="0"/>
            </a:endParaRPr>
          </a:p>
          <a:p>
            <a:endParaRPr lang="es-ES" sz="4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0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</a:t>
            </a:r>
            <a:r>
              <a:rPr lang="es-ES" b="1" dirty="0"/>
              <a:t>Jardin Exótico de Mónaco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5842992" cy="4297090"/>
          </a:xfrm>
        </p:spPr>
        <p:txBody>
          <a:bodyPr/>
          <a:lstStyle/>
          <a:p>
            <a:r>
              <a:rPr lang="es-ES" dirty="0"/>
              <a:t>El </a:t>
            </a:r>
            <a:r>
              <a:rPr lang="es-ES" b="1" dirty="0"/>
              <a:t>Jardín Exótico de Mónaco</a:t>
            </a:r>
            <a:r>
              <a:rPr lang="es-ES" dirty="0"/>
              <a:t> ó en francés: </a:t>
            </a:r>
            <a:r>
              <a:rPr lang="es-ES" b="1" dirty="0"/>
              <a:t>jardín exotique de Mónaco</a:t>
            </a:r>
            <a:r>
              <a:rPr lang="es-ES" dirty="0"/>
              <a:t>, es un jardín botánico que se encuentra en Mónaco.</a:t>
            </a:r>
          </a:p>
          <a:p>
            <a:r>
              <a:rPr lang="es-ES" dirty="0"/>
              <a:t>Este jardín nos lleva al aire libre en un entorno de prestigio, una gran variedad de plantas exóticas,</a:t>
            </a:r>
          </a:p>
          <a:p>
            <a:r>
              <a:rPr lang="es-ES" dirty="0"/>
              <a:t>Estas plantas son asombrosamente adaptadas a ambientes áridos mediante la sustitución de sus hojas por espinas. </a:t>
            </a:r>
          </a:p>
          <a:p>
            <a:r>
              <a:rPr lang="es-ES" dirty="0"/>
              <a:t>Este jardín alberga numerosas Plantas suculentas, especialmente cactus, que debido al clima benigno donde se encuentra se exponen al aire libre.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552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3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6275040" cy="561662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Las plantas proceden de diversas zonas áridas del mundo sobre todo del Sur de los EE. UU., México, Centroamérica, Sudamérica, África del Sur, Arabia, África oriental.</a:t>
            </a:r>
          </a:p>
          <a:p>
            <a:r>
              <a:rPr lang="es-ES" dirty="0"/>
              <a:t>En el jardín, hay una gruta con estalagmitas y estalactitas. </a:t>
            </a:r>
          </a:p>
          <a:p>
            <a:r>
              <a:rPr lang="es-ES" dirty="0"/>
              <a:t>En esta gruta se encontró el rastro de un hábitat humano prehistórico. </a:t>
            </a:r>
          </a:p>
          <a:p>
            <a:r>
              <a:rPr lang="es-ES" dirty="0"/>
              <a:t>Un museo de antropología prehistórico se encuentra en el jardín en el que se exponen varios de estos descubrimientos.</a:t>
            </a:r>
          </a:p>
          <a:p>
            <a:r>
              <a:rPr lang="es-ES" dirty="0"/>
              <a:t>Aunque el Jardin Exotique fue creado en 1933, la colección de cactus y suculentas se inició en 1895, años antes.</a:t>
            </a:r>
          </a:p>
          <a:p>
            <a:r>
              <a:rPr lang="es-ES" dirty="0"/>
              <a:t> La colección se trasladó luego al jardín, que se abrió y ahora contiene 7000 especies de plantas.</a:t>
            </a:r>
          </a:p>
          <a:p>
            <a:r>
              <a:rPr lang="es-ES" dirty="0"/>
              <a:t> La exposición del sur y la proximidad del mar, aseguran un clima de invierno muy suave.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090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5626968" cy="5073427"/>
          </a:xfrm>
        </p:spPr>
        <p:txBody>
          <a:bodyPr/>
          <a:lstStyle/>
          <a:p>
            <a:r>
              <a:rPr lang="es-ES" dirty="0"/>
              <a:t>Muchas plantas son ejemplares  de gran tamaño hábilmente integradas en las rocas y cerros de lo que es el jardín más grande de rocalla en Europa. </a:t>
            </a:r>
          </a:p>
          <a:p>
            <a:r>
              <a:rPr lang="es-ES" dirty="0"/>
              <a:t>La identificación del 50% de las plantas  con una etiqueta legible posibilita obtener el nombre de la mayoría de las plantas. </a:t>
            </a:r>
          </a:p>
          <a:p>
            <a:r>
              <a:rPr lang="es-ES" dirty="0"/>
              <a:t>En total, Jardín Exótico de Mónaco es una visita obligada, probablemente uno de los  jardines de plantas suculentas más hermoso del mundo.</a:t>
            </a:r>
          </a:p>
        </p:txBody>
      </p:sp>
    </p:spTree>
    <p:extLst>
      <p:ext uri="{BB962C8B-B14F-4D97-AF65-F5344CB8AC3E}">
        <p14:creationId xmlns:p14="http://schemas.microsoft.com/office/powerpoint/2010/main" val="3823624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Monaco.-Jardi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0454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3Bassin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8440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Jadin Exotique de Monaco.-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5645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 Exotico de Monaco.-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3849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 descr="Jardin Exotico de Monaco.-1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0005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Jardin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683750" cy="72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9273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n Exotico de Monac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7025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Monaco.-18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8077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n Exotico de Monaco.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0358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rdin Exotico de Monaco.-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863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rdin Exotico de Monaco.-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7479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ardin Exotico de Monaco.-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502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ardimonaco2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2 Imagen" descr="Jardin Exotico de Monaco.-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9659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ardin Exotico de Monaco.-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8400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n Exotico de Monaco.-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9668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n Exotico de Monaco.-1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7125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n Exotico de Monaco.-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0228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ardin Exotico de Monaco.-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5113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Jardin Exotico de Monaco.-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599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Jardin Exotico de Monaco.-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7193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Jardin Exotico de Monaco.-1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8027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2 Imagen" descr="Jardin Exotique de Monaco.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3 Imagen" descr="Jardin Exotique de Monac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33069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ardin-exotique-monaco-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0432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Jardin-Exotique--Monaco_web.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59900" cy="760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6131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ardin-Exotique--Monaco_we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4881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nmonaco2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330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Monaco.-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1272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Monaco.-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4436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Monaco.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98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Monaco.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6739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Monaco.-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3555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Monaco.-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3462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Monaco.-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9825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Monaco.-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3 Imagen" descr="Monaco.-5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906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Monaco.-10.-Copiapoa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8299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onaco.-1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97258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2 Imagen" descr="Monaco.-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99811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 descr="Monaco.-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32167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Monaco.-15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58590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Monaco.-16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58129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Monaco.-19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1638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onaco.-21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16752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Monaco.-23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24968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onaco.-24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532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onaco.-14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0994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Monaco.-25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71626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Monaco.-26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07674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onaco.-28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71435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Monaco.-29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23783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Monaco.-30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38116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Monaco.-32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81944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Monaco.-33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37865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Monaco.-34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97037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Monaco.-35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62445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Monaco.-36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65639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Monaco.-37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03222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Monaco.-38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0407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Monaco.-39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75974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Monaco.-40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62398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onaco.-4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73752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Monaco.-4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74079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onaco.-4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19148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onaco.-4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15662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onaco.-4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79405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Monaco.-5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57899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onaco.-5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59900" cy="745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95582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onaco.-ardin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32762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onaco.-Jardin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35735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Monaco.-Jardin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98964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onaco.-Jardin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66807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onaco.-Jardin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48855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Monaco.-Jardin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92310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onaco.-Jardin1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80448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onaco.-Jardin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63750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onaco.-Jardin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4313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32120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onaco.-Jardin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08219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onaco.-Jardin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72905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onaco.-Jardin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00364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onaco.-Jardin2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72196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onaco.-Jardin2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37230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2 Imagen" descr="Monaco.-Jardin2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20456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onaco.-Jardin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05498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onaco.Jardin_exotique0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2931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onaco.Jardin_exotique00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9112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27706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onaco.Jardin_exotique0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604714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onaco__5_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23180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onaco_jardin_exotique_02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26309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onaco_jardin_exotique_0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72244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2 Imagen" descr="zvue_ensemble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3 Imagen" descr="zvue_ensemble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88649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zvue_ensemble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1" name="2 Imagen" descr="zvue_ensemble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1561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3 Imagen" descr="zvue_ensemble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5" name="4 Imagen" descr="zvue_ensemble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54327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zvue_ensemble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2 Imagen" descr="zvue_ensemble1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36528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zvue_ensemble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54311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zvue_ensemble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117358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zvue_ensemble1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1" name="2 Imagen" descr="zvue_ensemble2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37951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zvue_ensemble2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2 Imagen" descr="zvue_ensemble2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340425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zvue_ensemble2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704224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zvue_ensemble3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923755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zvue_ensemble3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578363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zvue_ensemble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290481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onaco.-27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7780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grotte-l-observatoire-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21340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onaco.-4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4855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628</Words>
  <Application>Microsoft Office PowerPoint</Application>
  <PresentationFormat>Presentación en pantalla (4:3)</PresentationFormat>
  <Paragraphs>222</Paragraphs>
  <Slides>107</Slides>
  <Notes>102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107</vt:i4>
      </vt:variant>
    </vt:vector>
  </HeadingPairs>
  <TitlesOfParts>
    <vt:vector size="113" baseType="lpstr">
      <vt:lpstr>Algerian</vt:lpstr>
      <vt:lpstr>Arial</vt:lpstr>
      <vt:lpstr>Calibri</vt:lpstr>
      <vt:lpstr>Trebuchet MS</vt:lpstr>
      <vt:lpstr>Wingdings 3</vt:lpstr>
      <vt:lpstr>Faceta</vt:lpstr>
      <vt:lpstr>EUROPA.- LA VUELTA AL MUNDO EN 885 JARDINES.-JARDIN EXOTICO DE MONACO</vt:lpstr>
      <vt:lpstr>     Jardin Exótico de Mónaco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JARDINES.-jardin exotico de monaco</dc:title>
  <dc:creator>Josep</dc:creator>
  <cp:lastModifiedBy>Usuario</cp:lastModifiedBy>
  <cp:revision>4</cp:revision>
  <dcterms:created xsi:type="dcterms:W3CDTF">2014-02-10T06:15:13Z</dcterms:created>
  <dcterms:modified xsi:type="dcterms:W3CDTF">2018-03-09T16:29:33Z</dcterms:modified>
</cp:coreProperties>
</file>