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6"/>
  </p:notesMasterIdLst>
  <p:sldIdLst>
    <p:sldId id="366" r:id="rId2"/>
    <p:sldId id="367" r:id="rId3"/>
    <p:sldId id="389" r:id="rId4"/>
    <p:sldId id="390" r:id="rId5"/>
    <p:sldId id="258" r:id="rId6"/>
    <p:sldId id="259" r:id="rId7"/>
    <p:sldId id="260" r:id="rId8"/>
    <p:sldId id="262" r:id="rId9"/>
    <p:sldId id="263" r:id="rId10"/>
    <p:sldId id="264" r:id="rId11"/>
    <p:sldId id="265" r:id="rId12"/>
    <p:sldId id="267" r:id="rId13"/>
    <p:sldId id="268" r:id="rId14"/>
    <p:sldId id="269" r:id="rId15"/>
    <p:sldId id="261" r:id="rId16"/>
    <p:sldId id="270" r:id="rId17"/>
    <p:sldId id="391" r:id="rId18"/>
    <p:sldId id="392" r:id="rId19"/>
    <p:sldId id="393" r:id="rId20"/>
    <p:sldId id="292" r:id="rId21"/>
    <p:sldId id="294" r:id="rId22"/>
    <p:sldId id="300" r:id="rId23"/>
    <p:sldId id="302" r:id="rId24"/>
    <p:sldId id="297" r:id="rId25"/>
    <p:sldId id="281" r:id="rId26"/>
    <p:sldId id="280" r:id="rId27"/>
    <p:sldId id="298" r:id="rId28"/>
    <p:sldId id="289" r:id="rId29"/>
    <p:sldId id="283" r:id="rId30"/>
    <p:sldId id="285" r:id="rId31"/>
    <p:sldId id="282" r:id="rId32"/>
    <p:sldId id="290" r:id="rId33"/>
    <p:sldId id="284" r:id="rId34"/>
    <p:sldId id="275" r:id="rId35"/>
    <p:sldId id="271" r:id="rId36"/>
    <p:sldId id="273" r:id="rId37"/>
    <p:sldId id="276" r:id="rId38"/>
    <p:sldId id="277" r:id="rId39"/>
    <p:sldId id="278" r:id="rId40"/>
    <p:sldId id="279" r:id="rId41"/>
    <p:sldId id="286" r:id="rId42"/>
    <p:sldId id="287" r:id="rId43"/>
    <p:sldId id="291" r:id="rId44"/>
    <p:sldId id="295" r:id="rId45"/>
    <p:sldId id="296" r:id="rId46"/>
    <p:sldId id="299" r:id="rId47"/>
    <p:sldId id="301" r:id="rId48"/>
    <p:sldId id="303" r:id="rId49"/>
    <p:sldId id="304" r:id="rId50"/>
    <p:sldId id="305" r:id="rId51"/>
    <p:sldId id="306" r:id="rId52"/>
    <p:sldId id="394" r:id="rId53"/>
    <p:sldId id="395" r:id="rId54"/>
    <p:sldId id="396" r:id="rId55"/>
    <p:sldId id="344" r:id="rId56"/>
    <p:sldId id="348" r:id="rId57"/>
    <p:sldId id="342" r:id="rId58"/>
    <p:sldId id="325" r:id="rId59"/>
    <p:sldId id="308" r:id="rId60"/>
    <p:sldId id="310" r:id="rId61"/>
    <p:sldId id="346" r:id="rId62"/>
    <p:sldId id="307" r:id="rId63"/>
    <p:sldId id="309"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33" r:id="rId77"/>
    <p:sldId id="328" r:id="rId78"/>
    <p:sldId id="323" r:id="rId79"/>
    <p:sldId id="368" r:id="rId80"/>
    <p:sldId id="324" r:id="rId81"/>
    <p:sldId id="326" r:id="rId82"/>
    <p:sldId id="327" r:id="rId83"/>
    <p:sldId id="329" r:id="rId84"/>
    <p:sldId id="330" r:id="rId85"/>
    <p:sldId id="331" r:id="rId86"/>
    <p:sldId id="332" r:id="rId87"/>
    <p:sldId id="334" r:id="rId88"/>
    <p:sldId id="335" r:id="rId89"/>
    <p:sldId id="336" r:id="rId90"/>
    <p:sldId id="337" r:id="rId91"/>
    <p:sldId id="338" r:id="rId92"/>
    <p:sldId id="339" r:id="rId93"/>
    <p:sldId id="340" r:id="rId94"/>
    <p:sldId id="341" r:id="rId95"/>
    <p:sldId id="343" r:id="rId96"/>
    <p:sldId id="347" r:id="rId97"/>
    <p:sldId id="349" r:id="rId98"/>
    <p:sldId id="350" r:id="rId99"/>
    <p:sldId id="351" r:id="rId100"/>
    <p:sldId id="397" r:id="rId101"/>
    <p:sldId id="398" r:id="rId102"/>
    <p:sldId id="400" r:id="rId103"/>
    <p:sldId id="360" r:id="rId104"/>
    <p:sldId id="372" r:id="rId105"/>
    <p:sldId id="386" r:id="rId106"/>
    <p:sldId id="383" r:id="rId107"/>
    <p:sldId id="384" r:id="rId108"/>
    <p:sldId id="385" r:id="rId109"/>
    <p:sldId id="355" r:id="rId110"/>
    <p:sldId id="353" r:id="rId111"/>
    <p:sldId id="354" r:id="rId112"/>
    <p:sldId id="373" r:id="rId113"/>
    <p:sldId id="358" r:id="rId114"/>
    <p:sldId id="352" r:id="rId115"/>
    <p:sldId id="356" r:id="rId116"/>
    <p:sldId id="357" r:id="rId117"/>
    <p:sldId id="359" r:id="rId118"/>
    <p:sldId id="362" r:id="rId119"/>
    <p:sldId id="363" r:id="rId120"/>
    <p:sldId id="364" r:id="rId121"/>
    <p:sldId id="365" r:id="rId122"/>
    <p:sldId id="369" r:id="rId123"/>
    <p:sldId id="370" r:id="rId124"/>
    <p:sldId id="371" r:id="rId125"/>
    <p:sldId id="374" r:id="rId126"/>
    <p:sldId id="375" r:id="rId127"/>
    <p:sldId id="376" r:id="rId128"/>
    <p:sldId id="377" r:id="rId129"/>
    <p:sldId id="378" r:id="rId130"/>
    <p:sldId id="379" r:id="rId131"/>
    <p:sldId id="380" r:id="rId132"/>
    <p:sldId id="381" r:id="rId133"/>
    <p:sldId id="382" r:id="rId134"/>
    <p:sldId id="387" r:id="rId1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F45B8B-0193-41F6-AAB8-747E5E0A1381}"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A10C58-5F5E-489E-83B7-F6F8B369A5BF}" type="slidenum">
              <a:rPr lang="es-ES" smtClean="0"/>
              <a:t>‹Nº›</a:t>
            </a:fld>
            <a:endParaRPr lang="es-ES" dirty="0"/>
          </a:p>
        </p:txBody>
      </p:sp>
    </p:spTree>
    <p:extLst>
      <p:ext uri="{BB962C8B-B14F-4D97-AF65-F5344CB8AC3E}">
        <p14:creationId xmlns:p14="http://schemas.microsoft.com/office/powerpoint/2010/main" val="2115916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a:t>
            </a:fld>
            <a:endParaRPr lang="es-ES" dirty="0"/>
          </a:p>
        </p:txBody>
      </p:sp>
    </p:spTree>
    <p:extLst>
      <p:ext uri="{BB962C8B-B14F-4D97-AF65-F5344CB8AC3E}">
        <p14:creationId xmlns:p14="http://schemas.microsoft.com/office/powerpoint/2010/main" val="389278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a:t>
            </a:fld>
            <a:endParaRPr lang="es-ES" dirty="0"/>
          </a:p>
        </p:txBody>
      </p:sp>
    </p:spTree>
    <p:extLst>
      <p:ext uri="{BB962C8B-B14F-4D97-AF65-F5344CB8AC3E}">
        <p14:creationId xmlns:p14="http://schemas.microsoft.com/office/powerpoint/2010/main" val="1218856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a:t>
            </a:fld>
            <a:endParaRPr lang="es-ES" dirty="0"/>
          </a:p>
        </p:txBody>
      </p:sp>
    </p:spTree>
    <p:extLst>
      <p:ext uri="{BB962C8B-B14F-4D97-AF65-F5344CB8AC3E}">
        <p14:creationId xmlns:p14="http://schemas.microsoft.com/office/powerpoint/2010/main" val="3776879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a:t>
            </a:fld>
            <a:endParaRPr lang="es-ES" dirty="0"/>
          </a:p>
        </p:txBody>
      </p:sp>
    </p:spTree>
    <p:extLst>
      <p:ext uri="{BB962C8B-B14F-4D97-AF65-F5344CB8AC3E}">
        <p14:creationId xmlns:p14="http://schemas.microsoft.com/office/powerpoint/2010/main" val="2130060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a:t>
            </a:fld>
            <a:endParaRPr lang="es-ES" dirty="0"/>
          </a:p>
        </p:txBody>
      </p:sp>
    </p:spTree>
    <p:extLst>
      <p:ext uri="{BB962C8B-B14F-4D97-AF65-F5344CB8AC3E}">
        <p14:creationId xmlns:p14="http://schemas.microsoft.com/office/powerpoint/2010/main" val="1343049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a:t>
            </a:fld>
            <a:endParaRPr lang="es-ES" dirty="0"/>
          </a:p>
        </p:txBody>
      </p:sp>
    </p:spTree>
    <p:extLst>
      <p:ext uri="{BB962C8B-B14F-4D97-AF65-F5344CB8AC3E}">
        <p14:creationId xmlns:p14="http://schemas.microsoft.com/office/powerpoint/2010/main" val="1065813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a:t>
            </a:fld>
            <a:endParaRPr lang="es-ES" dirty="0"/>
          </a:p>
        </p:txBody>
      </p:sp>
    </p:spTree>
    <p:extLst>
      <p:ext uri="{BB962C8B-B14F-4D97-AF65-F5344CB8AC3E}">
        <p14:creationId xmlns:p14="http://schemas.microsoft.com/office/powerpoint/2010/main" val="1910606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a:t>
            </a:fld>
            <a:endParaRPr lang="es-ES" dirty="0"/>
          </a:p>
        </p:txBody>
      </p:sp>
    </p:spTree>
    <p:extLst>
      <p:ext uri="{BB962C8B-B14F-4D97-AF65-F5344CB8AC3E}">
        <p14:creationId xmlns:p14="http://schemas.microsoft.com/office/powerpoint/2010/main" val="4001203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13</a:t>
            </a:fld>
            <a:endParaRPr lang="es-ES" dirty="0"/>
          </a:p>
        </p:txBody>
      </p:sp>
    </p:spTree>
    <p:extLst>
      <p:ext uri="{BB962C8B-B14F-4D97-AF65-F5344CB8AC3E}">
        <p14:creationId xmlns:p14="http://schemas.microsoft.com/office/powerpoint/2010/main" val="3298775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14</a:t>
            </a:fld>
            <a:endParaRPr lang="es-ES" dirty="0"/>
          </a:p>
        </p:txBody>
      </p:sp>
    </p:spTree>
    <p:extLst>
      <p:ext uri="{BB962C8B-B14F-4D97-AF65-F5344CB8AC3E}">
        <p14:creationId xmlns:p14="http://schemas.microsoft.com/office/powerpoint/2010/main" val="1157133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15</a:t>
            </a:fld>
            <a:endParaRPr lang="es-ES" dirty="0"/>
          </a:p>
        </p:txBody>
      </p:sp>
    </p:spTree>
    <p:extLst>
      <p:ext uri="{BB962C8B-B14F-4D97-AF65-F5344CB8AC3E}">
        <p14:creationId xmlns:p14="http://schemas.microsoft.com/office/powerpoint/2010/main" val="1517956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20</a:t>
            </a:fld>
            <a:endParaRPr lang="es-ES" dirty="0"/>
          </a:p>
        </p:txBody>
      </p:sp>
    </p:spTree>
    <p:extLst>
      <p:ext uri="{BB962C8B-B14F-4D97-AF65-F5344CB8AC3E}">
        <p14:creationId xmlns:p14="http://schemas.microsoft.com/office/powerpoint/2010/main" val="1125865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21</a:t>
            </a:fld>
            <a:endParaRPr lang="es-ES" dirty="0"/>
          </a:p>
        </p:txBody>
      </p:sp>
    </p:spTree>
    <p:extLst>
      <p:ext uri="{BB962C8B-B14F-4D97-AF65-F5344CB8AC3E}">
        <p14:creationId xmlns:p14="http://schemas.microsoft.com/office/powerpoint/2010/main" val="1899071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22</a:t>
            </a:fld>
            <a:endParaRPr lang="es-ES" dirty="0"/>
          </a:p>
        </p:txBody>
      </p:sp>
    </p:spTree>
    <p:extLst>
      <p:ext uri="{BB962C8B-B14F-4D97-AF65-F5344CB8AC3E}">
        <p14:creationId xmlns:p14="http://schemas.microsoft.com/office/powerpoint/2010/main" val="2311993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23</a:t>
            </a:fld>
            <a:endParaRPr lang="es-ES" dirty="0"/>
          </a:p>
        </p:txBody>
      </p:sp>
    </p:spTree>
    <p:extLst>
      <p:ext uri="{BB962C8B-B14F-4D97-AF65-F5344CB8AC3E}">
        <p14:creationId xmlns:p14="http://schemas.microsoft.com/office/powerpoint/2010/main" val="408033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24</a:t>
            </a:fld>
            <a:endParaRPr lang="es-ES" dirty="0"/>
          </a:p>
        </p:txBody>
      </p:sp>
    </p:spTree>
    <p:extLst>
      <p:ext uri="{BB962C8B-B14F-4D97-AF65-F5344CB8AC3E}">
        <p14:creationId xmlns:p14="http://schemas.microsoft.com/office/powerpoint/2010/main" val="4292578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25</a:t>
            </a:fld>
            <a:endParaRPr lang="es-ES" dirty="0"/>
          </a:p>
        </p:txBody>
      </p:sp>
    </p:spTree>
    <p:extLst>
      <p:ext uri="{BB962C8B-B14F-4D97-AF65-F5344CB8AC3E}">
        <p14:creationId xmlns:p14="http://schemas.microsoft.com/office/powerpoint/2010/main" val="1705277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26</a:t>
            </a:fld>
            <a:endParaRPr lang="es-ES" dirty="0"/>
          </a:p>
        </p:txBody>
      </p:sp>
    </p:spTree>
    <p:extLst>
      <p:ext uri="{BB962C8B-B14F-4D97-AF65-F5344CB8AC3E}">
        <p14:creationId xmlns:p14="http://schemas.microsoft.com/office/powerpoint/2010/main" val="2752792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27</a:t>
            </a:fld>
            <a:endParaRPr lang="es-ES" dirty="0"/>
          </a:p>
        </p:txBody>
      </p:sp>
    </p:spTree>
    <p:extLst>
      <p:ext uri="{BB962C8B-B14F-4D97-AF65-F5344CB8AC3E}">
        <p14:creationId xmlns:p14="http://schemas.microsoft.com/office/powerpoint/2010/main" val="1239406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28</a:t>
            </a:fld>
            <a:endParaRPr lang="es-ES" dirty="0"/>
          </a:p>
        </p:txBody>
      </p:sp>
    </p:spTree>
    <p:extLst>
      <p:ext uri="{BB962C8B-B14F-4D97-AF65-F5344CB8AC3E}">
        <p14:creationId xmlns:p14="http://schemas.microsoft.com/office/powerpoint/2010/main" val="715441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29</a:t>
            </a:fld>
            <a:endParaRPr lang="es-ES" dirty="0"/>
          </a:p>
        </p:txBody>
      </p:sp>
    </p:spTree>
    <p:extLst>
      <p:ext uri="{BB962C8B-B14F-4D97-AF65-F5344CB8AC3E}">
        <p14:creationId xmlns:p14="http://schemas.microsoft.com/office/powerpoint/2010/main" val="3685130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30</a:t>
            </a:fld>
            <a:endParaRPr lang="es-ES" dirty="0"/>
          </a:p>
        </p:txBody>
      </p:sp>
    </p:spTree>
    <p:extLst>
      <p:ext uri="{BB962C8B-B14F-4D97-AF65-F5344CB8AC3E}">
        <p14:creationId xmlns:p14="http://schemas.microsoft.com/office/powerpoint/2010/main" val="1095970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31</a:t>
            </a:fld>
            <a:endParaRPr lang="es-ES" dirty="0"/>
          </a:p>
        </p:txBody>
      </p:sp>
    </p:spTree>
    <p:extLst>
      <p:ext uri="{BB962C8B-B14F-4D97-AF65-F5344CB8AC3E}">
        <p14:creationId xmlns:p14="http://schemas.microsoft.com/office/powerpoint/2010/main" val="306278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32</a:t>
            </a:fld>
            <a:endParaRPr lang="es-ES" dirty="0"/>
          </a:p>
        </p:txBody>
      </p:sp>
    </p:spTree>
    <p:extLst>
      <p:ext uri="{BB962C8B-B14F-4D97-AF65-F5344CB8AC3E}">
        <p14:creationId xmlns:p14="http://schemas.microsoft.com/office/powerpoint/2010/main" val="3776892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33</a:t>
            </a:fld>
            <a:endParaRPr lang="es-ES" dirty="0"/>
          </a:p>
        </p:txBody>
      </p:sp>
    </p:spTree>
    <p:extLst>
      <p:ext uri="{BB962C8B-B14F-4D97-AF65-F5344CB8AC3E}">
        <p14:creationId xmlns:p14="http://schemas.microsoft.com/office/powerpoint/2010/main" val="557222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34</a:t>
            </a:fld>
            <a:endParaRPr lang="es-ES" dirty="0"/>
          </a:p>
        </p:txBody>
      </p:sp>
    </p:spTree>
    <p:extLst>
      <p:ext uri="{BB962C8B-B14F-4D97-AF65-F5344CB8AC3E}">
        <p14:creationId xmlns:p14="http://schemas.microsoft.com/office/powerpoint/2010/main" val="3240075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35</a:t>
            </a:fld>
            <a:endParaRPr lang="es-ES" dirty="0"/>
          </a:p>
        </p:txBody>
      </p:sp>
    </p:spTree>
    <p:extLst>
      <p:ext uri="{BB962C8B-B14F-4D97-AF65-F5344CB8AC3E}">
        <p14:creationId xmlns:p14="http://schemas.microsoft.com/office/powerpoint/2010/main" val="2414976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37</a:t>
            </a:fld>
            <a:endParaRPr lang="es-ES" dirty="0"/>
          </a:p>
        </p:txBody>
      </p:sp>
    </p:spTree>
    <p:extLst>
      <p:ext uri="{BB962C8B-B14F-4D97-AF65-F5344CB8AC3E}">
        <p14:creationId xmlns:p14="http://schemas.microsoft.com/office/powerpoint/2010/main" val="2064364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38</a:t>
            </a:fld>
            <a:endParaRPr lang="es-ES" dirty="0"/>
          </a:p>
        </p:txBody>
      </p:sp>
    </p:spTree>
    <p:extLst>
      <p:ext uri="{BB962C8B-B14F-4D97-AF65-F5344CB8AC3E}">
        <p14:creationId xmlns:p14="http://schemas.microsoft.com/office/powerpoint/2010/main" val="816525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39</a:t>
            </a:fld>
            <a:endParaRPr lang="es-ES" dirty="0"/>
          </a:p>
        </p:txBody>
      </p:sp>
    </p:spTree>
    <p:extLst>
      <p:ext uri="{BB962C8B-B14F-4D97-AF65-F5344CB8AC3E}">
        <p14:creationId xmlns:p14="http://schemas.microsoft.com/office/powerpoint/2010/main" val="630725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40</a:t>
            </a:fld>
            <a:endParaRPr lang="es-ES" dirty="0"/>
          </a:p>
        </p:txBody>
      </p:sp>
    </p:spTree>
    <p:extLst>
      <p:ext uri="{BB962C8B-B14F-4D97-AF65-F5344CB8AC3E}">
        <p14:creationId xmlns:p14="http://schemas.microsoft.com/office/powerpoint/2010/main" val="2618597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41</a:t>
            </a:fld>
            <a:endParaRPr lang="es-ES" dirty="0"/>
          </a:p>
        </p:txBody>
      </p:sp>
    </p:spTree>
    <p:extLst>
      <p:ext uri="{BB962C8B-B14F-4D97-AF65-F5344CB8AC3E}">
        <p14:creationId xmlns:p14="http://schemas.microsoft.com/office/powerpoint/2010/main" val="33283408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42</a:t>
            </a:fld>
            <a:endParaRPr lang="es-ES" dirty="0"/>
          </a:p>
        </p:txBody>
      </p:sp>
    </p:spTree>
    <p:extLst>
      <p:ext uri="{BB962C8B-B14F-4D97-AF65-F5344CB8AC3E}">
        <p14:creationId xmlns:p14="http://schemas.microsoft.com/office/powerpoint/2010/main" val="186493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43</a:t>
            </a:fld>
            <a:endParaRPr lang="es-ES" dirty="0"/>
          </a:p>
        </p:txBody>
      </p:sp>
    </p:spTree>
    <p:extLst>
      <p:ext uri="{BB962C8B-B14F-4D97-AF65-F5344CB8AC3E}">
        <p14:creationId xmlns:p14="http://schemas.microsoft.com/office/powerpoint/2010/main" val="36120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44</a:t>
            </a:fld>
            <a:endParaRPr lang="es-ES" dirty="0"/>
          </a:p>
        </p:txBody>
      </p:sp>
    </p:spTree>
    <p:extLst>
      <p:ext uri="{BB962C8B-B14F-4D97-AF65-F5344CB8AC3E}">
        <p14:creationId xmlns:p14="http://schemas.microsoft.com/office/powerpoint/2010/main" val="1750474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45</a:t>
            </a:fld>
            <a:endParaRPr lang="es-ES" dirty="0"/>
          </a:p>
        </p:txBody>
      </p:sp>
    </p:spTree>
    <p:extLst>
      <p:ext uri="{BB962C8B-B14F-4D97-AF65-F5344CB8AC3E}">
        <p14:creationId xmlns:p14="http://schemas.microsoft.com/office/powerpoint/2010/main" val="37841558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46</a:t>
            </a:fld>
            <a:endParaRPr lang="es-ES" dirty="0"/>
          </a:p>
        </p:txBody>
      </p:sp>
    </p:spTree>
    <p:extLst>
      <p:ext uri="{BB962C8B-B14F-4D97-AF65-F5344CB8AC3E}">
        <p14:creationId xmlns:p14="http://schemas.microsoft.com/office/powerpoint/2010/main" val="4446152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r>
              <a:rPr lang="es-ES" dirty="0"/>
              <a:t>Birmingham Botanical Gardens</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47</a:t>
            </a:fld>
            <a:endParaRPr lang="es-ES" dirty="0"/>
          </a:p>
        </p:txBody>
      </p:sp>
    </p:spTree>
    <p:extLst>
      <p:ext uri="{BB962C8B-B14F-4D97-AF65-F5344CB8AC3E}">
        <p14:creationId xmlns:p14="http://schemas.microsoft.com/office/powerpoint/2010/main" val="3598006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48</a:t>
            </a:fld>
            <a:endParaRPr lang="es-ES" dirty="0"/>
          </a:p>
        </p:txBody>
      </p:sp>
    </p:spTree>
    <p:extLst>
      <p:ext uri="{BB962C8B-B14F-4D97-AF65-F5344CB8AC3E}">
        <p14:creationId xmlns:p14="http://schemas.microsoft.com/office/powerpoint/2010/main" val="3579306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49</a:t>
            </a:fld>
            <a:endParaRPr lang="es-ES" dirty="0"/>
          </a:p>
        </p:txBody>
      </p:sp>
    </p:spTree>
    <p:extLst>
      <p:ext uri="{BB962C8B-B14F-4D97-AF65-F5344CB8AC3E}">
        <p14:creationId xmlns:p14="http://schemas.microsoft.com/office/powerpoint/2010/main" val="2680019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50</a:t>
            </a:fld>
            <a:endParaRPr lang="es-ES" dirty="0"/>
          </a:p>
        </p:txBody>
      </p:sp>
    </p:spTree>
    <p:extLst>
      <p:ext uri="{BB962C8B-B14F-4D97-AF65-F5344CB8AC3E}">
        <p14:creationId xmlns:p14="http://schemas.microsoft.com/office/powerpoint/2010/main" val="3960762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55</a:t>
            </a:fld>
            <a:endParaRPr lang="es-ES" dirty="0"/>
          </a:p>
        </p:txBody>
      </p:sp>
    </p:spTree>
    <p:extLst>
      <p:ext uri="{BB962C8B-B14F-4D97-AF65-F5344CB8AC3E}">
        <p14:creationId xmlns:p14="http://schemas.microsoft.com/office/powerpoint/2010/main" val="9020514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56</a:t>
            </a:fld>
            <a:endParaRPr lang="es-ES" dirty="0"/>
          </a:p>
        </p:txBody>
      </p:sp>
    </p:spTree>
    <p:extLst>
      <p:ext uri="{BB962C8B-B14F-4D97-AF65-F5344CB8AC3E}">
        <p14:creationId xmlns:p14="http://schemas.microsoft.com/office/powerpoint/2010/main" val="33986684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57</a:t>
            </a:fld>
            <a:endParaRPr lang="es-ES" dirty="0"/>
          </a:p>
        </p:txBody>
      </p:sp>
    </p:spTree>
    <p:extLst>
      <p:ext uri="{BB962C8B-B14F-4D97-AF65-F5344CB8AC3E}">
        <p14:creationId xmlns:p14="http://schemas.microsoft.com/office/powerpoint/2010/main" val="33160596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58</a:t>
            </a:fld>
            <a:endParaRPr lang="es-ES" dirty="0"/>
          </a:p>
        </p:txBody>
      </p:sp>
    </p:spTree>
    <p:extLst>
      <p:ext uri="{BB962C8B-B14F-4D97-AF65-F5344CB8AC3E}">
        <p14:creationId xmlns:p14="http://schemas.microsoft.com/office/powerpoint/2010/main" val="1805982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59</a:t>
            </a:fld>
            <a:endParaRPr lang="es-ES" dirty="0"/>
          </a:p>
        </p:txBody>
      </p:sp>
    </p:spTree>
    <p:extLst>
      <p:ext uri="{BB962C8B-B14F-4D97-AF65-F5344CB8AC3E}">
        <p14:creationId xmlns:p14="http://schemas.microsoft.com/office/powerpoint/2010/main" val="27118692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60</a:t>
            </a:fld>
            <a:endParaRPr lang="es-ES" dirty="0"/>
          </a:p>
        </p:txBody>
      </p:sp>
    </p:spTree>
    <p:extLst>
      <p:ext uri="{BB962C8B-B14F-4D97-AF65-F5344CB8AC3E}">
        <p14:creationId xmlns:p14="http://schemas.microsoft.com/office/powerpoint/2010/main" val="36222998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61</a:t>
            </a:fld>
            <a:endParaRPr lang="es-ES" dirty="0"/>
          </a:p>
        </p:txBody>
      </p:sp>
    </p:spTree>
    <p:extLst>
      <p:ext uri="{BB962C8B-B14F-4D97-AF65-F5344CB8AC3E}">
        <p14:creationId xmlns:p14="http://schemas.microsoft.com/office/powerpoint/2010/main" val="17626564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64</a:t>
            </a:fld>
            <a:endParaRPr lang="es-ES" dirty="0"/>
          </a:p>
        </p:txBody>
      </p:sp>
    </p:spTree>
    <p:extLst>
      <p:ext uri="{BB962C8B-B14F-4D97-AF65-F5344CB8AC3E}">
        <p14:creationId xmlns:p14="http://schemas.microsoft.com/office/powerpoint/2010/main" val="2643849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65</a:t>
            </a:fld>
            <a:endParaRPr lang="es-ES" dirty="0"/>
          </a:p>
        </p:txBody>
      </p:sp>
    </p:spTree>
    <p:extLst>
      <p:ext uri="{BB962C8B-B14F-4D97-AF65-F5344CB8AC3E}">
        <p14:creationId xmlns:p14="http://schemas.microsoft.com/office/powerpoint/2010/main" val="21495300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66</a:t>
            </a:fld>
            <a:endParaRPr lang="es-ES" dirty="0"/>
          </a:p>
        </p:txBody>
      </p:sp>
    </p:spTree>
    <p:extLst>
      <p:ext uri="{BB962C8B-B14F-4D97-AF65-F5344CB8AC3E}">
        <p14:creationId xmlns:p14="http://schemas.microsoft.com/office/powerpoint/2010/main" val="2169043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67</a:t>
            </a:fld>
            <a:endParaRPr lang="es-ES" dirty="0"/>
          </a:p>
        </p:txBody>
      </p:sp>
    </p:spTree>
    <p:extLst>
      <p:ext uri="{BB962C8B-B14F-4D97-AF65-F5344CB8AC3E}">
        <p14:creationId xmlns:p14="http://schemas.microsoft.com/office/powerpoint/2010/main" val="833466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68</a:t>
            </a:fld>
            <a:endParaRPr lang="es-ES" dirty="0"/>
          </a:p>
        </p:txBody>
      </p:sp>
    </p:spTree>
    <p:extLst>
      <p:ext uri="{BB962C8B-B14F-4D97-AF65-F5344CB8AC3E}">
        <p14:creationId xmlns:p14="http://schemas.microsoft.com/office/powerpoint/2010/main" val="765364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69</a:t>
            </a:fld>
            <a:endParaRPr lang="es-ES" dirty="0"/>
          </a:p>
        </p:txBody>
      </p:sp>
    </p:spTree>
    <p:extLst>
      <p:ext uri="{BB962C8B-B14F-4D97-AF65-F5344CB8AC3E}">
        <p14:creationId xmlns:p14="http://schemas.microsoft.com/office/powerpoint/2010/main" val="6482780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70</a:t>
            </a:fld>
            <a:endParaRPr lang="es-ES" dirty="0"/>
          </a:p>
        </p:txBody>
      </p:sp>
    </p:spTree>
    <p:extLst>
      <p:ext uri="{BB962C8B-B14F-4D97-AF65-F5344CB8AC3E}">
        <p14:creationId xmlns:p14="http://schemas.microsoft.com/office/powerpoint/2010/main" val="28757802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71</a:t>
            </a:fld>
            <a:endParaRPr lang="es-ES" dirty="0"/>
          </a:p>
        </p:txBody>
      </p:sp>
    </p:spTree>
    <p:extLst>
      <p:ext uri="{BB962C8B-B14F-4D97-AF65-F5344CB8AC3E}">
        <p14:creationId xmlns:p14="http://schemas.microsoft.com/office/powerpoint/2010/main" val="40822865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72</a:t>
            </a:fld>
            <a:endParaRPr lang="es-ES" dirty="0"/>
          </a:p>
        </p:txBody>
      </p:sp>
    </p:spTree>
    <p:extLst>
      <p:ext uri="{BB962C8B-B14F-4D97-AF65-F5344CB8AC3E}">
        <p14:creationId xmlns:p14="http://schemas.microsoft.com/office/powerpoint/2010/main" val="1631799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73</a:t>
            </a:fld>
            <a:endParaRPr lang="es-ES" dirty="0"/>
          </a:p>
        </p:txBody>
      </p:sp>
    </p:spTree>
    <p:extLst>
      <p:ext uri="{BB962C8B-B14F-4D97-AF65-F5344CB8AC3E}">
        <p14:creationId xmlns:p14="http://schemas.microsoft.com/office/powerpoint/2010/main" val="39394093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rPr>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74</a:t>
            </a:fld>
            <a:endParaRPr lang="es-ES" dirty="0"/>
          </a:p>
        </p:txBody>
      </p:sp>
    </p:spTree>
    <p:extLst>
      <p:ext uri="{BB962C8B-B14F-4D97-AF65-F5344CB8AC3E}">
        <p14:creationId xmlns:p14="http://schemas.microsoft.com/office/powerpoint/2010/main" val="1880788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75</a:t>
            </a:fld>
            <a:endParaRPr lang="es-ES" dirty="0"/>
          </a:p>
        </p:txBody>
      </p:sp>
    </p:spTree>
    <p:extLst>
      <p:ext uri="{BB962C8B-B14F-4D97-AF65-F5344CB8AC3E}">
        <p14:creationId xmlns:p14="http://schemas.microsoft.com/office/powerpoint/2010/main" val="10643215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76</a:t>
            </a:fld>
            <a:endParaRPr lang="es-ES" dirty="0"/>
          </a:p>
        </p:txBody>
      </p:sp>
    </p:spTree>
    <p:extLst>
      <p:ext uri="{BB962C8B-B14F-4D97-AF65-F5344CB8AC3E}">
        <p14:creationId xmlns:p14="http://schemas.microsoft.com/office/powerpoint/2010/main" val="28765212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77</a:t>
            </a:fld>
            <a:endParaRPr lang="es-ES" dirty="0"/>
          </a:p>
        </p:txBody>
      </p:sp>
    </p:spTree>
    <p:extLst>
      <p:ext uri="{BB962C8B-B14F-4D97-AF65-F5344CB8AC3E}">
        <p14:creationId xmlns:p14="http://schemas.microsoft.com/office/powerpoint/2010/main" val="6285897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78</a:t>
            </a:fld>
            <a:endParaRPr lang="es-ES" dirty="0"/>
          </a:p>
        </p:txBody>
      </p:sp>
    </p:spTree>
    <p:extLst>
      <p:ext uri="{BB962C8B-B14F-4D97-AF65-F5344CB8AC3E}">
        <p14:creationId xmlns:p14="http://schemas.microsoft.com/office/powerpoint/2010/main" val="32440913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79</a:t>
            </a:fld>
            <a:endParaRPr lang="es-ES" dirty="0"/>
          </a:p>
        </p:txBody>
      </p:sp>
    </p:spTree>
    <p:extLst>
      <p:ext uri="{BB962C8B-B14F-4D97-AF65-F5344CB8AC3E}">
        <p14:creationId xmlns:p14="http://schemas.microsoft.com/office/powerpoint/2010/main" val="2553703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80</a:t>
            </a:fld>
            <a:endParaRPr lang="es-ES" dirty="0"/>
          </a:p>
        </p:txBody>
      </p:sp>
    </p:spTree>
    <p:extLst>
      <p:ext uri="{BB962C8B-B14F-4D97-AF65-F5344CB8AC3E}">
        <p14:creationId xmlns:p14="http://schemas.microsoft.com/office/powerpoint/2010/main" val="25983200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81</a:t>
            </a:fld>
            <a:endParaRPr lang="es-ES" dirty="0"/>
          </a:p>
        </p:txBody>
      </p:sp>
    </p:spTree>
    <p:extLst>
      <p:ext uri="{BB962C8B-B14F-4D97-AF65-F5344CB8AC3E}">
        <p14:creationId xmlns:p14="http://schemas.microsoft.com/office/powerpoint/2010/main" val="2831825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82</a:t>
            </a:fld>
            <a:endParaRPr lang="es-ES" dirty="0"/>
          </a:p>
        </p:txBody>
      </p:sp>
    </p:spTree>
    <p:extLst>
      <p:ext uri="{BB962C8B-B14F-4D97-AF65-F5344CB8AC3E}">
        <p14:creationId xmlns:p14="http://schemas.microsoft.com/office/powerpoint/2010/main" val="36532218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83</a:t>
            </a:fld>
            <a:endParaRPr lang="es-ES" dirty="0"/>
          </a:p>
        </p:txBody>
      </p:sp>
    </p:spTree>
    <p:extLst>
      <p:ext uri="{BB962C8B-B14F-4D97-AF65-F5344CB8AC3E}">
        <p14:creationId xmlns:p14="http://schemas.microsoft.com/office/powerpoint/2010/main" val="8752361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84</a:t>
            </a:fld>
            <a:endParaRPr lang="es-ES" dirty="0"/>
          </a:p>
        </p:txBody>
      </p:sp>
    </p:spTree>
    <p:extLst>
      <p:ext uri="{BB962C8B-B14F-4D97-AF65-F5344CB8AC3E}">
        <p14:creationId xmlns:p14="http://schemas.microsoft.com/office/powerpoint/2010/main" val="42012449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85</a:t>
            </a:fld>
            <a:endParaRPr lang="es-ES" dirty="0"/>
          </a:p>
        </p:txBody>
      </p:sp>
    </p:spTree>
    <p:extLst>
      <p:ext uri="{BB962C8B-B14F-4D97-AF65-F5344CB8AC3E}">
        <p14:creationId xmlns:p14="http://schemas.microsoft.com/office/powerpoint/2010/main" val="20633899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86</a:t>
            </a:fld>
            <a:endParaRPr lang="es-ES" dirty="0"/>
          </a:p>
        </p:txBody>
      </p:sp>
    </p:spTree>
    <p:extLst>
      <p:ext uri="{BB962C8B-B14F-4D97-AF65-F5344CB8AC3E}">
        <p14:creationId xmlns:p14="http://schemas.microsoft.com/office/powerpoint/2010/main" val="16387241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87</a:t>
            </a:fld>
            <a:endParaRPr lang="es-ES" dirty="0"/>
          </a:p>
        </p:txBody>
      </p:sp>
    </p:spTree>
    <p:extLst>
      <p:ext uri="{BB962C8B-B14F-4D97-AF65-F5344CB8AC3E}">
        <p14:creationId xmlns:p14="http://schemas.microsoft.com/office/powerpoint/2010/main" val="9530063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88</a:t>
            </a:fld>
            <a:endParaRPr lang="es-ES" dirty="0"/>
          </a:p>
        </p:txBody>
      </p:sp>
    </p:spTree>
    <p:extLst>
      <p:ext uri="{BB962C8B-B14F-4D97-AF65-F5344CB8AC3E}">
        <p14:creationId xmlns:p14="http://schemas.microsoft.com/office/powerpoint/2010/main" val="2834384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89</a:t>
            </a:fld>
            <a:endParaRPr lang="es-ES" dirty="0"/>
          </a:p>
        </p:txBody>
      </p:sp>
    </p:spTree>
    <p:extLst>
      <p:ext uri="{BB962C8B-B14F-4D97-AF65-F5344CB8AC3E}">
        <p14:creationId xmlns:p14="http://schemas.microsoft.com/office/powerpoint/2010/main" val="32555948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90</a:t>
            </a:fld>
            <a:endParaRPr lang="es-ES" dirty="0"/>
          </a:p>
        </p:txBody>
      </p:sp>
    </p:spTree>
    <p:extLst>
      <p:ext uri="{BB962C8B-B14F-4D97-AF65-F5344CB8AC3E}">
        <p14:creationId xmlns:p14="http://schemas.microsoft.com/office/powerpoint/2010/main" val="24433919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91</a:t>
            </a:fld>
            <a:endParaRPr lang="es-ES" dirty="0"/>
          </a:p>
        </p:txBody>
      </p:sp>
    </p:spTree>
    <p:extLst>
      <p:ext uri="{BB962C8B-B14F-4D97-AF65-F5344CB8AC3E}">
        <p14:creationId xmlns:p14="http://schemas.microsoft.com/office/powerpoint/2010/main" val="20495037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92</a:t>
            </a:fld>
            <a:endParaRPr lang="es-ES" dirty="0"/>
          </a:p>
        </p:txBody>
      </p:sp>
    </p:spTree>
    <p:extLst>
      <p:ext uri="{BB962C8B-B14F-4D97-AF65-F5344CB8AC3E}">
        <p14:creationId xmlns:p14="http://schemas.microsoft.com/office/powerpoint/2010/main" val="38366008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93</a:t>
            </a:fld>
            <a:endParaRPr lang="es-ES" dirty="0"/>
          </a:p>
        </p:txBody>
      </p:sp>
    </p:spTree>
    <p:extLst>
      <p:ext uri="{BB962C8B-B14F-4D97-AF65-F5344CB8AC3E}">
        <p14:creationId xmlns:p14="http://schemas.microsoft.com/office/powerpoint/2010/main" val="31246535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94</a:t>
            </a:fld>
            <a:endParaRPr lang="es-ES" dirty="0"/>
          </a:p>
        </p:txBody>
      </p:sp>
    </p:spTree>
    <p:extLst>
      <p:ext uri="{BB962C8B-B14F-4D97-AF65-F5344CB8AC3E}">
        <p14:creationId xmlns:p14="http://schemas.microsoft.com/office/powerpoint/2010/main" val="24190364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95</a:t>
            </a:fld>
            <a:endParaRPr lang="es-ES" dirty="0"/>
          </a:p>
        </p:txBody>
      </p:sp>
    </p:spTree>
    <p:extLst>
      <p:ext uri="{BB962C8B-B14F-4D97-AF65-F5344CB8AC3E}">
        <p14:creationId xmlns:p14="http://schemas.microsoft.com/office/powerpoint/2010/main" val="34324290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96</a:t>
            </a:fld>
            <a:endParaRPr lang="es-ES" dirty="0"/>
          </a:p>
        </p:txBody>
      </p:sp>
    </p:spTree>
    <p:extLst>
      <p:ext uri="{BB962C8B-B14F-4D97-AF65-F5344CB8AC3E}">
        <p14:creationId xmlns:p14="http://schemas.microsoft.com/office/powerpoint/2010/main" val="3256167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97</a:t>
            </a:fld>
            <a:endParaRPr lang="es-ES" dirty="0"/>
          </a:p>
        </p:txBody>
      </p:sp>
    </p:spTree>
    <p:extLst>
      <p:ext uri="{BB962C8B-B14F-4D97-AF65-F5344CB8AC3E}">
        <p14:creationId xmlns:p14="http://schemas.microsoft.com/office/powerpoint/2010/main" val="23630332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Cambridge Botanic Garden</a:t>
            </a:r>
          </a:p>
          <a:p>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98</a:t>
            </a:fld>
            <a:endParaRPr lang="es-ES" dirty="0"/>
          </a:p>
        </p:txBody>
      </p:sp>
    </p:spTree>
    <p:extLst>
      <p:ext uri="{BB962C8B-B14F-4D97-AF65-F5344CB8AC3E}">
        <p14:creationId xmlns:p14="http://schemas.microsoft.com/office/powerpoint/2010/main" val="14641294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103</a:t>
            </a:fld>
            <a:endParaRPr lang="es-ES" dirty="0"/>
          </a:p>
        </p:txBody>
      </p:sp>
    </p:spTree>
    <p:extLst>
      <p:ext uri="{BB962C8B-B14F-4D97-AF65-F5344CB8AC3E}">
        <p14:creationId xmlns:p14="http://schemas.microsoft.com/office/powerpoint/2010/main" val="35520533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104</a:t>
            </a:fld>
            <a:endParaRPr lang="es-ES" dirty="0"/>
          </a:p>
        </p:txBody>
      </p:sp>
    </p:spTree>
    <p:extLst>
      <p:ext uri="{BB962C8B-B14F-4D97-AF65-F5344CB8AC3E}">
        <p14:creationId xmlns:p14="http://schemas.microsoft.com/office/powerpoint/2010/main" val="40692991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105</a:t>
            </a:fld>
            <a:endParaRPr lang="es-ES" dirty="0"/>
          </a:p>
        </p:txBody>
      </p:sp>
    </p:spTree>
    <p:extLst>
      <p:ext uri="{BB962C8B-B14F-4D97-AF65-F5344CB8AC3E}">
        <p14:creationId xmlns:p14="http://schemas.microsoft.com/office/powerpoint/2010/main" val="26287808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106</a:t>
            </a:fld>
            <a:endParaRPr lang="es-ES" dirty="0"/>
          </a:p>
        </p:txBody>
      </p:sp>
    </p:spTree>
    <p:extLst>
      <p:ext uri="{BB962C8B-B14F-4D97-AF65-F5344CB8AC3E}">
        <p14:creationId xmlns:p14="http://schemas.microsoft.com/office/powerpoint/2010/main" val="3347998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107</a:t>
            </a:fld>
            <a:endParaRPr lang="es-ES" dirty="0"/>
          </a:p>
        </p:txBody>
      </p:sp>
    </p:spTree>
    <p:extLst>
      <p:ext uri="{BB962C8B-B14F-4D97-AF65-F5344CB8AC3E}">
        <p14:creationId xmlns:p14="http://schemas.microsoft.com/office/powerpoint/2010/main" val="4082634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108</a:t>
            </a:fld>
            <a:endParaRPr lang="es-ES" dirty="0"/>
          </a:p>
        </p:txBody>
      </p:sp>
    </p:spTree>
    <p:extLst>
      <p:ext uri="{BB962C8B-B14F-4D97-AF65-F5344CB8AC3E}">
        <p14:creationId xmlns:p14="http://schemas.microsoft.com/office/powerpoint/2010/main" val="39607153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109</a:t>
            </a:fld>
            <a:endParaRPr lang="es-ES" dirty="0"/>
          </a:p>
        </p:txBody>
      </p:sp>
    </p:spTree>
    <p:extLst>
      <p:ext uri="{BB962C8B-B14F-4D97-AF65-F5344CB8AC3E}">
        <p14:creationId xmlns:p14="http://schemas.microsoft.com/office/powerpoint/2010/main" val="31883519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Wales.-Callistemon</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110</a:t>
            </a:fld>
            <a:endParaRPr lang="es-ES" dirty="0"/>
          </a:p>
        </p:txBody>
      </p:sp>
    </p:spTree>
    <p:extLst>
      <p:ext uri="{BB962C8B-B14F-4D97-AF65-F5344CB8AC3E}">
        <p14:creationId xmlns:p14="http://schemas.microsoft.com/office/powerpoint/2010/main" val="28726019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111</a:t>
            </a:fld>
            <a:endParaRPr lang="es-ES" dirty="0"/>
          </a:p>
        </p:txBody>
      </p:sp>
    </p:spTree>
    <p:extLst>
      <p:ext uri="{BB962C8B-B14F-4D97-AF65-F5344CB8AC3E}">
        <p14:creationId xmlns:p14="http://schemas.microsoft.com/office/powerpoint/2010/main" val="34626033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112</a:t>
            </a:fld>
            <a:endParaRPr lang="es-ES" dirty="0"/>
          </a:p>
        </p:txBody>
      </p:sp>
    </p:spTree>
    <p:extLst>
      <p:ext uri="{BB962C8B-B14F-4D97-AF65-F5344CB8AC3E}">
        <p14:creationId xmlns:p14="http://schemas.microsoft.com/office/powerpoint/2010/main" val="22787676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113</a:t>
            </a:fld>
            <a:endParaRPr lang="es-ES" dirty="0"/>
          </a:p>
        </p:txBody>
      </p:sp>
    </p:spTree>
    <p:extLst>
      <p:ext uri="{BB962C8B-B14F-4D97-AF65-F5344CB8AC3E}">
        <p14:creationId xmlns:p14="http://schemas.microsoft.com/office/powerpoint/2010/main" val="171522547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114</a:t>
            </a:fld>
            <a:endParaRPr lang="es-ES" dirty="0"/>
          </a:p>
        </p:txBody>
      </p:sp>
    </p:spTree>
    <p:extLst>
      <p:ext uri="{BB962C8B-B14F-4D97-AF65-F5344CB8AC3E}">
        <p14:creationId xmlns:p14="http://schemas.microsoft.com/office/powerpoint/2010/main" val="5356695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115</a:t>
            </a:fld>
            <a:endParaRPr lang="es-ES" dirty="0"/>
          </a:p>
        </p:txBody>
      </p:sp>
    </p:spTree>
    <p:extLst>
      <p:ext uri="{BB962C8B-B14F-4D97-AF65-F5344CB8AC3E}">
        <p14:creationId xmlns:p14="http://schemas.microsoft.com/office/powerpoint/2010/main" val="22729148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116</a:t>
            </a:fld>
            <a:endParaRPr lang="es-ES" dirty="0"/>
          </a:p>
        </p:txBody>
      </p:sp>
    </p:spTree>
    <p:extLst>
      <p:ext uri="{BB962C8B-B14F-4D97-AF65-F5344CB8AC3E}">
        <p14:creationId xmlns:p14="http://schemas.microsoft.com/office/powerpoint/2010/main" val="17855782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118</a:t>
            </a:fld>
            <a:endParaRPr lang="es-ES" dirty="0"/>
          </a:p>
        </p:txBody>
      </p:sp>
    </p:spTree>
    <p:extLst>
      <p:ext uri="{BB962C8B-B14F-4D97-AF65-F5344CB8AC3E}">
        <p14:creationId xmlns:p14="http://schemas.microsoft.com/office/powerpoint/2010/main" val="420034194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119</a:t>
            </a:fld>
            <a:endParaRPr lang="es-ES" dirty="0"/>
          </a:p>
        </p:txBody>
      </p:sp>
    </p:spTree>
    <p:extLst>
      <p:ext uri="{BB962C8B-B14F-4D97-AF65-F5344CB8AC3E}">
        <p14:creationId xmlns:p14="http://schemas.microsoft.com/office/powerpoint/2010/main" val="9040933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120</a:t>
            </a:fld>
            <a:endParaRPr lang="es-ES" dirty="0"/>
          </a:p>
        </p:txBody>
      </p:sp>
    </p:spTree>
    <p:extLst>
      <p:ext uri="{BB962C8B-B14F-4D97-AF65-F5344CB8AC3E}">
        <p14:creationId xmlns:p14="http://schemas.microsoft.com/office/powerpoint/2010/main" val="33755147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122</a:t>
            </a:fld>
            <a:endParaRPr lang="es-ES" dirty="0"/>
          </a:p>
        </p:txBody>
      </p:sp>
    </p:spTree>
    <p:extLst>
      <p:ext uri="{BB962C8B-B14F-4D97-AF65-F5344CB8AC3E}">
        <p14:creationId xmlns:p14="http://schemas.microsoft.com/office/powerpoint/2010/main" val="36301855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123</a:t>
            </a:fld>
            <a:endParaRPr lang="es-ES" dirty="0"/>
          </a:p>
        </p:txBody>
      </p:sp>
    </p:spTree>
    <p:extLst>
      <p:ext uri="{BB962C8B-B14F-4D97-AF65-F5344CB8AC3E}">
        <p14:creationId xmlns:p14="http://schemas.microsoft.com/office/powerpoint/2010/main" val="18280493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124</a:t>
            </a:fld>
            <a:endParaRPr lang="es-ES" dirty="0"/>
          </a:p>
        </p:txBody>
      </p:sp>
    </p:spTree>
    <p:extLst>
      <p:ext uri="{BB962C8B-B14F-4D97-AF65-F5344CB8AC3E}">
        <p14:creationId xmlns:p14="http://schemas.microsoft.com/office/powerpoint/2010/main" val="34670623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125</a:t>
            </a:fld>
            <a:endParaRPr lang="es-ES" dirty="0"/>
          </a:p>
        </p:txBody>
      </p:sp>
    </p:spTree>
    <p:extLst>
      <p:ext uri="{BB962C8B-B14F-4D97-AF65-F5344CB8AC3E}">
        <p14:creationId xmlns:p14="http://schemas.microsoft.com/office/powerpoint/2010/main" val="3207503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a:t>
            </a:r>
            <a:r>
              <a:rPr lang="en-US" dirty="0" err="1"/>
              <a:t>Wales.Anizoganthus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126</a:t>
            </a:fld>
            <a:endParaRPr lang="es-ES" dirty="0"/>
          </a:p>
        </p:txBody>
      </p:sp>
    </p:spTree>
    <p:extLst>
      <p:ext uri="{BB962C8B-B14F-4D97-AF65-F5344CB8AC3E}">
        <p14:creationId xmlns:p14="http://schemas.microsoft.com/office/powerpoint/2010/main" val="257593980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127</a:t>
            </a:fld>
            <a:endParaRPr lang="es-ES" dirty="0"/>
          </a:p>
        </p:txBody>
      </p:sp>
    </p:spTree>
    <p:extLst>
      <p:ext uri="{BB962C8B-B14F-4D97-AF65-F5344CB8AC3E}">
        <p14:creationId xmlns:p14="http://schemas.microsoft.com/office/powerpoint/2010/main" val="5162670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128</a:t>
            </a:fld>
            <a:endParaRPr lang="es-ES" dirty="0"/>
          </a:p>
        </p:txBody>
      </p:sp>
    </p:spTree>
    <p:extLst>
      <p:ext uri="{BB962C8B-B14F-4D97-AF65-F5344CB8AC3E}">
        <p14:creationId xmlns:p14="http://schemas.microsoft.com/office/powerpoint/2010/main" val="5151496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129</a:t>
            </a:fld>
            <a:endParaRPr lang="es-ES" dirty="0"/>
          </a:p>
        </p:txBody>
      </p:sp>
    </p:spTree>
    <p:extLst>
      <p:ext uri="{BB962C8B-B14F-4D97-AF65-F5344CB8AC3E}">
        <p14:creationId xmlns:p14="http://schemas.microsoft.com/office/powerpoint/2010/main" val="16472787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130</a:t>
            </a:fld>
            <a:endParaRPr lang="es-ES" dirty="0"/>
          </a:p>
        </p:txBody>
      </p:sp>
    </p:spTree>
    <p:extLst>
      <p:ext uri="{BB962C8B-B14F-4D97-AF65-F5344CB8AC3E}">
        <p14:creationId xmlns:p14="http://schemas.microsoft.com/office/powerpoint/2010/main" val="34309760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131</a:t>
            </a:fld>
            <a:endParaRPr lang="es-ES" dirty="0"/>
          </a:p>
        </p:txBody>
      </p:sp>
    </p:spTree>
    <p:extLst>
      <p:ext uri="{BB962C8B-B14F-4D97-AF65-F5344CB8AC3E}">
        <p14:creationId xmlns:p14="http://schemas.microsoft.com/office/powerpoint/2010/main" val="27047392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132</a:t>
            </a:fld>
            <a:endParaRPr lang="es-ES" dirty="0"/>
          </a:p>
        </p:txBody>
      </p:sp>
    </p:spTree>
    <p:extLst>
      <p:ext uri="{BB962C8B-B14F-4D97-AF65-F5344CB8AC3E}">
        <p14:creationId xmlns:p14="http://schemas.microsoft.com/office/powerpoint/2010/main" val="28819004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Wales.-Gunnera</a:t>
            </a:r>
            <a:endParaRPr lang="es-ES" dirty="0"/>
          </a:p>
        </p:txBody>
      </p:sp>
      <p:sp>
        <p:nvSpPr>
          <p:cNvPr id="4" name="3 Marcador de número de diapositiva"/>
          <p:cNvSpPr>
            <a:spLocks noGrp="1"/>
          </p:cNvSpPr>
          <p:nvPr>
            <p:ph type="sldNum" sz="quarter" idx="10"/>
          </p:nvPr>
        </p:nvSpPr>
        <p:spPr/>
        <p:txBody>
          <a:bodyPr/>
          <a:lstStyle/>
          <a:p>
            <a:fld id="{85A10C58-5F5E-489E-83B7-F6F8B369A5BF}" type="slidenum">
              <a:rPr lang="es-ES" smtClean="0"/>
              <a:t>133</a:t>
            </a:fld>
            <a:endParaRPr lang="es-ES" dirty="0"/>
          </a:p>
        </p:txBody>
      </p:sp>
    </p:spTree>
    <p:extLst>
      <p:ext uri="{BB962C8B-B14F-4D97-AF65-F5344CB8AC3E}">
        <p14:creationId xmlns:p14="http://schemas.microsoft.com/office/powerpoint/2010/main" val="1410277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1777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0939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865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8389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1729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12042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0325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3165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3472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26297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82546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3701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1970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20951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19399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27395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532076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13.jpg"/></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g"/></Relationships>
</file>

<file path=ppt/slides/_rels/slide64.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image" Target="../media/image67.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97.jpg"/><Relationship Id="rId4" Type="http://schemas.openxmlformats.org/officeDocument/2006/relationships/image" Target="../media/image96.jpg"/></Relationships>
</file>

<file path=ppt/slides/_rels/slide9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66.jpeg"/></Relationships>
</file>

<file path=ppt/slides/_rels/slide9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6.jpg"/><Relationship Id="rId7" Type="http://schemas.openxmlformats.org/officeDocument/2006/relationships/image" Target="../media/image109.jp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96.jpg"/><Relationship Id="rId5" Type="http://schemas.openxmlformats.org/officeDocument/2006/relationships/image" Target="../media/image108.jpg"/><Relationship Id="rId4" Type="http://schemas.openxmlformats.org/officeDocument/2006/relationships/image" Target="../media/image107.jpg"/></Relationships>
</file>

<file path=ppt/slides/_rels/slide9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eg"/><Relationship Id="rId1" Type="http://schemas.openxmlformats.org/officeDocument/2006/relationships/slideLayout" Target="../slideLayouts/slideLayout7.xml"/><Relationship Id="rId6" Type="http://schemas.openxmlformats.org/officeDocument/2006/relationships/image" Target="../media/image129.jpg"/><Relationship Id="rId5" Type="http://schemas.openxmlformats.org/officeDocument/2006/relationships/image" Target="../media/image128.jpg"/><Relationship Id="rId4" Type="http://schemas.openxmlformats.org/officeDocument/2006/relationships/image" Target="../media/image127.jpg"/></Relationships>
</file>

<file path=ppt/slides/_rels/slide11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36.jpg"/></Relationships>
</file>

<file path=ppt/slides/_rels/slide124.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03648" y="980728"/>
            <a:ext cx="5616624" cy="1944216"/>
          </a:xfrm>
        </p:spPr>
        <p:txBody>
          <a:bodyPr>
            <a:noAutofit/>
          </a:bodyPr>
          <a:lstStyle/>
          <a:p>
            <a:r>
              <a:rPr lang="es-ES" sz="3200" dirty="0"/>
              <a:t>EUROPA.-LA VUELTA AL MUNDO EN 885 JARDINES.-JARDINES BOTANICOS DE INGLATERRA y WALES</a:t>
            </a:r>
          </a:p>
        </p:txBody>
      </p:sp>
      <p:sp>
        <p:nvSpPr>
          <p:cNvPr id="3" name="2 Subtítulo"/>
          <p:cNvSpPr>
            <a:spLocks noGrp="1"/>
          </p:cNvSpPr>
          <p:nvPr>
            <p:ph type="subTitle" idx="1"/>
          </p:nvPr>
        </p:nvSpPr>
        <p:spPr>
          <a:xfrm>
            <a:off x="2411760" y="5003322"/>
            <a:ext cx="4392488"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481057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Bedgebury National Pinetum.</a:t>
            </a:r>
          </a:p>
        </p:txBody>
      </p:sp>
      <p:sp>
        <p:nvSpPr>
          <p:cNvPr id="3" name="2 Marcador de contenido"/>
          <p:cNvSpPr>
            <a:spLocks noGrp="1"/>
          </p:cNvSpPr>
          <p:nvPr>
            <p:ph idx="1"/>
          </p:nvPr>
        </p:nvSpPr>
        <p:spPr/>
        <p:txBody>
          <a:bodyPr>
            <a:normAutofit/>
          </a:bodyPr>
          <a:lstStyle/>
          <a:p>
            <a:r>
              <a:rPr lang="es-ES" dirty="0"/>
              <a:t>Bedgebury Pinetum Nacional en Bedgebury , Kent , en el Reino Unido, es una recreativa y conservacionista arboretum y, con el Arboretum Nacional de Westonbirt , comprende el Reino Unido Nacional Arboreta . </a:t>
            </a:r>
          </a:p>
          <a:p>
            <a:r>
              <a:rPr lang="es-ES" dirty="0"/>
              <a:t>Se estableció como el Nacional Conifer Collection en 1925 y ahora es reconocida como la más completa colección de coníferas en un sitio en cualquier parte del mundo.</a:t>
            </a:r>
          </a:p>
          <a:p>
            <a:r>
              <a:rPr lang="es-ES" dirty="0"/>
              <a:t> La colección cuenta con más de 10.000 árboles que crecen a través de (1,3 km2), incluyendo especímenes raros, en peligro de extinción y de importancia histórica. </a:t>
            </a:r>
          </a:p>
        </p:txBody>
      </p:sp>
    </p:spTree>
    <p:extLst>
      <p:ext uri="{BB962C8B-B14F-4D97-AF65-F5344CB8AC3E}">
        <p14:creationId xmlns:p14="http://schemas.microsoft.com/office/powerpoint/2010/main" val="336370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91064" cy="6141296"/>
          </a:xfrm>
        </p:spPr>
        <p:txBody>
          <a:bodyPr/>
          <a:lstStyle/>
          <a:p>
            <a:r>
              <a:rPr lang="es-ES" dirty="0"/>
              <a:t>Bedgebury Pinetum Nacional lleva a cabo trabajos de conservación y es el hogar de unas 56 especies y cinco especies vulnerables o en peligro crítico NCCPG Nacionales Plant Collections .</a:t>
            </a:r>
          </a:p>
          <a:p>
            <a:r>
              <a:rPr lang="es-ES" dirty="0"/>
              <a:t>El objetivo de Bedgebury Pinetum Nacional es "crecer como muchas especies de coníferas como las condiciones climáticas lo permiten, plantadas en grupos genéricos, mediante plantaciones geográficamente asociadas cuando sea posible." (W. Dallimore, 1923)]</a:t>
            </a:r>
          </a:p>
          <a:p>
            <a:r>
              <a:rPr lang="es-ES" dirty="0"/>
              <a:t>El pinar tiene 10.000 ejemplares de coníferas y otras especies que crecen en las zonas templadas , incluyendo 7.000 árboles, como viviendo bancos de genes y como recurso genético para los programas futuros de restauración.</a:t>
            </a:r>
          </a:p>
          <a:p>
            <a:endParaRPr lang="es-ES" dirty="0"/>
          </a:p>
          <a:p>
            <a:endParaRPr lang="es-ES" dirty="0"/>
          </a:p>
        </p:txBody>
      </p:sp>
    </p:spTree>
    <p:extLst>
      <p:ext uri="{BB962C8B-B14F-4D97-AF65-F5344CB8AC3E}">
        <p14:creationId xmlns:p14="http://schemas.microsoft.com/office/powerpoint/2010/main" val="3748311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Tiene 2.300 especies diferentes de coníferas, ejemplares de los cuales incluyen el árbol más alto de Kent ( Abies grandis ) y los tres más altos cipreses de Leyland en el Reino Unido. </a:t>
            </a:r>
          </a:p>
          <a:p>
            <a:r>
              <a:rPr lang="es-ES" dirty="0"/>
              <a:t>El plan es que el pinar para proporcionar una mezcla de 70% de coníferas y el 30% de las especies latifoliadas y dejar el 40% de la página abierta para proporcionar vistas y permitir que los árboles puedan ser apreciados.</a:t>
            </a:r>
          </a:p>
          <a:p>
            <a:r>
              <a:rPr lang="es-ES" dirty="0"/>
              <a:t>Bedgebury Pinetum Nacional es el hogar de cinco vegetales Nacional NCCPG Colecciones : tejo , enebro , Thuja , ciprés de Lawson . y Leyland Cypress </a:t>
            </a:r>
          </a:p>
          <a:p>
            <a:r>
              <a:rPr lang="es-ES" dirty="0"/>
              <a:t>La colección contiene 56 especies que han sido oficialmente declaradas vulnerables o en peligro de extinción . </a:t>
            </a:r>
          </a:p>
        </p:txBody>
      </p:sp>
    </p:spTree>
    <p:extLst>
      <p:ext uri="{BB962C8B-B14F-4D97-AF65-F5344CB8AC3E}">
        <p14:creationId xmlns:p14="http://schemas.microsoft.com/office/powerpoint/2010/main" val="342389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46738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40"/>
            <a:ext cx="9144000" cy="6846760"/>
          </a:xfrm>
          <a:prstGeom prst="rect">
            <a:avLst/>
          </a:prstGeom>
        </p:spPr>
      </p:pic>
    </p:spTree>
    <p:extLst>
      <p:ext uri="{BB962C8B-B14F-4D97-AF65-F5344CB8AC3E}">
        <p14:creationId xmlns:p14="http://schemas.microsoft.com/office/powerpoint/2010/main" val="3922186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5221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749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294"/>
          <a:stretch/>
        </p:blipFill>
        <p:spPr>
          <a:xfrm>
            <a:off x="0" y="0"/>
            <a:ext cx="9144000" cy="6858000"/>
          </a:xfrm>
          <a:prstGeom prst="rect">
            <a:avLst/>
          </a:prstGeom>
        </p:spPr>
      </p:pic>
    </p:spTree>
    <p:extLst>
      <p:ext uri="{BB962C8B-B14F-4D97-AF65-F5344CB8AC3E}">
        <p14:creationId xmlns:p14="http://schemas.microsoft.com/office/powerpoint/2010/main" val="3861491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70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319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59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2941" b="-2353"/>
          <a:stretch/>
        </p:blipFill>
        <p:spPr>
          <a:xfrm>
            <a:off x="0" y="0"/>
            <a:ext cx="9144000" cy="7019365"/>
          </a:xfrm>
          <a:prstGeom prst="rect">
            <a:avLst/>
          </a:prstGeom>
        </p:spPr>
      </p:pic>
    </p:spTree>
    <p:extLst>
      <p:ext uri="{BB962C8B-B14F-4D97-AF65-F5344CB8AC3E}">
        <p14:creationId xmlns:p14="http://schemas.microsoft.com/office/powerpoint/2010/main" val="1347087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5"/>
          <a:stretch/>
        </p:blipFill>
        <p:spPr>
          <a:xfrm>
            <a:off x="0" y="0"/>
            <a:ext cx="9144000" cy="6858000"/>
          </a:xfrm>
          <a:prstGeom prst="rect">
            <a:avLst/>
          </a:prstGeom>
        </p:spPr>
      </p:pic>
    </p:spTree>
    <p:extLst>
      <p:ext uri="{BB962C8B-B14F-4D97-AF65-F5344CB8AC3E}">
        <p14:creationId xmlns:p14="http://schemas.microsoft.com/office/powerpoint/2010/main" val="2281737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259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Birmingham Botanical Gardens</a:t>
            </a:r>
          </a:p>
        </p:txBody>
      </p:sp>
      <p:sp>
        <p:nvSpPr>
          <p:cNvPr id="3" name="2 Marcador de contenido"/>
          <p:cNvSpPr>
            <a:spLocks noGrp="1"/>
          </p:cNvSpPr>
          <p:nvPr>
            <p:ph idx="1"/>
          </p:nvPr>
        </p:nvSpPr>
        <p:spPr/>
        <p:txBody>
          <a:bodyPr/>
          <a:lstStyle/>
          <a:p>
            <a:r>
              <a:rPr lang="es-ES" dirty="0"/>
              <a:t>El Jardín Botánico de Birmingham se encuentra en  6 hectáreas de jardines botánicos situados en Edgbaston , Birmingham, Inglaterra.</a:t>
            </a:r>
          </a:p>
          <a:p>
            <a:r>
              <a:rPr lang="es-ES" dirty="0"/>
              <a:t> Los jardines están muy cerca del centro de Birmingham y abren todos los días excepto el día de Navidad y San Esteban.</a:t>
            </a:r>
          </a:p>
          <a:p>
            <a:r>
              <a:rPr lang="es-ES" dirty="0"/>
              <a:t> Es una organización educativa independiente.</a:t>
            </a:r>
          </a:p>
          <a:p>
            <a:r>
              <a:rPr lang="es-ES" dirty="0"/>
              <a:t>Los jardines son muy antiguos, siendo diseñados en 1829 por JC Loudon , un planificador líder jardín, horticultura periodista y editor. Los Jardines abrieron al público el 11 de junio de 1832.</a:t>
            </a:r>
          </a:p>
        </p:txBody>
      </p:sp>
    </p:spTree>
    <p:extLst>
      <p:ext uri="{BB962C8B-B14F-4D97-AF65-F5344CB8AC3E}">
        <p14:creationId xmlns:p14="http://schemas.microsoft.com/office/powerpoint/2010/main" val="670277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419056" cy="5709248"/>
          </a:xfrm>
        </p:spPr>
        <p:txBody>
          <a:bodyPr/>
          <a:lstStyle/>
          <a:p>
            <a:r>
              <a:rPr lang="es-ES" dirty="0"/>
              <a:t>El diseño de los jardines botánicos ha cambiado muy poco desde  que Loudon primero lo diseñó. Hay cuatro invernaderos que van desde el invernadero tropical exótica, hasta el subtropical, mediterráneo y Áridas Houses. </a:t>
            </a:r>
          </a:p>
          <a:p>
            <a:r>
              <a:rPr lang="es-ES" dirty="0"/>
              <a:t>Hay una amplia zona de césped en frente de los invernaderos con una gama de camas y arbustos alrededor de su perímetro.</a:t>
            </a:r>
          </a:p>
          <a:p>
            <a:r>
              <a:rPr lang="es-ES" dirty="0"/>
              <a:t> En general, el carácter es el de un victoriano parque público con un quiosco de música en (6,1 hectáreas) de zonas verdes ajardinadas. </a:t>
            </a:r>
          </a:p>
          <a:p>
            <a:r>
              <a:rPr lang="es-ES" dirty="0"/>
              <a:t>Es difícil de creer que los jardines hermosos y tranquilos se encuentran sólo una milla y media del centro de Birmingham.</a:t>
            </a:r>
          </a:p>
        </p:txBody>
      </p:sp>
    </p:spTree>
    <p:extLst>
      <p:ext uri="{BB962C8B-B14F-4D97-AF65-F5344CB8AC3E}">
        <p14:creationId xmlns:p14="http://schemas.microsoft.com/office/powerpoint/2010/main" val="3637616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a:bodyPr>
          <a:lstStyle/>
          <a:p>
            <a:r>
              <a:rPr lang="es-ES" dirty="0"/>
              <a:t>Los jardines contienen más de 7.000 plantas diferentes y son el hogar de El British National Bonsai Collection. </a:t>
            </a:r>
          </a:p>
          <a:p>
            <a:r>
              <a:rPr lang="es-ES" dirty="0"/>
              <a:t>Uno de los ejemplares más antiguos es el "árbol Omiya", una de 250 años de edad, Juniperus chinensis en el estilo vertical informal, presentado a la colección en 1995 por la entonces ciudad de Omiya , Japón . </a:t>
            </a:r>
          </a:p>
          <a:p>
            <a:r>
              <a:rPr lang="es-ES" dirty="0"/>
              <a:t>Hay muchas plantas inusuales y notables en los jardines entre ellas dos finos Himalaya Cedars cerca de la fuente que fueron plantados a partir de semillas dadas a los jardines en la década de 1840 por James Watt el joven , hijo de James Watt cuyas mejoras a la máquina de vapor de Newcomen fueron fundamentales para los cambios provocados por la Revolución Industrial.</a:t>
            </a:r>
          </a:p>
        </p:txBody>
      </p:sp>
    </p:spTree>
    <p:extLst>
      <p:ext uri="{BB962C8B-B14F-4D97-AF65-F5344CB8AC3E}">
        <p14:creationId xmlns:p14="http://schemas.microsoft.com/office/powerpoint/2010/main" val="365827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lstStyle/>
          <a:p>
            <a:r>
              <a:rPr lang="es-ES" dirty="0"/>
              <a:t>Una planta que no se encontró en ninguna otra parte es el helecho Dicksonia × lathamii que es un híbrido entre Dicksonia antarctica y arborescens Dicksonia , planteado por el ex Comisario WB Latham hace más de cien años.</a:t>
            </a:r>
          </a:p>
          <a:p>
            <a:r>
              <a:rPr lang="es-ES" dirty="0"/>
              <a:t>Los Jardines ofrecen un servicio único a las escuelas y colegios de la región de West Midlands y más allá. </a:t>
            </a:r>
          </a:p>
          <a:p>
            <a:r>
              <a:rPr lang="es-ES" dirty="0"/>
              <a:t>Los alumnos pueden disfrutar de la observación de las formas fascinantes que las plantas que se adaptan a los diferentes climas del mundo. </a:t>
            </a:r>
          </a:p>
          <a:p>
            <a:r>
              <a:rPr lang="es-ES" dirty="0"/>
              <a:t>El programa de educación que se ofrece es transversal y los profesores son capaces de elegir entre una amplia gama de diferentes sesiones de enseñanza.</a:t>
            </a:r>
          </a:p>
          <a:p>
            <a:endParaRPr lang="es-ES" dirty="0"/>
          </a:p>
        </p:txBody>
      </p:sp>
    </p:spTree>
    <p:extLst>
      <p:ext uri="{BB962C8B-B14F-4D97-AF65-F5344CB8AC3E}">
        <p14:creationId xmlns:p14="http://schemas.microsoft.com/office/powerpoint/2010/main" val="3344885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4266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67375" cy="37433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7375" y="0"/>
            <a:ext cx="3476625" cy="1709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218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4640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2921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840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894" b="4461"/>
          <a:stretch/>
        </p:blipFill>
        <p:spPr>
          <a:xfrm>
            <a:off x="0" y="0"/>
            <a:ext cx="9144000" cy="6858000"/>
          </a:xfrm>
          <a:prstGeom prst="rect">
            <a:avLst/>
          </a:prstGeom>
        </p:spPr>
      </p:pic>
    </p:spTree>
    <p:extLst>
      <p:ext uri="{BB962C8B-B14F-4D97-AF65-F5344CB8AC3E}">
        <p14:creationId xmlns:p14="http://schemas.microsoft.com/office/powerpoint/2010/main" val="1793378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9235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412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069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0" y="0"/>
            <a:ext cx="9105340" cy="6858000"/>
          </a:xfrm>
          <a:prstGeom prst="rect">
            <a:avLst/>
          </a:prstGeom>
        </p:spPr>
      </p:pic>
    </p:spTree>
    <p:extLst>
      <p:ext uri="{BB962C8B-B14F-4D97-AF65-F5344CB8AC3E}">
        <p14:creationId xmlns:p14="http://schemas.microsoft.com/office/powerpoint/2010/main" val="2095865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5807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1" b="5432"/>
          <a:stretch/>
        </p:blipFill>
        <p:spPr>
          <a:xfrm>
            <a:off x="0" y="0"/>
            <a:ext cx="9144000" cy="6858000"/>
          </a:xfrm>
          <a:prstGeom prst="rect">
            <a:avLst/>
          </a:prstGeom>
        </p:spPr>
      </p:pic>
    </p:spTree>
    <p:extLst>
      <p:ext uri="{BB962C8B-B14F-4D97-AF65-F5344CB8AC3E}">
        <p14:creationId xmlns:p14="http://schemas.microsoft.com/office/powerpoint/2010/main" val="2967974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4281"/>
            <a:ext cx="9252520" cy="4572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96281"/>
            <a:ext cx="3059832" cy="225868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9832" y="4596280"/>
            <a:ext cx="6084168" cy="2261719"/>
          </a:xfrm>
          <a:prstGeom prst="rect">
            <a:avLst/>
          </a:prstGeom>
        </p:spPr>
      </p:pic>
    </p:spTree>
    <p:extLst>
      <p:ext uri="{BB962C8B-B14F-4D97-AF65-F5344CB8AC3E}">
        <p14:creationId xmlns:p14="http://schemas.microsoft.com/office/powerpoint/2010/main" val="4208234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830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5089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45347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223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259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999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0106" y="67235"/>
            <a:ext cx="4313893" cy="6858000"/>
          </a:xfrm>
          <a:prstGeom prst="rect">
            <a:avLst/>
          </a:prstGeom>
        </p:spPr>
      </p:pic>
    </p:spTree>
    <p:extLst>
      <p:ext uri="{BB962C8B-B14F-4D97-AF65-F5344CB8AC3E}">
        <p14:creationId xmlns:p14="http://schemas.microsoft.com/office/powerpoint/2010/main" val="1368236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429000"/>
            <a:ext cx="4512568" cy="3429000"/>
          </a:xfrm>
          <a:prstGeom prst="rect">
            <a:avLst/>
          </a:prstGeom>
        </p:spPr>
      </p:pic>
    </p:spTree>
    <p:extLst>
      <p:ext uri="{BB962C8B-B14F-4D97-AF65-F5344CB8AC3E}">
        <p14:creationId xmlns:p14="http://schemas.microsoft.com/office/powerpoint/2010/main" val="722739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23"/>
            <a:ext cx="9144000" cy="41402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166223"/>
            <a:ext cx="3707904" cy="269177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3645024"/>
            <a:ext cx="5852160" cy="3212976"/>
          </a:xfrm>
          <a:prstGeom prst="rect">
            <a:avLst/>
          </a:prstGeom>
        </p:spPr>
      </p:pic>
    </p:spTree>
    <p:extLst>
      <p:ext uri="{BB962C8B-B14F-4D97-AF65-F5344CB8AC3E}">
        <p14:creationId xmlns:p14="http://schemas.microsoft.com/office/powerpoint/2010/main" val="510688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7439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526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62500"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91" y="3501008"/>
            <a:ext cx="5667375" cy="335354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8284" y="3571875"/>
            <a:ext cx="3495716" cy="3282677"/>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7" y="34279"/>
            <a:ext cx="4508213" cy="3537595"/>
          </a:xfrm>
          <a:prstGeom prst="rect">
            <a:avLst/>
          </a:prstGeom>
        </p:spPr>
      </p:pic>
    </p:spTree>
    <p:extLst>
      <p:ext uri="{BB962C8B-B14F-4D97-AF65-F5344CB8AC3E}">
        <p14:creationId xmlns:p14="http://schemas.microsoft.com/office/powerpoint/2010/main" val="2344864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3720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74256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06564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352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13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9695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Cambridge Botanic Garden</a:t>
            </a:r>
          </a:p>
        </p:txBody>
      </p:sp>
      <p:sp>
        <p:nvSpPr>
          <p:cNvPr id="3" name="2 Marcador de contenido"/>
          <p:cNvSpPr>
            <a:spLocks noGrp="1"/>
          </p:cNvSpPr>
          <p:nvPr>
            <p:ph idx="1"/>
          </p:nvPr>
        </p:nvSpPr>
        <p:spPr/>
        <p:txBody>
          <a:bodyPr>
            <a:normAutofit/>
          </a:bodyPr>
          <a:lstStyle/>
          <a:p>
            <a:r>
              <a:rPr lang="es-ES" dirty="0"/>
              <a:t>El Jardín Botánico de la Universidad de Cambridge es un jardín botánico situado en Cambridge , Inglaterra . </a:t>
            </a:r>
          </a:p>
          <a:p>
            <a:r>
              <a:rPr lang="es-ES" dirty="0"/>
              <a:t> Se encuentra entre Trumpington carretera hacia el oeste y camino de las colinas al este, cerca de la estación de tren de Cambridge .</a:t>
            </a:r>
          </a:p>
          <a:p>
            <a:r>
              <a:rPr lang="es-ES" dirty="0"/>
              <a:t> El jardín tiene una superficie de 16 hectáreas .</a:t>
            </a:r>
          </a:p>
          <a:p>
            <a:r>
              <a:rPr lang="es-ES" dirty="0"/>
              <a:t> El sitio es casi en su totalidad en un terreno llano y en adicional a su valor científico, el jardín es muy valorado por los aficionados a la jardinería. </a:t>
            </a:r>
          </a:p>
          <a:p>
            <a:r>
              <a:rPr lang="es-ES" dirty="0"/>
              <a:t>Tiene 10 Colecciones Nacionales . </a:t>
            </a:r>
          </a:p>
        </p:txBody>
      </p:sp>
    </p:spTree>
    <p:extLst>
      <p:ext uri="{BB962C8B-B14F-4D97-AF65-F5344CB8AC3E}">
        <p14:creationId xmlns:p14="http://schemas.microsoft.com/office/powerpoint/2010/main" val="258977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a:bodyPr>
          <a:lstStyle/>
          <a:p>
            <a:r>
              <a:rPr lang="es-ES" dirty="0"/>
              <a:t>El jardín botánico también forma un oasis de tranquilidad en Cambridge y se utiliza con frecuencia como un lugar para escaparse para el almuerzo por los trabajadores en el área circundante.</a:t>
            </a:r>
          </a:p>
          <a:p>
            <a:r>
              <a:rPr lang="es-ES" dirty="0"/>
              <a:t> El jardín fue creado por la Universidad de Cambridge en 1831 por el Profesor John Stevens Henslow y se abrió al público en 1846.</a:t>
            </a:r>
          </a:p>
          <a:p>
            <a:r>
              <a:rPr lang="es-ES" dirty="0"/>
              <a:t>Características Jardín </a:t>
            </a:r>
          </a:p>
          <a:p>
            <a:r>
              <a:rPr lang="es-ES" dirty="0"/>
              <a:t>Un manzano que se informa, un descendiente del árbol que inspiró a Isaac Newton a formular su teoría de la gravitación</a:t>
            </a:r>
          </a:p>
          <a:p>
            <a:r>
              <a:rPr lang="es-ES" dirty="0"/>
              <a:t>Jardín del color del otoño</a:t>
            </a:r>
          </a:p>
          <a:p>
            <a:r>
              <a:rPr lang="es-ES" dirty="0"/>
              <a:t>Cama de plantas nativas británicas</a:t>
            </a:r>
          </a:p>
          <a:p>
            <a:r>
              <a:rPr lang="es-ES" dirty="0"/>
              <a:t>Jardín de tintorería - demuestra la siembra que requiere riego reducido</a:t>
            </a:r>
          </a:p>
          <a:p>
            <a:endParaRPr lang="es-ES" dirty="0"/>
          </a:p>
        </p:txBody>
      </p:sp>
    </p:spTree>
    <p:extLst>
      <p:ext uri="{BB962C8B-B14F-4D97-AF65-F5344CB8AC3E}">
        <p14:creationId xmlns:p14="http://schemas.microsoft.com/office/powerpoint/2010/main" val="16948346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Invernaderos , que contienen cerca de 3.000 especies, han sido restaurados y casi en su totalidad replantados para mostrar la diversidad vegetal mundial, y comprenden:</a:t>
            </a:r>
          </a:p>
          <a:p>
            <a:r>
              <a:rPr lang="es-ES" dirty="0"/>
              <a:t>Continentes separadas, comparar y contrastar el fuego dependiente, florística ricas comunidades vegetales de África del Sur y SW Australia, una vez unidos en el supercontinente Gondwana</a:t>
            </a:r>
          </a:p>
          <a:p>
            <a:r>
              <a:rPr lang="es-ES" dirty="0"/>
              <a:t>Las islas oceánicas, la exploración de la diversidad de la flora propia de los archipiélagos</a:t>
            </a:r>
          </a:p>
          <a:p>
            <a:r>
              <a:rPr lang="es-ES" dirty="0"/>
              <a:t>Montañas, explorando cómo las plantas a sobrevivir la vida en un clima frío</a:t>
            </a:r>
          </a:p>
          <a:p>
            <a:r>
              <a:rPr lang="es-ES" dirty="0"/>
              <a:t>Los bosques lluviosos tropicales, un semillero de la competencia</a:t>
            </a:r>
          </a:p>
        </p:txBody>
      </p:sp>
    </p:spTree>
    <p:extLst>
      <p:ext uri="{BB962C8B-B14F-4D97-AF65-F5344CB8AC3E}">
        <p14:creationId xmlns:p14="http://schemas.microsoft.com/office/powerpoint/2010/main" val="219578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03032" cy="6069288"/>
          </a:xfrm>
        </p:spPr>
        <p:txBody>
          <a:bodyPr>
            <a:normAutofit/>
          </a:bodyPr>
          <a:lstStyle/>
          <a:p>
            <a:r>
              <a:rPr lang="es-ES" dirty="0"/>
              <a:t>Los carnívoros, mostrando la diversidad de las trampas en las plantas carnívoras</a:t>
            </a:r>
          </a:p>
          <a:p>
            <a:r>
              <a:rPr lang="es-ES" dirty="0"/>
              <a:t>Tierras Áridas, mostrando las plantas tolerantes a la sequía de África continental y el continente americano, incluyendo muchas suculentas y cactus de especies, y que demuestran el fenómeno de la evolución convergente .</a:t>
            </a:r>
          </a:p>
          <a:p>
            <a:r>
              <a:rPr lang="es-ES" dirty="0"/>
              <a:t>Vida Before Flowers, lleno de helechos y helechos vaporosos.</a:t>
            </a:r>
          </a:p>
          <a:p>
            <a:r>
              <a:rPr lang="es-ES" dirty="0"/>
              <a:t>Fronteras herbáceas</a:t>
            </a:r>
          </a:p>
          <a:p>
            <a:r>
              <a:rPr lang="es-ES" dirty="0"/>
              <a:t>Lago</a:t>
            </a:r>
          </a:p>
          <a:p>
            <a:r>
              <a:rPr lang="es-ES" dirty="0"/>
              <a:t>El lago con los invernaderos detrás.</a:t>
            </a:r>
          </a:p>
          <a:p>
            <a:r>
              <a:rPr lang="es-ES" dirty="0"/>
              <a:t>Colecciones nacionales de plantas etc…</a:t>
            </a:r>
          </a:p>
          <a:p>
            <a:endParaRPr lang="es-ES" dirty="0"/>
          </a:p>
        </p:txBody>
      </p:sp>
    </p:spTree>
    <p:extLst>
      <p:ext uri="{BB962C8B-B14F-4D97-AF65-F5344CB8AC3E}">
        <p14:creationId xmlns:p14="http://schemas.microsoft.com/office/powerpoint/2010/main" val="3530760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030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75850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345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4941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3799345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9156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58429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81724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10" y="3902"/>
            <a:ext cx="5238750" cy="34861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2160" y="3902"/>
            <a:ext cx="3881840" cy="2071829"/>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160" y="2075731"/>
            <a:ext cx="3881840" cy="233824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 y="3573016"/>
            <a:ext cx="5238750" cy="3243713"/>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2160" y="4413978"/>
            <a:ext cx="3881840" cy="2402752"/>
          </a:xfrm>
          <a:prstGeom prst="rect">
            <a:avLst/>
          </a:prstGeom>
        </p:spPr>
      </p:pic>
    </p:spTree>
    <p:extLst>
      <p:ext uri="{BB962C8B-B14F-4D97-AF65-F5344CB8AC3E}">
        <p14:creationId xmlns:p14="http://schemas.microsoft.com/office/powerpoint/2010/main" val="284924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51200" cy="26270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1200" y="81590"/>
            <a:ext cx="2573784" cy="248861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46" y="2627040"/>
            <a:ext cx="4198513" cy="423096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59" y="2627040"/>
            <a:ext cx="4932041" cy="423096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24984" y="0"/>
            <a:ext cx="3319016" cy="2627040"/>
          </a:xfrm>
          <a:prstGeom prst="rect">
            <a:avLst/>
          </a:prstGeom>
        </p:spPr>
      </p:pic>
    </p:spTree>
    <p:extLst>
      <p:ext uri="{BB962C8B-B14F-4D97-AF65-F5344CB8AC3E}">
        <p14:creationId xmlns:p14="http://schemas.microsoft.com/office/powerpoint/2010/main" val="3435504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8634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65214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1641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68198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7999"/>
          </a:xfrm>
          <a:prstGeom prst="rect">
            <a:avLst/>
          </a:prstGeom>
        </p:spPr>
      </p:pic>
    </p:spTree>
    <p:extLst>
      <p:ext uri="{BB962C8B-B14F-4D97-AF65-F5344CB8AC3E}">
        <p14:creationId xmlns:p14="http://schemas.microsoft.com/office/powerpoint/2010/main" val="2324383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45938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7358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64490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0788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9408224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39584321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33277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7134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08966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9012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7999"/>
          </a:xfrm>
          <a:prstGeom prst="rect">
            <a:avLst/>
          </a:prstGeom>
        </p:spPr>
      </p:pic>
    </p:spTree>
    <p:extLst>
      <p:ext uri="{BB962C8B-B14F-4D97-AF65-F5344CB8AC3E}">
        <p14:creationId xmlns:p14="http://schemas.microsoft.com/office/powerpoint/2010/main" val="273556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217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3725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 y="0"/>
            <a:ext cx="9138285" cy="6858000"/>
          </a:xfrm>
          <a:prstGeom prst="rect">
            <a:avLst/>
          </a:prstGeom>
        </p:spPr>
      </p:pic>
    </p:spTree>
    <p:extLst>
      <p:ext uri="{BB962C8B-B14F-4D97-AF65-F5344CB8AC3E}">
        <p14:creationId xmlns:p14="http://schemas.microsoft.com/office/powerpoint/2010/main" val="13351665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42875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17789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2032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4559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42550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3687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50"/>
            <a:ext cx="4000500" cy="34211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42446"/>
            <a:ext cx="4000500" cy="341555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21250"/>
            <a:ext cx="5143500" cy="6858000"/>
          </a:xfrm>
          <a:prstGeom prst="rect">
            <a:avLst/>
          </a:prstGeom>
        </p:spPr>
      </p:pic>
    </p:spTree>
    <p:extLst>
      <p:ext uri="{BB962C8B-B14F-4D97-AF65-F5344CB8AC3E}">
        <p14:creationId xmlns:p14="http://schemas.microsoft.com/office/powerpoint/2010/main" val="10722510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4028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2436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 y="-1"/>
            <a:ext cx="3786550" cy="30003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4927" y="3000374"/>
            <a:ext cx="3339073" cy="385762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2" y="3000375"/>
            <a:ext cx="5800725" cy="38576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0752" y="0"/>
            <a:ext cx="5353248" cy="3011663"/>
          </a:xfrm>
          <a:prstGeom prst="rect">
            <a:avLst/>
          </a:prstGeom>
        </p:spPr>
      </p:pic>
    </p:spTree>
    <p:extLst>
      <p:ext uri="{BB962C8B-B14F-4D97-AF65-F5344CB8AC3E}">
        <p14:creationId xmlns:p14="http://schemas.microsoft.com/office/powerpoint/2010/main" val="3740177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2275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8087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674149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4" y="0"/>
            <a:ext cx="5715000" cy="38004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64" y="3800474"/>
            <a:ext cx="5715000" cy="302718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1595" y="0"/>
            <a:ext cx="3472405" cy="2245489"/>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8864" y="2245489"/>
            <a:ext cx="3415135" cy="2311281"/>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8865" y="4556770"/>
            <a:ext cx="3415134" cy="2270887"/>
          </a:xfrm>
          <a:prstGeom prst="rect">
            <a:avLst/>
          </a:prstGeom>
        </p:spPr>
      </p:pic>
    </p:spTree>
    <p:extLst>
      <p:ext uri="{BB962C8B-B14F-4D97-AF65-F5344CB8AC3E}">
        <p14:creationId xmlns:p14="http://schemas.microsoft.com/office/powerpoint/2010/main" val="25131239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2267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National Botanic Garden of Wales</a:t>
            </a:r>
            <a:endParaRPr lang="es-ES" dirty="0"/>
          </a:p>
        </p:txBody>
      </p:sp>
      <p:sp>
        <p:nvSpPr>
          <p:cNvPr id="3" name="2 Marcador de contenido"/>
          <p:cNvSpPr>
            <a:spLocks noGrp="1"/>
          </p:cNvSpPr>
          <p:nvPr>
            <p:ph idx="1"/>
          </p:nvPr>
        </p:nvSpPr>
        <p:spPr/>
        <p:txBody>
          <a:bodyPr>
            <a:normAutofit lnSpcReduction="10000"/>
          </a:bodyPr>
          <a:lstStyle/>
          <a:p>
            <a:r>
              <a:rPr lang="es-ES" dirty="0"/>
              <a:t>El Jardín Botánico Nacional de Gales (NBGW) está situado cerca de Llanarthney en el Towy Valley, Carmarthenshire , Gales .</a:t>
            </a:r>
          </a:p>
          <a:p>
            <a:r>
              <a:rPr lang="es-ES" dirty="0"/>
              <a:t> El jardín es a la vez una atracción turística y un centro para la botánica de investigación y conservación, y cuenta con el invernadero más grande del mundo  de un solo tramo que mide 110 m  de largo por 60 m  de ancho. </a:t>
            </a:r>
          </a:p>
          <a:p>
            <a:r>
              <a:rPr lang="es-ES" dirty="0"/>
              <a:t>NBGW busca "desarrollar un mundo de clase nacional viable jardín botánico dedicado a la investigación y conservación de la biodiversidad y su utilización sostenible, el aprendizaje permanente y para el disfrute del visitante”.</a:t>
            </a:r>
          </a:p>
        </p:txBody>
      </p:sp>
    </p:spTree>
    <p:extLst>
      <p:ext uri="{BB962C8B-B14F-4D97-AF65-F5344CB8AC3E}">
        <p14:creationId xmlns:p14="http://schemas.microsoft.com/office/powerpoint/2010/main" val="3524861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347048" cy="5637240"/>
          </a:xfrm>
        </p:spPr>
        <p:txBody>
          <a:bodyPr>
            <a:normAutofit/>
          </a:bodyPr>
          <a:lstStyle/>
          <a:p>
            <a:r>
              <a:rPr lang="es-ES" dirty="0"/>
              <a:t>En 1978, el interés había sido capturado por los excursionistas locales, que estaban dispuestos a revivir el esplendor de lo que podían ver a su alrededor. </a:t>
            </a:r>
          </a:p>
          <a:p>
            <a:r>
              <a:rPr lang="es-ES" dirty="0"/>
              <a:t>La creación de un plan de recaudación de fondos, el poco dinero recaudado llevó al redescubrimiento de una serie de características históricas.</a:t>
            </a:r>
          </a:p>
          <a:p>
            <a:r>
              <a:rPr lang="es-ES" dirty="0"/>
              <a:t>La idea de un Jardín Botánico Nacional de Gales se originó del artista galés, William Wilkins, cuya tía le había descrito las ruinas de un elaborado las características del agua que había descubierto mientras caminaba por los bosques locales en Pont Felin Gat. </a:t>
            </a:r>
          </a:p>
          <a:p>
            <a:r>
              <a:rPr lang="es-ES" dirty="0"/>
              <a:t>En el marco del orientación de los galeses Histórico Gardens Trust, se presentó una solicitud a la Comisión del Milenio para financiar el primer jardín botánico nacional de Gran Bretaña durante 200 años.</a:t>
            </a:r>
          </a:p>
          <a:p>
            <a:r>
              <a:rPr lang="es-ES" dirty="0"/>
              <a:t>Prácticamente en el sitio de la mansión de Cockerell, el Gran Invernadero ahora forma la pieza central. </a:t>
            </a:r>
          </a:p>
          <a:p>
            <a:endParaRPr lang="es-ES" dirty="0"/>
          </a:p>
        </p:txBody>
      </p:sp>
    </p:spTree>
    <p:extLst>
      <p:ext uri="{BB962C8B-B14F-4D97-AF65-F5344CB8AC3E}">
        <p14:creationId xmlns:p14="http://schemas.microsoft.com/office/powerpoint/2010/main" val="37800749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lnSpcReduction="10000"/>
          </a:bodyPr>
          <a:lstStyle/>
          <a:p>
            <a:r>
              <a:rPr lang="es-ES" dirty="0"/>
              <a:t>Gran parte de la-scape de agua original se ha restaurado y ampliado con la introducción de las cascadas con el enfoque occidental al invernadero. </a:t>
            </a:r>
          </a:p>
          <a:p>
            <a:r>
              <a:rPr lang="es-ES" dirty="0"/>
              <a:t>La extraordinaria vista original al lado este de la mansión ofrecida sobre los terrenos ha sido restaurada, que se extiende como un principio a la Torre de Paxton en la distancia. </a:t>
            </a:r>
          </a:p>
          <a:p>
            <a:r>
              <a:rPr lang="es-ES" dirty="0"/>
              <a:t>Muchos expertos han comentado que este punto de vista ofrece a los visitantes la capacidad de ver y por lo tanto entender algo de lo que los grandes arquitectos del paisaje de finales del siglo XVIII entienden por la palabra "pintoresco".</a:t>
            </a:r>
          </a:p>
          <a:p>
            <a:r>
              <a:rPr lang="es-ES" dirty="0"/>
              <a:t>El jardín se abrió al público por primera vez el 24 de mayo de 2000, y fue inaugurado oficialmente el 21 de julio por el Príncipe de Gales .</a:t>
            </a:r>
          </a:p>
          <a:p>
            <a:r>
              <a:rPr lang="es-ES" dirty="0"/>
              <a:t> En 2003, el jardín se encontró con serias dificultades financieras, y en 2004 aceptó una financiera paquete de la Asamblea Nacional de Gales, el Consejo del Condado de Carmarthenshire y la Comisión del Milenio para asegurar su futuro.</a:t>
            </a:r>
          </a:p>
          <a:p>
            <a:endParaRPr lang="es-ES" dirty="0"/>
          </a:p>
        </p:txBody>
      </p:sp>
    </p:spTree>
    <p:extLst>
      <p:ext uri="{BB962C8B-B14F-4D97-AF65-F5344CB8AC3E}">
        <p14:creationId xmlns:p14="http://schemas.microsoft.com/office/powerpoint/2010/main" val="5296713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lstStyle/>
          <a:p>
            <a:r>
              <a:rPr lang="es-ES" dirty="0"/>
              <a:t>El sitio se extiende a 568 hectáreas (2,30 km2),  y entre las plantas raras y amenazadas del jardín esta el mostajo Leyana Sorbus . </a:t>
            </a:r>
          </a:p>
          <a:p>
            <a:r>
              <a:rPr lang="es-ES" dirty="0"/>
              <a:t> El siglo XXI se acerca al reciclaje y la conservación, se han utilizado en el diseño del centro: biomasa reciclada se utiliza para proporcionar calefacción para algunas de las instalaciones como centro de visitantes y los invernaderos .</a:t>
            </a:r>
          </a:p>
          <a:p>
            <a:r>
              <a:rPr lang="es-ES" dirty="0"/>
              <a:t>Situado prácticamente en el mismo sitio como nuevo pero ahora demolido Middleton Hall de Paxton, el Gran Invernadero, diseñado por Foster and Partners , es la estructura más grande de su tipo en el mundo.</a:t>
            </a:r>
          </a:p>
        </p:txBody>
      </p:sp>
    </p:spTree>
    <p:extLst>
      <p:ext uri="{BB962C8B-B14F-4D97-AF65-F5344CB8AC3E}">
        <p14:creationId xmlns:p14="http://schemas.microsoft.com/office/powerpoint/2010/main" val="14122614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11630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44"/>
            <a:ext cx="9144000" cy="6850156"/>
          </a:xfrm>
          <a:prstGeom prst="rect">
            <a:avLst/>
          </a:prstGeom>
        </p:spPr>
      </p:pic>
    </p:spTree>
    <p:extLst>
      <p:ext uri="{BB962C8B-B14F-4D97-AF65-F5344CB8AC3E}">
        <p14:creationId xmlns:p14="http://schemas.microsoft.com/office/powerpoint/2010/main" val="469439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9745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3846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3086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2" y="67235"/>
            <a:ext cx="9114118" cy="6858000"/>
          </a:xfrm>
          <a:prstGeom prst="rect">
            <a:avLst/>
          </a:prstGeom>
        </p:spPr>
      </p:pic>
    </p:spTree>
    <p:extLst>
      <p:ext uri="{BB962C8B-B14F-4D97-AF65-F5344CB8AC3E}">
        <p14:creationId xmlns:p14="http://schemas.microsoft.com/office/powerpoint/2010/main" val="17103229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16766625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7157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92734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4848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2" y="-53788"/>
            <a:ext cx="9106647" cy="6911788"/>
          </a:xfrm>
          <a:prstGeom prst="rect">
            <a:avLst/>
          </a:prstGeom>
        </p:spPr>
      </p:pic>
    </p:spTree>
    <p:extLst>
      <p:ext uri="{BB962C8B-B14F-4D97-AF65-F5344CB8AC3E}">
        <p14:creationId xmlns:p14="http://schemas.microsoft.com/office/powerpoint/2010/main" val="10694632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9017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6226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86304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275896" cy="342899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5" y="3507719"/>
            <a:ext cx="6115050" cy="34385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716" y="3507719"/>
            <a:ext cx="3012284" cy="3350281"/>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3894" y="30003"/>
            <a:ext cx="2981820" cy="347771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5896" y="1"/>
            <a:ext cx="2855819" cy="3428997"/>
          </a:xfrm>
          <a:prstGeom prst="rect">
            <a:avLst/>
          </a:prstGeom>
        </p:spPr>
      </p:pic>
    </p:spTree>
    <p:extLst>
      <p:ext uri="{BB962C8B-B14F-4D97-AF65-F5344CB8AC3E}">
        <p14:creationId xmlns:p14="http://schemas.microsoft.com/office/powerpoint/2010/main" val="38714223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78834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18572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47387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6490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1710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 y="-22992"/>
            <a:ext cx="9144000" cy="41477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2" y="4124802"/>
            <a:ext cx="9147902" cy="2859305"/>
          </a:xfrm>
          <a:prstGeom prst="rect">
            <a:avLst/>
          </a:prstGeom>
        </p:spPr>
      </p:pic>
    </p:spTree>
    <p:extLst>
      <p:ext uri="{BB962C8B-B14F-4D97-AF65-F5344CB8AC3E}">
        <p14:creationId xmlns:p14="http://schemas.microsoft.com/office/powerpoint/2010/main" val="26092203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423188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0"/>
            <a:ext cx="9121588" cy="6858000"/>
          </a:xfrm>
          <a:prstGeom prst="rect">
            <a:avLst/>
          </a:prstGeom>
        </p:spPr>
      </p:pic>
    </p:spTree>
    <p:extLst>
      <p:ext uri="{BB962C8B-B14F-4D97-AF65-F5344CB8AC3E}">
        <p14:creationId xmlns:p14="http://schemas.microsoft.com/office/powerpoint/2010/main" val="16946339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8530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4743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80293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83765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242783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2778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8771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3810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43504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174</TotalTime>
  <Words>2250</Words>
  <Application>Microsoft Office PowerPoint</Application>
  <PresentationFormat>Presentación en pantalla (4:3)</PresentationFormat>
  <Paragraphs>298</Paragraphs>
  <Slides>134</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134</vt:i4>
      </vt:variant>
    </vt:vector>
  </HeadingPairs>
  <TitlesOfParts>
    <vt:vector size="139" baseType="lpstr">
      <vt:lpstr>Arial</vt:lpstr>
      <vt:lpstr>Calibri</vt:lpstr>
      <vt:lpstr>Trebuchet MS</vt:lpstr>
      <vt:lpstr>Wingdings 3</vt:lpstr>
      <vt:lpstr>Faceta</vt:lpstr>
      <vt:lpstr>EUROPA.-LA VUELTA AL MUNDO EN 885 JARDINES.-JARDINES BOTANICOS DE INGLATERRA y WALES</vt:lpstr>
      <vt:lpstr>Bedgebury National Pinetum.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Birmingham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Cambridge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 of Wales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JARDINES.-JARDINES BOTANICOS DE INGLATERRA</dc:title>
  <dc:creator>Josep</dc:creator>
  <cp:lastModifiedBy>Usuario</cp:lastModifiedBy>
  <cp:revision>16</cp:revision>
  <dcterms:created xsi:type="dcterms:W3CDTF">2014-03-08T06:37:16Z</dcterms:created>
  <dcterms:modified xsi:type="dcterms:W3CDTF">2018-03-12T16:50:23Z</dcterms:modified>
</cp:coreProperties>
</file>