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0"/>
  </p:notesMasterIdLst>
  <p:sldIdLst>
    <p:sldId id="366" r:id="rId2"/>
    <p:sldId id="257" r:id="rId3"/>
    <p:sldId id="478" r:id="rId4"/>
    <p:sldId id="479" r:id="rId5"/>
    <p:sldId id="480" r:id="rId6"/>
    <p:sldId id="481" r:id="rId7"/>
    <p:sldId id="275" r:id="rId8"/>
    <p:sldId id="258" r:id="rId9"/>
    <p:sldId id="267" r:id="rId10"/>
    <p:sldId id="279" r:id="rId11"/>
    <p:sldId id="271" r:id="rId12"/>
    <p:sldId id="259" r:id="rId13"/>
    <p:sldId id="276" r:id="rId14"/>
    <p:sldId id="278" r:id="rId15"/>
    <p:sldId id="261" r:id="rId16"/>
    <p:sldId id="264" r:id="rId17"/>
    <p:sldId id="263" r:id="rId18"/>
    <p:sldId id="448" r:id="rId19"/>
    <p:sldId id="451" r:id="rId20"/>
    <p:sldId id="452" r:id="rId21"/>
    <p:sldId id="449" r:id="rId22"/>
    <p:sldId id="266" r:id="rId23"/>
    <p:sldId id="435" r:id="rId24"/>
    <p:sldId id="268" r:id="rId25"/>
    <p:sldId id="260" r:id="rId26"/>
    <p:sldId id="262" r:id="rId27"/>
    <p:sldId id="270" r:id="rId28"/>
    <p:sldId id="436" r:id="rId29"/>
    <p:sldId id="265" r:id="rId30"/>
    <p:sldId id="269" r:id="rId31"/>
    <p:sldId id="454" r:id="rId32"/>
    <p:sldId id="461" r:id="rId33"/>
    <p:sldId id="462" r:id="rId34"/>
    <p:sldId id="463" r:id="rId35"/>
    <p:sldId id="455" r:id="rId36"/>
    <p:sldId id="464" r:id="rId37"/>
    <p:sldId id="465" r:id="rId38"/>
    <p:sldId id="468" r:id="rId39"/>
    <p:sldId id="460" r:id="rId40"/>
    <p:sldId id="272" r:id="rId41"/>
    <p:sldId id="273" r:id="rId42"/>
    <p:sldId id="274" r:id="rId43"/>
    <p:sldId id="277" r:id="rId44"/>
    <p:sldId id="280" r:id="rId45"/>
    <p:sldId id="281" r:id="rId46"/>
    <p:sldId id="470" r:id="rId47"/>
    <p:sldId id="471" r:id="rId48"/>
    <p:sldId id="457" r:id="rId49"/>
    <p:sldId id="472" r:id="rId50"/>
    <p:sldId id="473" r:id="rId51"/>
    <p:sldId id="475" r:id="rId52"/>
    <p:sldId id="416" r:id="rId53"/>
    <p:sldId id="417" r:id="rId54"/>
    <p:sldId id="418" r:id="rId55"/>
    <p:sldId id="419" r:id="rId56"/>
    <p:sldId id="423" r:id="rId57"/>
    <p:sldId id="424" r:id="rId58"/>
    <p:sldId id="426" r:id="rId59"/>
    <p:sldId id="427" r:id="rId60"/>
    <p:sldId id="428" r:id="rId61"/>
    <p:sldId id="422" r:id="rId62"/>
    <p:sldId id="421" r:id="rId63"/>
    <p:sldId id="425" r:id="rId64"/>
    <p:sldId id="429" r:id="rId65"/>
    <p:sldId id="430" r:id="rId66"/>
    <p:sldId id="431" r:id="rId67"/>
    <p:sldId id="432" r:id="rId68"/>
    <p:sldId id="420" r:id="rId69"/>
    <p:sldId id="441" r:id="rId70"/>
    <p:sldId id="434" r:id="rId71"/>
    <p:sldId id="438" r:id="rId72"/>
    <p:sldId id="439" r:id="rId73"/>
    <p:sldId id="442" r:id="rId74"/>
    <p:sldId id="443" r:id="rId75"/>
    <p:sldId id="444" r:id="rId76"/>
    <p:sldId id="445" r:id="rId77"/>
    <p:sldId id="447" r:id="rId78"/>
    <p:sldId id="450" r:id="rId79"/>
    <p:sldId id="453" r:id="rId80"/>
    <p:sldId id="456" r:id="rId81"/>
    <p:sldId id="458" r:id="rId82"/>
    <p:sldId id="459" r:id="rId83"/>
    <p:sldId id="466" r:id="rId84"/>
    <p:sldId id="467" r:id="rId85"/>
    <p:sldId id="476" r:id="rId86"/>
    <p:sldId id="477" r:id="rId87"/>
    <p:sldId id="367" r:id="rId88"/>
    <p:sldId id="482" r:id="rId89"/>
    <p:sldId id="368" r:id="rId90"/>
    <p:sldId id="369" r:id="rId91"/>
    <p:sldId id="371" r:id="rId92"/>
    <p:sldId id="396" r:id="rId93"/>
    <p:sldId id="397" r:id="rId94"/>
    <p:sldId id="398" r:id="rId95"/>
    <p:sldId id="399" r:id="rId96"/>
    <p:sldId id="400" r:id="rId97"/>
    <p:sldId id="401" r:id="rId98"/>
    <p:sldId id="402" r:id="rId99"/>
    <p:sldId id="403" r:id="rId100"/>
    <p:sldId id="404" r:id="rId101"/>
    <p:sldId id="405" r:id="rId102"/>
    <p:sldId id="372" r:id="rId103"/>
    <p:sldId id="373" r:id="rId104"/>
    <p:sldId id="374" r:id="rId105"/>
    <p:sldId id="375" r:id="rId106"/>
    <p:sldId id="376" r:id="rId107"/>
    <p:sldId id="377" r:id="rId108"/>
    <p:sldId id="378" r:id="rId109"/>
    <p:sldId id="379" r:id="rId110"/>
    <p:sldId id="380" r:id="rId111"/>
    <p:sldId id="381" r:id="rId112"/>
    <p:sldId id="382" r:id="rId113"/>
    <p:sldId id="383" r:id="rId114"/>
    <p:sldId id="384" r:id="rId115"/>
    <p:sldId id="385" r:id="rId116"/>
    <p:sldId id="386" r:id="rId117"/>
    <p:sldId id="387" r:id="rId118"/>
    <p:sldId id="388" r:id="rId119"/>
    <p:sldId id="389" r:id="rId120"/>
    <p:sldId id="406" r:id="rId121"/>
    <p:sldId id="407" r:id="rId122"/>
    <p:sldId id="408" r:id="rId123"/>
    <p:sldId id="409" r:id="rId124"/>
    <p:sldId id="410" r:id="rId125"/>
    <p:sldId id="411" r:id="rId126"/>
    <p:sldId id="412" r:id="rId127"/>
    <p:sldId id="413" r:id="rId128"/>
    <p:sldId id="414" r:id="rId1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D3F8AC-21B7-4F51-AD56-F55E825FED29}"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865D3B-0B72-4C5E-A29E-B0D767D31968}" type="slidenum">
              <a:rPr lang="es-ES" smtClean="0"/>
              <a:t>‹Nº›</a:t>
            </a:fld>
            <a:endParaRPr lang="es-ES" dirty="0"/>
          </a:p>
        </p:txBody>
      </p:sp>
    </p:spTree>
    <p:extLst>
      <p:ext uri="{BB962C8B-B14F-4D97-AF65-F5344CB8AC3E}">
        <p14:creationId xmlns:p14="http://schemas.microsoft.com/office/powerpoint/2010/main" val="409546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a:t>
            </a:fld>
            <a:endParaRPr lang="es-ES" dirty="0"/>
          </a:p>
        </p:txBody>
      </p:sp>
    </p:spTree>
    <p:extLst>
      <p:ext uri="{BB962C8B-B14F-4D97-AF65-F5344CB8AC3E}">
        <p14:creationId xmlns:p14="http://schemas.microsoft.com/office/powerpoint/2010/main" val="3831089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a:t>
            </a:fld>
            <a:endParaRPr lang="es-ES" dirty="0"/>
          </a:p>
        </p:txBody>
      </p:sp>
    </p:spTree>
    <p:extLst>
      <p:ext uri="{BB962C8B-B14F-4D97-AF65-F5344CB8AC3E}">
        <p14:creationId xmlns:p14="http://schemas.microsoft.com/office/powerpoint/2010/main" val="3123970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9</a:t>
            </a:fld>
            <a:endParaRPr lang="es-ES" dirty="0"/>
          </a:p>
        </p:txBody>
      </p:sp>
    </p:spTree>
    <p:extLst>
      <p:ext uri="{BB962C8B-B14F-4D97-AF65-F5344CB8AC3E}">
        <p14:creationId xmlns:p14="http://schemas.microsoft.com/office/powerpoint/2010/main" val="3744106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10</a:t>
            </a:fld>
            <a:endParaRPr lang="es-ES" dirty="0"/>
          </a:p>
        </p:txBody>
      </p:sp>
    </p:spTree>
    <p:extLst>
      <p:ext uri="{BB962C8B-B14F-4D97-AF65-F5344CB8AC3E}">
        <p14:creationId xmlns:p14="http://schemas.microsoft.com/office/powerpoint/2010/main" val="4040791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11</a:t>
            </a:fld>
            <a:endParaRPr lang="es-ES" dirty="0"/>
          </a:p>
        </p:txBody>
      </p:sp>
    </p:spTree>
    <p:extLst>
      <p:ext uri="{BB962C8B-B14F-4D97-AF65-F5344CB8AC3E}">
        <p14:creationId xmlns:p14="http://schemas.microsoft.com/office/powerpoint/2010/main" val="4135173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12</a:t>
            </a:fld>
            <a:endParaRPr lang="es-ES" dirty="0"/>
          </a:p>
        </p:txBody>
      </p:sp>
    </p:spTree>
    <p:extLst>
      <p:ext uri="{BB962C8B-B14F-4D97-AF65-F5344CB8AC3E}">
        <p14:creationId xmlns:p14="http://schemas.microsoft.com/office/powerpoint/2010/main" val="386897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13</a:t>
            </a:fld>
            <a:endParaRPr lang="es-ES" dirty="0"/>
          </a:p>
        </p:txBody>
      </p:sp>
    </p:spTree>
    <p:extLst>
      <p:ext uri="{BB962C8B-B14F-4D97-AF65-F5344CB8AC3E}">
        <p14:creationId xmlns:p14="http://schemas.microsoft.com/office/powerpoint/2010/main" val="4265526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14</a:t>
            </a:fld>
            <a:endParaRPr lang="es-ES" dirty="0"/>
          </a:p>
        </p:txBody>
      </p:sp>
    </p:spTree>
    <p:extLst>
      <p:ext uri="{BB962C8B-B14F-4D97-AF65-F5344CB8AC3E}">
        <p14:creationId xmlns:p14="http://schemas.microsoft.com/office/powerpoint/2010/main" val="3907616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15</a:t>
            </a:fld>
            <a:endParaRPr lang="es-ES" dirty="0"/>
          </a:p>
        </p:txBody>
      </p:sp>
    </p:spTree>
    <p:extLst>
      <p:ext uri="{BB962C8B-B14F-4D97-AF65-F5344CB8AC3E}">
        <p14:creationId xmlns:p14="http://schemas.microsoft.com/office/powerpoint/2010/main" val="423236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16</a:t>
            </a:fld>
            <a:endParaRPr lang="es-ES" dirty="0"/>
          </a:p>
        </p:txBody>
      </p:sp>
    </p:spTree>
    <p:extLst>
      <p:ext uri="{BB962C8B-B14F-4D97-AF65-F5344CB8AC3E}">
        <p14:creationId xmlns:p14="http://schemas.microsoft.com/office/powerpoint/2010/main" val="2867670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17</a:t>
            </a:fld>
            <a:endParaRPr lang="es-ES" dirty="0"/>
          </a:p>
        </p:txBody>
      </p:sp>
    </p:spTree>
    <p:extLst>
      <p:ext uri="{BB962C8B-B14F-4D97-AF65-F5344CB8AC3E}">
        <p14:creationId xmlns:p14="http://schemas.microsoft.com/office/powerpoint/2010/main" val="1707317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18</a:t>
            </a:fld>
            <a:endParaRPr lang="es-ES" dirty="0"/>
          </a:p>
        </p:txBody>
      </p:sp>
    </p:spTree>
    <p:extLst>
      <p:ext uri="{BB962C8B-B14F-4D97-AF65-F5344CB8AC3E}">
        <p14:creationId xmlns:p14="http://schemas.microsoft.com/office/powerpoint/2010/main" val="1674041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19</a:t>
            </a:fld>
            <a:endParaRPr lang="es-ES" dirty="0"/>
          </a:p>
        </p:txBody>
      </p:sp>
    </p:spTree>
    <p:extLst>
      <p:ext uri="{BB962C8B-B14F-4D97-AF65-F5344CB8AC3E}">
        <p14:creationId xmlns:p14="http://schemas.microsoft.com/office/powerpoint/2010/main" val="1120743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20</a:t>
            </a:fld>
            <a:endParaRPr lang="es-ES" dirty="0"/>
          </a:p>
        </p:txBody>
      </p:sp>
    </p:spTree>
    <p:extLst>
      <p:ext uri="{BB962C8B-B14F-4D97-AF65-F5344CB8AC3E}">
        <p14:creationId xmlns:p14="http://schemas.microsoft.com/office/powerpoint/2010/main" val="2851512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21</a:t>
            </a:fld>
            <a:endParaRPr lang="es-ES" dirty="0"/>
          </a:p>
        </p:txBody>
      </p:sp>
    </p:spTree>
    <p:extLst>
      <p:ext uri="{BB962C8B-B14F-4D97-AF65-F5344CB8AC3E}">
        <p14:creationId xmlns:p14="http://schemas.microsoft.com/office/powerpoint/2010/main" val="1953920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22</a:t>
            </a:fld>
            <a:endParaRPr lang="es-ES" dirty="0"/>
          </a:p>
        </p:txBody>
      </p:sp>
    </p:spTree>
    <p:extLst>
      <p:ext uri="{BB962C8B-B14F-4D97-AF65-F5344CB8AC3E}">
        <p14:creationId xmlns:p14="http://schemas.microsoft.com/office/powerpoint/2010/main" val="2816158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23</a:t>
            </a:fld>
            <a:endParaRPr lang="es-ES" dirty="0"/>
          </a:p>
        </p:txBody>
      </p:sp>
    </p:spTree>
    <p:extLst>
      <p:ext uri="{BB962C8B-B14F-4D97-AF65-F5344CB8AC3E}">
        <p14:creationId xmlns:p14="http://schemas.microsoft.com/office/powerpoint/2010/main" val="1014500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24</a:t>
            </a:fld>
            <a:endParaRPr lang="es-ES" dirty="0"/>
          </a:p>
        </p:txBody>
      </p:sp>
    </p:spTree>
    <p:extLst>
      <p:ext uri="{BB962C8B-B14F-4D97-AF65-F5344CB8AC3E}">
        <p14:creationId xmlns:p14="http://schemas.microsoft.com/office/powerpoint/2010/main" val="1631172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25</a:t>
            </a:fld>
            <a:endParaRPr lang="es-ES" dirty="0"/>
          </a:p>
        </p:txBody>
      </p:sp>
    </p:spTree>
    <p:extLst>
      <p:ext uri="{BB962C8B-B14F-4D97-AF65-F5344CB8AC3E}">
        <p14:creationId xmlns:p14="http://schemas.microsoft.com/office/powerpoint/2010/main" val="4071444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26</a:t>
            </a:fld>
            <a:endParaRPr lang="es-ES" dirty="0"/>
          </a:p>
        </p:txBody>
      </p:sp>
    </p:spTree>
    <p:extLst>
      <p:ext uri="{BB962C8B-B14F-4D97-AF65-F5344CB8AC3E}">
        <p14:creationId xmlns:p14="http://schemas.microsoft.com/office/powerpoint/2010/main" val="499622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27</a:t>
            </a:fld>
            <a:endParaRPr lang="es-ES" dirty="0"/>
          </a:p>
        </p:txBody>
      </p:sp>
    </p:spTree>
    <p:extLst>
      <p:ext uri="{BB962C8B-B14F-4D97-AF65-F5344CB8AC3E}">
        <p14:creationId xmlns:p14="http://schemas.microsoft.com/office/powerpoint/2010/main" val="2351028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28</a:t>
            </a:fld>
            <a:endParaRPr lang="es-ES" dirty="0"/>
          </a:p>
        </p:txBody>
      </p:sp>
    </p:spTree>
    <p:extLst>
      <p:ext uri="{BB962C8B-B14F-4D97-AF65-F5344CB8AC3E}">
        <p14:creationId xmlns:p14="http://schemas.microsoft.com/office/powerpoint/2010/main" val="4060811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29</a:t>
            </a:fld>
            <a:endParaRPr lang="es-ES" dirty="0"/>
          </a:p>
        </p:txBody>
      </p:sp>
    </p:spTree>
    <p:extLst>
      <p:ext uri="{BB962C8B-B14F-4D97-AF65-F5344CB8AC3E}">
        <p14:creationId xmlns:p14="http://schemas.microsoft.com/office/powerpoint/2010/main" val="1267357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30</a:t>
            </a:fld>
            <a:endParaRPr lang="es-ES" dirty="0"/>
          </a:p>
        </p:txBody>
      </p:sp>
    </p:spTree>
    <p:extLst>
      <p:ext uri="{BB962C8B-B14F-4D97-AF65-F5344CB8AC3E}">
        <p14:creationId xmlns:p14="http://schemas.microsoft.com/office/powerpoint/2010/main" val="1977166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31</a:t>
            </a:fld>
            <a:endParaRPr lang="es-ES" dirty="0"/>
          </a:p>
        </p:txBody>
      </p:sp>
    </p:spTree>
    <p:extLst>
      <p:ext uri="{BB962C8B-B14F-4D97-AF65-F5344CB8AC3E}">
        <p14:creationId xmlns:p14="http://schemas.microsoft.com/office/powerpoint/2010/main" val="4235590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32</a:t>
            </a:fld>
            <a:endParaRPr lang="es-ES" dirty="0"/>
          </a:p>
        </p:txBody>
      </p:sp>
    </p:spTree>
    <p:extLst>
      <p:ext uri="{BB962C8B-B14F-4D97-AF65-F5344CB8AC3E}">
        <p14:creationId xmlns:p14="http://schemas.microsoft.com/office/powerpoint/2010/main" val="826708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33</a:t>
            </a:fld>
            <a:endParaRPr lang="es-ES" dirty="0"/>
          </a:p>
        </p:txBody>
      </p:sp>
    </p:spTree>
    <p:extLst>
      <p:ext uri="{BB962C8B-B14F-4D97-AF65-F5344CB8AC3E}">
        <p14:creationId xmlns:p14="http://schemas.microsoft.com/office/powerpoint/2010/main" val="2773459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34</a:t>
            </a:fld>
            <a:endParaRPr lang="es-ES" dirty="0"/>
          </a:p>
        </p:txBody>
      </p:sp>
    </p:spTree>
    <p:extLst>
      <p:ext uri="{BB962C8B-B14F-4D97-AF65-F5344CB8AC3E}">
        <p14:creationId xmlns:p14="http://schemas.microsoft.com/office/powerpoint/2010/main" val="1224254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35</a:t>
            </a:fld>
            <a:endParaRPr lang="es-ES" dirty="0"/>
          </a:p>
        </p:txBody>
      </p:sp>
    </p:spTree>
    <p:extLst>
      <p:ext uri="{BB962C8B-B14F-4D97-AF65-F5344CB8AC3E}">
        <p14:creationId xmlns:p14="http://schemas.microsoft.com/office/powerpoint/2010/main" val="2180661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36</a:t>
            </a:fld>
            <a:endParaRPr lang="es-ES" dirty="0"/>
          </a:p>
        </p:txBody>
      </p:sp>
    </p:spTree>
    <p:extLst>
      <p:ext uri="{BB962C8B-B14F-4D97-AF65-F5344CB8AC3E}">
        <p14:creationId xmlns:p14="http://schemas.microsoft.com/office/powerpoint/2010/main" val="9550411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37</a:t>
            </a:fld>
            <a:endParaRPr lang="es-ES" dirty="0"/>
          </a:p>
        </p:txBody>
      </p:sp>
    </p:spTree>
    <p:extLst>
      <p:ext uri="{BB962C8B-B14F-4D97-AF65-F5344CB8AC3E}">
        <p14:creationId xmlns:p14="http://schemas.microsoft.com/office/powerpoint/2010/main" val="38511573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38</a:t>
            </a:fld>
            <a:endParaRPr lang="es-ES" dirty="0"/>
          </a:p>
        </p:txBody>
      </p:sp>
    </p:spTree>
    <p:extLst>
      <p:ext uri="{BB962C8B-B14F-4D97-AF65-F5344CB8AC3E}">
        <p14:creationId xmlns:p14="http://schemas.microsoft.com/office/powerpoint/2010/main" val="1374096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39</a:t>
            </a:fld>
            <a:endParaRPr lang="es-ES" dirty="0"/>
          </a:p>
        </p:txBody>
      </p:sp>
    </p:spTree>
    <p:extLst>
      <p:ext uri="{BB962C8B-B14F-4D97-AF65-F5344CB8AC3E}">
        <p14:creationId xmlns:p14="http://schemas.microsoft.com/office/powerpoint/2010/main" val="148127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40</a:t>
            </a:fld>
            <a:endParaRPr lang="es-ES" dirty="0"/>
          </a:p>
        </p:txBody>
      </p:sp>
    </p:spTree>
    <p:extLst>
      <p:ext uri="{BB962C8B-B14F-4D97-AF65-F5344CB8AC3E}">
        <p14:creationId xmlns:p14="http://schemas.microsoft.com/office/powerpoint/2010/main" val="346328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(Belfast).-Lavandula</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41</a:t>
            </a:fld>
            <a:endParaRPr lang="es-ES" dirty="0"/>
          </a:p>
        </p:txBody>
      </p:sp>
    </p:spTree>
    <p:extLst>
      <p:ext uri="{BB962C8B-B14F-4D97-AF65-F5344CB8AC3E}">
        <p14:creationId xmlns:p14="http://schemas.microsoft.com/office/powerpoint/2010/main" val="2054685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 Gardens (Belfast)</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42</a:t>
            </a:fld>
            <a:endParaRPr lang="es-ES" dirty="0"/>
          </a:p>
        </p:txBody>
      </p:sp>
    </p:spTree>
    <p:extLst>
      <p:ext uri="{BB962C8B-B14F-4D97-AF65-F5344CB8AC3E}">
        <p14:creationId xmlns:p14="http://schemas.microsoft.com/office/powerpoint/2010/main" val="2785005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43</a:t>
            </a:fld>
            <a:endParaRPr lang="es-ES" dirty="0"/>
          </a:p>
        </p:txBody>
      </p:sp>
    </p:spTree>
    <p:extLst>
      <p:ext uri="{BB962C8B-B14F-4D97-AF65-F5344CB8AC3E}">
        <p14:creationId xmlns:p14="http://schemas.microsoft.com/office/powerpoint/2010/main" val="4204107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44</a:t>
            </a:fld>
            <a:endParaRPr lang="es-ES" dirty="0"/>
          </a:p>
        </p:txBody>
      </p:sp>
    </p:spTree>
    <p:extLst>
      <p:ext uri="{BB962C8B-B14F-4D97-AF65-F5344CB8AC3E}">
        <p14:creationId xmlns:p14="http://schemas.microsoft.com/office/powerpoint/2010/main" val="1483917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45</a:t>
            </a:fld>
            <a:endParaRPr lang="es-ES" dirty="0"/>
          </a:p>
        </p:txBody>
      </p:sp>
    </p:spTree>
    <p:extLst>
      <p:ext uri="{BB962C8B-B14F-4D97-AF65-F5344CB8AC3E}">
        <p14:creationId xmlns:p14="http://schemas.microsoft.com/office/powerpoint/2010/main" val="16988383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46</a:t>
            </a:fld>
            <a:endParaRPr lang="es-ES" dirty="0"/>
          </a:p>
        </p:txBody>
      </p:sp>
    </p:spTree>
    <p:extLst>
      <p:ext uri="{BB962C8B-B14F-4D97-AF65-F5344CB8AC3E}">
        <p14:creationId xmlns:p14="http://schemas.microsoft.com/office/powerpoint/2010/main" val="3472198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48</a:t>
            </a:fld>
            <a:endParaRPr lang="es-ES" dirty="0"/>
          </a:p>
        </p:txBody>
      </p:sp>
    </p:spTree>
    <p:extLst>
      <p:ext uri="{BB962C8B-B14F-4D97-AF65-F5344CB8AC3E}">
        <p14:creationId xmlns:p14="http://schemas.microsoft.com/office/powerpoint/2010/main" val="645785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49</a:t>
            </a:fld>
            <a:endParaRPr lang="es-ES" dirty="0"/>
          </a:p>
        </p:txBody>
      </p:sp>
    </p:spTree>
    <p:extLst>
      <p:ext uri="{BB962C8B-B14F-4D97-AF65-F5344CB8AC3E}">
        <p14:creationId xmlns:p14="http://schemas.microsoft.com/office/powerpoint/2010/main" val="12804915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50</a:t>
            </a:fld>
            <a:endParaRPr lang="es-ES" dirty="0"/>
          </a:p>
        </p:txBody>
      </p:sp>
    </p:spTree>
    <p:extLst>
      <p:ext uri="{BB962C8B-B14F-4D97-AF65-F5344CB8AC3E}">
        <p14:creationId xmlns:p14="http://schemas.microsoft.com/office/powerpoint/2010/main" val="41592194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51</a:t>
            </a:fld>
            <a:endParaRPr lang="es-ES" dirty="0"/>
          </a:p>
        </p:txBody>
      </p:sp>
    </p:spTree>
    <p:extLst>
      <p:ext uri="{BB962C8B-B14F-4D97-AF65-F5344CB8AC3E}">
        <p14:creationId xmlns:p14="http://schemas.microsoft.com/office/powerpoint/2010/main" val="19602818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52</a:t>
            </a:fld>
            <a:endParaRPr lang="es-ES" dirty="0"/>
          </a:p>
        </p:txBody>
      </p:sp>
    </p:spTree>
    <p:extLst>
      <p:ext uri="{BB962C8B-B14F-4D97-AF65-F5344CB8AC3E}">
        <p14:creationId xmlns:p14="http://schemas.microsoft.com/office/powerpoint/2010/main" val="3267665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53</a:t>
            </a:fld>
            <a:endParaRPr lang="es-ES" dirty="0"/>
          </a:p>
        </p:txBody>
      </p:sp>
    </p:spTree>
    <p:extLst>
      <p:ext uri="{BB962C8B-B14F-4D97-AF65-F5344CB8AC3E}">
        <p14:creationId xmlns:p14="http://schemas.microsoft.com/office/powerpoint/2010/main" val="748448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54</a:t>
            </a:fld>
            <a:endParaRPr lang="es-ES" dirty="0"/>
          </a:p>
        </p:txBody>
      </p:sp>
    </p:spTree>
    <p:extLst>
      <p:ext uri="{BB962C8B-B14F-4D97-AF65-F5344CB8AC3E}">
        <p14:creationId xmlns:p14="http://schemas.microsoft.com/office/powerpoint/2010/main" val="32907702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55</a:t>
            </a:fld>
            <a:endParaRPr lang="es-ES" dirty="0"/>
          </a:p>
        </p:txBody>
      </p:sp>
    </p:spTree>
    <p:extLst>
      <p:ext uri="{BB962C8B-B14F-4D97-AF65-F5344CB8AC3E}">
        <p14:creationId xmlns:p14="http://schemas.microsoft.com/office/powerpoint/2010/main" val="7743121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56</a:t>
            </a:fld>
            <a:endParaRPr lang="es-ES" dirty="0"/>
          </a:p>
        </p:txBody>
      </p:sp>
    </p:spTree>
    <p:extLst>
      <p:ext uri="{BB962C8B-B14F-4D97-AF65-F5344CB8AC3E}">
        <p14:creationId xmlns:p14="http://schemas.microsoft.com/office/powerpoint/2010/main" val="1470786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57</a:t>
            </a:fld>
            <a:endParaRPr lang="es-ES" dirty="0"/>
          </a:p>
        </p:txBody>
      </p:sp>
    </p:spTree>
    <p:extLst>
      <p:ext uri="{BB962C8B-B14F-4D97-AF65-F5344CB8AC3E}">
        <p14:creationId xmlns:p14="http://schemas.microsoft.com/office/powerpoint/2010/main" val="15830666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58</a:t>
            </a:fld>
            <a:endParaRPr lang="es-ES" dirty="0"/>
          </a:p>
        </p:txBody>
      </p:sp>
    </p:spTree>
    <p:extLst>
      <p:ext uri="{BB962C8B-B14F-4D97-AF65-F5344CB8AC3E}">
        <p14:creationId xmlns:p14="http://schemas.microsoft.com/office/powerpoint/2010/main" val="6811520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59</a:t>
            </a:fld>
            <a:endParaRPr lang="es-ES" dirty="0"/>
          </a:p>
        </p:txBody>
      </p:sp>
    </p:spTree>
    <p:extLst>
      <p:ext uri="{BB962C8B-B14F-4D97-AF65-F5344CB8AC3E}">
        <p14:creationId xmlns:p14="http://schemas.microsoft.com/office/powerpoint/2010/main" val="39987370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60</a:t>
            </a:fld>
            <a:endParaRPr lang="es-ES" dirty="0"/>
          </a:p>
        </p:txBody>
      </p:sp>
    </p:spTree>
    <p:extLst>
      <p:ext uri="{BB962C8B-B14F-4D97-AF65-F5344CB8AC3E}">
        <p14:creationId xmlns:p14="http://schemas.microsoft.com/office/powerpoint/2010/main" val="10501065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61</a:t>
            </a:fld>
            <a:endParaRPr lang="es-ES" dirty="0"/>
          </a:p>
        </p:txBody>
      </p:sp>
    </p:spTree>
    <p:extLst>
      <p:ext uri="{BB962C8B-B14F-4D97-AF65-F5344CB8AC3E}">
        <p14:creationId xmlns:p14="http://schemas.microsoft.com/office/powerpoint/2010/main" val="16846603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62</a:t>
            </a:fld>
            <a:endParaRPr lang="es-ES" dirty="0"/>
          </a:p>
        </p:txBody>
      </p:sp>
    </p:spTree>
    <p:extLst>
      <p:ext uri="{BB962C8B-B14F-4D97-AF65-F5344CB8AC3E}">
        <p14:creationId xmlns:p14="http://schemas.microsoft.com/office/powerpoint/2010/main" val="12125343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63</a:t>
            </a:fld>
            <a:endParaRPr lang="es-ES" dirty="0"/>
          </a:p>
        </p:txBody>
      </p:sp>
    </p:spTree>
    <p:extLst>
      <p:ext uri="{BB962C8B-B14F-4D97-AF65-F5344CB8AC3E}">
        <p14:creationId xmlns:p14="http://schemas.microsoft.com/office/powerpoint/2010/main" val="6557699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64</a:t>
            </a:fld>
            <a:endParaRPr lang="es-ES" dirty="0"/>
          </a:p>
        </p:txBody>
      </p:sp>
    </p:spTree>
    <p:extLst>
      <p:ext uri="{BB962C8B-B14F-4D97-AF65-F5344CB8AC3E}">
        <p14:creationId xmlns:p14="http://schemas.microsoft.com/office/powerpoint/2010/main" val="30882877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65</a:t>
            </a:fld>
            <a:endParaRPr lang="es-ES" dirty="0"/>
          </a:p>
        </p:txBody>
      </p:sp>
    </p:spTree>
    <p:extLst>
      <p:ext uri="{BB962C8B-B14F-4D97-AF65-F5344CB8AC3E}">
        <p14:creationId xmlns:p14="http://schemas.microsoft.com/office/powerpoint/2010/main" val="12644470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66</a:t>
            </a:fld>
            <a:endParaRPr lang="es-ES" dirty="0"/>
          </a:p>
        </p:txBody>
      </p:sp>
    </p:spTree>
    <p:extLst>
      <p:ext uri="{BB962C8B-B14F-4D97-AF65-F5344CB8AC3E}">
        <p14:creationId xmlns:p14="http://schemas.microsoft.com/office/powerpoint/2010/main" val="29224654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67</a:t>
            </a:fld>
            <a:endParaRPr lang="es-ES" dirty="0"/>
          </a:p>
        </p:txBody>
      </p:sp>
    </p:spTree>
    <p:extLst>
      <p:ext uri="{BB962C8B-B14F-4D97-AF65-F5344CB8AC3E}">
        <p14:creationId xmlns:p14="http://schemas.microsoft.com/office/powerpoint/2010/main" val="14901230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68</a:t>
            </a:fld>
            <a:endParaRPr lang="es-ES" dirty="0"/>
          </a:p>
        </p:txBody>
      </p:sp>
    </p:spTree>
    <p:extLst>
      <p:ext uri="{BB962C8B-B14F-4D97-AF65-F5344CB8AC3E}">
        <p14:creationId xmlns:p14="http://schemas.microsoft.com/office/powerpoint/2010/main" val="32470786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69</a:t>
            </a:fld>
            <a:endParaRPr lang="es-ES" dirty="0"/>
          </a:p>
        </p:txBody>
      </p:sp>
    </p:spTree>
    <p:extLst>
      <p:ext uri="{BB962C8B-B14F-4D97-AF65-F5344CB8AC3E}">
        <p14:creationId xmlns:p14="http://schemas.microsoft.com/office/powerpoint/2010/main" val="2443089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70</a:t>
            </a:fld>
            <a:endParaRPr lang="es-ES" dirty="0"/>
          </a:p>
        </p:txBody>
      </p:sp>
    </p:spTree>
    <p:extLst>
      <p:ext uri="{BB962C8B-B14F-4D97-AF65-F5344CB8AC3E}">
        <p14:creationId xmlns:p14="http://schemas.microsoft.com/office/powerpoint/2010/main" val="34080147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71</a:t>
            </a:fld>
            <a:endParaRPr lang="es-ES" dirty="0"/>
          </a:p>
        </p:txBody>
      </p:sp>
    </p:spTree>
    <p:extLst>
      <p:ext uri="{BB962C8B-B14F-4D97-AF65-F5344CB8AC3E}">
        <p14:creationId xmlns:p14="http://schemas.microsoft.com/office/powerpoint/2010/main" val="27249581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72</a:t>
            </a:fld>
            <a:endParaRPr lang="es-ES" dirty="0"/>
          </a:p>
        </p:txBody>
      </p:sp>
    </p:spTree>
    <p:extLst>
      <p:ext uri="{BB962C8B-B14F-4D97-AF65-F5344CB8AC3E}">
        <p14:creationId xmlns:p14="http://schemas.microsoft.com/office/powerpoint/2010/main" val="33430173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73</a:t>
            </a:fld>
            <a:endParaRPr lang="es-ES" dirty="0"/>
          </a:p>
        </p:txBody>
      </p:sp>
    </p:spTree>
    <p:extLst>
      <p:ext uri="{BB962C8B-B14F-4D97-AF65-F5344CB8AC3E}">
        <p14:creationId xmlns:p14="http://schemas.microsoft.com/office/powerpoint/2010/main" val="7919044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74</a:t>
            </a:fld>
            <a:endParaRPr lang="es-ES" dirty="0"/>
          </a:p>
        </p:txBody>
      </p:sp>
    </p:spTree>
    <p:extLst>
      <p:ext uri="{BB962C8B-B14F-4D97-AF65-F5344CB8AC3E}">
        <p14:creationId xmlns:p14="http://schemas.microsoft.com/office/powerpoint/2010/main" val="30955598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75</a:t>
            </a:fld>
            <a:endParaRPr lang="es-ES" dirty="0"/>
          </a:p>
        </p:txBody>
      </p:sp>
    </p:spTree>
    <p:extLst>
      <p:ext uri="{BB962C8B-B14F-4D97-AF65-F5344CB8AC3E}">
        <p14:creationId xmlns:p14="http://schemas.microsoft.com/office/powerpoint/2010/main" val="12041464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76</a:t>
            </a:fld>
            <a:endParaRPr lang="es-ES" dirty="0"/>
          </a:p>
        </p:txBody>
      </p:sp>
    </p:spTree>
    <p:extLst>
      <p:ext uri="{BB962C8B-B14F-4D97-AF65-F5344CB8AC3E}">
        <p14:creationId xmlns:p14="http://schemas.microsoft.com/office/powerpoint/2010/main" val="29076984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77</a:t>
            </a:fld>
            <a:endParaRPr lang="es-ES" dirty="0"/>
          </a:p>
        </p:txBody>
      </p:sp>
    </p:spTree>
    <p:extLst>
      <p:ext uri="{BB962C8B-B14F-4D97-AF65-F5344CB8AC3E}">
        <p14:creationId xmlns:p14="http://schemas.microsoft.com/office/powerpoint/2010/main" val="30979656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Gardens.-Celosias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78</a:t>
            </a:fld>
            <a:endParaRPr lang="es-ES" dirty="0"/>
          </a:p>
        </p:txBody>
      </p:sp>
    </p:spTree>
    <p:extLst>
      <p:ext uri="{BB962C8B-B14F-4D97-AF65-F5344CB8AC3E}">
        <p14:creationId xmlns:p14="http://schemas.microsoft.com/office/powerpoint/2010/main" val="30790619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79</a:t>
            </a:fld>
            <a:endParaRPr lang="es-ES" dirty="0"/>
          </a:p>
        </p:txBody>
      </p:sp>
    </p:spTree>
    <p:extLst>
      <p:ext uri="{BB962C8B-B14F-4D97-AF65-F5344CB8AC3E}">
        <p14:creationId xmlns:p14="http://schemas.microsoft.com/office/powerpoint/2010/main" val="16358036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80</a:t>
            </a:fld>
            <a:endParaRPr lang="es-ES" dirty="0"/>
          </a:p>
        </p:txBody>
      </p:sp>
    </p:spTree>
    <p:extLst>
      <p:ext uri="{BB962C8B-B14F-4D97-AF65-F5344CB8AC3E}">
        <p14:creationId xmlns:p14="http://schemas.microsoft.com/office/powerpoint/2010/main" val="244944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81</a:t>
            </a:fld>
            <a:endParaRPr lang="es-ES" dirty="0"/>
          </a:p>
        </p:txBody>
      </p:sp>
    </p:spTree>
    <p:extLst>
      <p:ext uri="{BB962C8B-B14F-4D97-AF65-F5344CB8AC3E}">
        <p14:creationId xmlns:p14="http://schemas.microsoft.com/office/powerpoint/2010/main" val="10688608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Gardens.-Jacintos y Primulas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82</a:t>
            </a:fld>
            <a:endParaRPr lang="es-ES" dirty="0"/>
          </a:p>
        </p:txBody>
      </p:sp>
    </p:spTree>
    <p:extLst>
      <p:ext uri="{BB962C8B-B14F-4D97-AF65-F5344CB8AC3E}">
        <p14:creationId xmlns:p14="http://schemas.microsoft.com/office/powerpoint/2010/main" val="943843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83</a:t>
            </a:fld>
            <a:endParaRPr lang="es-ES" dirty="0"/>
          </a:p>
        </p:txBody>
      </p:sp>
    </p:spTree>
    <p:extLst>
      <p:ext uri="{BB962C8B-B14F-4D97-AF65-F5344CB8AC3E}">
        <p14:creationId xmlns:p14="http://schemas.microsoft.com/office/powerpoint/2010/main" val="18526706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84</a:t>
            </a:fld>
            <a:endParaRPr lang="es-ES" dirty="0"/>
          </a:p>
        </p:txBody>
      </p:sp>
    </p:spTree>
    <p:extLst>
      <p:ext uri="{BB962C8B-B14F-4D97-AF65-F5344CB8AC3E}">
        <p14:creationId xmlns:p14="http://schemas.microsoft.com/office/powerpoint/2010/main" val="3286143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85</a:t>
            </a:fld>
            <a:endParaRPr lang="es-ES" dirty="0"/>
          </a:p>
        </p:txBody>
      </p:sp>
    </p:spTree>
    <p:extLst>
      <p:ext uri="{BB962C8B-B14F-4D97-AF65-F5344CB8AC3E}">
        <p14:creationId xmlns:p14="http://schemas.microsoft.com/office/powerpoint/2010/main" val="9664678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Botanic Gardens.</a:t>
            </a:r>
          </a:p>
        </p:txBody>
      </p:sp>
      <p:sp>
        <p:nvSpPr>
          <p:cNvPr id="4" name="3 Marcador de número de diapositiva"/>
          <p:cNvSpPr>
            <a:spLocks noGrp="1"/>
          </p:cNvSpPr>
          <p:nvPr>
            <p:ph type="sldNum" sz="quarter" idx="10"/>
          </p:nvPr>
        </p:nvSpPr>
        <p:spPr/>
        <p:txBody>
          <a:bodyPr/>
          <a:lstStyle/>
          <a:p>
            <a:fld id="{45865D3B-0B72-4C5E-A29E-B0D767D31968}" type="slidenum">
              <a:rPr lang="es-ES" smtClean="0"/>
              <a:t>86</a:t>
            </a:fld>
            <a:endParaRPr lang="es-ES" dirty="0"/>
          </a:p>
        </p:txBody>
      </p:sp>
    </p:spTree>
    <p:extLst>
      <p:ext uri="{BB962C8B-B14F-4D97-AF65-F5344CB8AC3E}">
        <p14:creationId xmlns:p14="http://schemas.microsoft.com/office/powerpoint/2010/main" val="18501976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Ireland.-map</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810826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Glasnevin.--Curvilinear_range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5343730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8509936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6245625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31460270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9723910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9901164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0567183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1235733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6931628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073172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0680978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9811016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Glasnevin</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6764030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7884280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2375335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2846252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58580651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1302274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4763145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2200320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6811513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5751328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3974726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8653638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9816372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0263173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a:p>
            <a:endParaRPr lang="es-ES" dirty="0"/>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56486104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National Botanic Gardens of Ireland</a:t>
            </a:r>
          </a:p>
        </p:txBody>
      </p:sp>
      <p:sp>
        <p:nvSpPr>
          <p:cNvPr id="4" name="3 Marcador de número de diapositiva"/>
          <p:cNvSpPr>
            <a:spLocks noGrp="1"/>
          </p:cNvSpPr>
          <p:nvPr>
            <p:ph type="sldNum" sz="quarter" idx="10"/>
          </p:nvPr>
        </p:nvSpPr>
        <p:spPr/>
        <p:txBody>
          <a:bodyPr/>
          <a:lstStyle/>
          <a:p>
            <a:fld id="{DD67E9DA-9351-444D-AADB-7FF128806A28}"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23863116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Glasnevin.--Curvilinear_range</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3317149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61656486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46490391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98868337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9148484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13036328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6843865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Botanic_Gardens_in_Glasnevin.-Dublin</a:t>
            </a:r>
          </a:p>
          <a:p>
            <a:endParaRPr lang="es-ES" dirty="0"/>
          </a:p>
        </p:txBody>
      </p:sp>
      <p:sp>
        <p:nvSpPr>
          <p:cNvPr id="4" name="3 Marcador de número de diapositiva"/>
          <p:cNvSpPr>
            <a:spLocks noGrp="1"/>
          </p:cNvSpPr>
          <p:nvPr>
            <p:ph type="sldNum" sz="quarter" idx="10"/>
          </p:nvPr>
        </p:nvSpPr>
        <p:spPr/>
        <p:txBody>
          <a:bodyPr/>
          <a:lstStyle/>
          <a:p>
            <a:fld id="{E89E8A41-21BE-444E-8501-7C8AB0D51FFD}"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21325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199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303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0866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9801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1683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4547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156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4730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0817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5440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9693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60420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2756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1130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46623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9503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7056045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6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7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03648" y="1484784"/>
            <a:ext cx="5328592" cy="2304256"/>
          </a:xfrm>
        </p:spPr>
        <p:txBody>
          <a:bodyPr>
            <a:normAutofit/>
          </a:bodyPr>
          <a:lstStyle/>
          <a:p>
            <a:r>
              <a:rPr lang="es-ES" sz="3200" dirty="0"/>
              <a:t>EUROPA.-LA VUELTA AL MUNDO EN 885 JARDINES.-JARDINES BOTANICOS DE IRLANDA</a:t>
            </a:r>
          </a:p>
        </p:txBody>
      </p:sp>
      <p:sp>
        <p:nvSpPr>
          <p:cNvPr id="3" name="2 Subtítulo"/>
          <p:cNvSpPr>
            <a:spLocks noGrp="1"/>
          </p:cNvSpPr>
          <p:nvPr>
            <p:ph type="subTitle" idx="1"/>
          </p:nvPr>
        </p:nvSpPr>
        <p:spPr>
          <a:xfrm>
            <a:off x="2411760" y="5003322"/>
            <a:ext cx="4320480"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566282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 Gardens (Belfast)</a:t>
            </a:r>
          </a:p>
        </p:txBody>
      </p:sp>
      <p:sp>
        <p:nvSpPr>
          <p:cNvPr id="3" name="2 Marcador de contenido"/>
          <p:cNvSpPr>
            <a:spLocks noGrp="1"/>
          </p:cNvSpPr>
          <p:nvPr>
            <p:ph idx="1"/>
          </p:nvPr>
        </p:nvSpPr>
        <p:spPr/>
        <p:txBody>
          <a:bodyPr/>
          <a:lstStyle/>
          <a:p>
            <a:r>
              <a:rPr lang="es-ES" dirty="0"/>
              <a:t>Botanic Gardens es un parque público en Belfast , Irlanda del Norte .</a:t>
            </a:r>
          </a:p>
          <a:p>
            <a:r>
              <a:rPr lang="es-ES" dirty="0"/>
              <a:t>Ocupando (110.000 m 2) del sur de Belfast, los jardines son muy populares entre los trabajadores de oficina, estudiantes y turistas. </a:t>
            </a:r>
          </a:p>
          <a:p>
            <a:r>
              <a:rPr lang="es-ES" dirty="0"/>
              <a:t>Se encuentra ubicado en Stranmillis carretera en Barrio de Queen , con la Universidad de Queen en las inmediaciones. </a:t>
            </a:r>
          </a:p>
          <a:p>
            <a:r>
              <a:rPr lang="es-ES" dirty="0"/>
              <a:t>El Museo del Ulster se encuentra en la entrada principal.</a:t>
            </a:r>
          </a:p>
        </p:txBody>
      </p:sp>
    </p:spTree>
    <p:extLst>
      <p:ext uri="{BB962C8B-B14F-4D97-AF65-F5344CB8AC3E}">
        <p14:creationId xmlns:p14="http://schemas.microsoft.com/office/powerpoint/2010/main" val="167138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lstStyle/>
          <a:p>
            <a:r>
              <a:rPr lang="es-ES" dirty="0"/>
              <a:t>Los jardines se abrieron en 1828 como los privados Reales Jardines Botánicos de Belfast. </a:t>
            </a:r>
          </a:p>
          <a:p>
            <a:r>
              <a:rPr lang="es-ES" dirty="0"/>
              <a:t>Continuó como un parque privado durante muchos años, sólo la apertura a los miembros del público los domingos antes de 1895. </a:t>
            </a:r>
          </a:p>
          <a:p>
            <a:r>
              <a:rPr lang="es-ES" dirty="0"/>
              <a:t>Luego se convirtió en un parque público en 1895 cuando la Corporación Belfast compró los jardines del Botánico de Belfast y Horticultural Society.</a:t>
            </a:r>
          </a:p>
          <a:p>
            <a:r>
              <a:rPr lang="es-ES" dirty="0"/>
              <a:t> El Belfast Corporation fue el predecesor del Ayuntamiento de Belfast , el actual propietario.</a:t>
            </a:r>
          </a:p>
          <a:p>
            <a:r>
              <a:rPr lang="es-ES" dirty="0"/>
              <a:t>La característica más notable de los jardines es la Casa de las Palmeras o  conservatorio .</a:t>
            </a:r>
          </a:p>
          <a:p>
            <a:endParaRPr lang="es-ES" dirty="0"/>
          </a:p>
        </p:txBody>
      </p:sp>
    </p:spTree>
    <p:extLst>
      <p:ext uri="{BB962C8B-B14F-4D97-AF65-F5344CB8AC3E}">
        <p14:creationId xmlns:p14="http://schemas.microsoft.com/office/powerpoint/2010/main" val="190117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03032" cy="6141296"/>
          </a:xfrm>
        </p:spPr>
        <p:txBody>
          <a:bodyPr>
            <a:normAutofit/>
          </a:bodyPr>
          <a:lstStyle/>
          <a:p>
            <a:r>
              <a:rPr lang="es-ES" dirty="0"/>
              <a:t>La primera piedra fue colocada por el marqués de Donegall en 1839 y la obra fue terminada en 1840.</a:t>
            </a:r>
          </a:p>
          <a:p>
            <a:r>
              <a:rPr lang="es-ES" dirty="0"/>
              <a:t> Es uno de los primeros ejemplos de invernaderos  curvilíneos de hierro fundido en el mundo. </a:t>
            </a:r>
          </a:p>
          <a:p>
            <a:r>
              <a:rPr lang="es-ES" dirty="0"/>
              <a:t>Diseñado por Charles Lanyon y construido por Richard Turner , de Belfast Palm House es anterior a los invernaderos de Kew y el Jardín Botánico Nacional de Irlanda en Glasnevin . </a:t>
            </a:r>
          </a:p>
          <a:p>
            <a:r>
              <a:rPr lang="es-ES" dirty="0"/>
              <a:t>Turner pasó a construir estos dos invernaderos.</a:t>
            </a:r>
          </a:p>
          <a:p>
            <a:r>
              <a:rPr lang="es-ES" dirty="0"/>
              <a:t> La Casa de las Palmeras se compone de dos alas, el ala fresco y el ala tropical que contiene la cúpula. Lanyon alteró sus planes originales para aumentar la altura de la cúpula, lo que para las plantas mucho más altas. En el pasado, estos han incluido un niño de 11 metros de altura Globo Lanza Lily. El lirio , que es nativa de Australia , finalmente floreció marzo 2005 después de una espera de 23 años. The Palm House también cuenta con una de 400 años Xanthorrhoea .</a:t>
            </a:r>
          </a:p>
        </p:txBody>
      </p:sp>
    </p:spTree>
    <p:extLst>
      <p:ext uri="{BB962C8B-B14F-4D97-AF65-F5344CB8AC3E}">
        <p14:creationId xmlns:p14="http://schemas.microsoft.com/office/powerpoint/2010/main" val="1841269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347048" cy="5637240"/>
          </a:xfrm>
        </p:spPr>
        <p:txBody>
          <a:bodyPr>
            <a:normAutofit/>
          </a:bodyPr>
          <a:lstStyle/>
          <a:p>
            <a:r>
              <a:rPr lang="es-ES" dirty="0"/>
              <a:t>En el pasado, estos han incluido un lirio de 11 metros de altura Globo Lanza Lily. </a:t>
            </a:r>
          </a:p>
          <a:p>
            <a:r>
              <a:rPr lang="es-ES" dirty="0"/>
              <a:t>El lirio , que es nativo de Australia , finalmente floreció marzo 2005 después de una espera de 23 años. </a:t>
            </a:r>
          </a:p>
          <a:p>
            <a:r>
              <a:rPr lang="es-ES" dirty="0"/>
              <a:t>The Palm House también cuenta con una Xanthorroea de 400 años .</a:t>
            </a:r>
          </a:p>
          <a:p>
            <a:r>
              <a:rPr lang="es-ES" dirty="0"/>
              <a:t>Los jardines también contienen otro invernadero, el Barranco Casa Tropical. </a:t>
            </a:r>
          </a:p>
          <a:p>
            <a:r>
              <a:rPr lang="es-ES" dirty="0"/>
              <a:t>Construido por el jardinero Charles McKimm en 1889, cuenta con un diseño único. Un barranco hundido recorre toda la longitud del edificio, con un balcón en cada lado para la visión. La atracción más popular es la Dombeya , que florece cada mes de febrero. </a:t>
            </a:r>
          </a:p>
          <a:p>
            <a:endParaRPr lang="es-ES" dirty="0"/>
          </a:p>
        </p:txBody>
      </p:sp>
    </p:spTree>
    <p:extLst>
      <p:ext uri="{BB962C8B-B14F-4D97-AF65-F5344CB8AC3E}">
        <p14:creationId xmlns:p14="http://schemas.microsoft.com/office/powerpoint/2010/main" val="2984419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lstStyle/>
          <a:p>
            <a:r>
              <a:rPr lang="es-ES" dirty="0"/>
              <a:t>La Casa de las Palmeras y el Barranco Casa Tropical eran símbolos de la creciente poderío y la prosperidad industrial de Belfast, en la época victoriana y atrajo a más de 10.000 visitantes al día. </a:t>
            </a:r>
          </a:p>
          <a:p>
            <a:r>
              <a:rPr lang="es-ES" dirty="0"/>
              <a:t>Los jardines también cuentan con una de las más largas herbáceas fronteras en el Reino Unido e Irlanda .</a:t>
            </a:r>
          </a:p>
          <a:p>
            <a:r>
              <a:rPr lang="es-ES" dirty="0"/>
              <a:t> Hay también un jardín de rosas construido en 1932 y varias especies de árboles, incluyendo la carpe- roble . </a:t>
            </a:r>
          </a:p>
          <a:p>
            <a:r>
              <a:rPr lang="es-ES" dirty="0"/>
              <a:t>Una estatua de Lord Kelvin está en la entrada por la carretera Stranmillis .</a:t>
            </a:r>
          </a:p>
          <a:p>
            <a:endParaRPr lang="es-ES" dirty="0"/>
          </a:p>
        </p:txBody>
      </p:sp>
    </p:spTree>
    <p:extLst>
      <p:ext uri="{BB962C8B-B14F-4D97-AF65-F5344CB8AC3E}">
        <p14:creationId xmlns:p14="http://schemas.microsoft.com/office/powerpoint/2010/main" val="129685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7205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579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44111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682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28249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179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1046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79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5188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455289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71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765" b="20196"/>
          <a:stretch/>
        </p:blipFill>
        <p:spPr>
          <a:xfrm>
            <a:off x="-1" y="0"/>
            <a:ext cx="9305365" cy="6858000"/>
          </a:xfrm>
          <a:prstGeom prst="rect">
            <a:avLst/>
          </a:prstGeom>
        </p:spPr>
      </p:pic>
    </p:spTree>
    <p:extLst>
      <p:ext uri="{BB962C8B-B14F-4D97-AF65-F5344CB8AC3E}">
        <p14:creationId xmlns:p14="http://schemas.microsoft.com/office/powerpoint/2010/main" val="3518887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45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364502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45024"/>
            <a:ext cx="4938972" cy="321297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2040" y="3645024"/>
            <a:ext cx="4211960"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8972" y="0"/>
            <a:ext cx="4205028" cy="3645024"/>
          </a:xfrm>
          <a:prstGeom prst="rect">
            <a:avLst/>
          </a:prstGeom>
        </p:spPr>
      </p:pic>
    </p:spTree>
    <p:extLst>
      <p:ext uri="{BB962C8B-B14F-4D97-AF65-F5344CB8AC3E}">
        <p14:creationId xmlns:p14="http://schemas.microsoft.com/office/powerpoint/2010/main" val="176106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9662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9" y="0"/>
            <a:ext cx="4499992" cy="254489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9613" y="2544897"/>
            <a:ext cx="6477000" cy="4305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697"/>
            <a:ext cx="4572000" cy="6858000"/>
          </a:xfrm>
          <a:prstGeom prst="rect">
            <a:avLst/>
          </a:prstGeom>
        </p:spPr>
      </p:pic>
    </p:spTree>
    <p:extLst>
      <p:ext uri="{BB962C8B-B14F-4D97-AF65-F5344CB8AC3E}">
        <p14:creationId xmlns:p14="http://schemas.microsoft.com/office/powerpoint/2010/main" val="603064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7178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58746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338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2964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425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8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444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0" y="12993"/>
            <a:ext cx="5905500" cy="393382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993"/>
            <a:ext cx="3238500" cy="39338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46818"/>
            <a:ext cx="3238500" cy="291118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8500" y="3946819"/>
            <a:ext cx="3205708" cy="2911182"/>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4208" y="3946819"/>
            <a:ext cx="2699792" cy="2911182"/>
          </a:xfrm>
          <a:prstGeom prst="rect">
            <a:avLst/>
          </a:prstGeom>
        </p:spPr>
      </p:pic>
    </p:spTree>
    <p:extLst>
      <p:ext uri="{BB962C8B-B14F-4D97-AF65-F5344CB8AC3E}">
        <p14:creationId xmlns:p14="http://schemas.microsoft.com/office/powerpoint/2010/main" val="3210419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2778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987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322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1927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251740"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1740" y="13448"/>
            <a:ext cx="3892260" cy="377559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1740" y="3789041"/>
            <a:ext cx="3892259" cy="306895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89041"/>
            <a:ext cx="5251740" cy="3037746"/>
          </a:xfrm>
          <a:prstGeom prst="rect">
            <a:avLst/>
          </a:prstGeom>
        </p:spPr>
      </p:pic>
    </p:spTree>
    <p:extLst>
      <p:ext uri="{BB962C8B-B14F-4D97-AF65-F5344CB8AC3E}">
        <p14:creationId xmlns:p14="http://schemas.microsoft.com/office/powerpoint/2010/main" val="2696505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748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 y="0"/>
            <a:ext cx="51339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573575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862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3217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7965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16522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8195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438775" cy="3076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8775" y="0"/>
            <a:ext cx="3684846" cy="310305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1275" y="3076575"/>
            <a:ext cx="2752725" cy="37814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103052"/>
            <a:ext cx="6350000" cy="3791841"/>
          </a:xfrm>
          <a:prstGeom prst="rect">
            <a:avLst/>
          </a:prstGeom>
        </p:spPr>
      </p:pic>
    </p:spTree>
    <p:extLst>
      <p:ext uri="{BB962C8B-B14F-4D97-AF65-F5344CB8AC3E}">
        <p14:creationId xmlns:p14="http://schemas.microsoft.com/office/powerpoint/2010/main" val="2637511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0" y="0"/>
            <a:ext cx="4762500" cy="31527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05337"/>
            <a:ext cx="4499992" cy="365266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381499" cy="3205337"/>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1917" y="3205337"/>
            <a:ext cx="4612083" cy="3652663"/>
          </a:xfrm>
          <a:prstGeom prst="rect">
            <a:avLst/>
          </a:prstGeom>
        </p:spPr>
      </p:pic>
    </p:spTree>
    <p:extLst>
      <p:ext uri="{BB962C8B-B14F-4D97-AF65-F5344CB8AC3E}">
        <p14:creationId xmlns:p14="http://schemas.microsoft.com/office/powerpoint/2010/main" val="23911002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513251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5924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0971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8864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6" y="-22802"/>
            <a:ext cx="9133894" cy="6957392"/>
          </a:xfrm>
          <a:prstGeom prst="rect">
            <a:avLst/>
          </a:prstGeom>
        </p:spPr>
      </p:pic>
    </p:spTree>
    <p:extLst>
      <p:ext uri="{BB962C8B-B14F-4D97-AF65-F5344CB8AC3E}">
        <p14:creationId xmlns:p14="http://schemas.microsoft.com/office/powerpoint/2010/main" val="2842319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605757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1607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73706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7168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428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6888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5977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4278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270050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813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483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788025" cy="35730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6" y="0"/>
            <a:ext cx="4355974" cy="357301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788025"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5" y="3573016"/>
            <a:ext cx="4355976" cy="3284984"/>
          </a:xfrm>
          <a:prstGeom prst="rect">
            <a:avLst/>
          </a:prstGeom>
        </p:spPr>
      </p:pic>
    </p:spTree>
    <p:extLst>
      <p:ext uri="{BB962C8B-B14F-4D97-AF65-F5344CB8AC3E}">
        <p14:creationId xmlns:p14="http://schemas.microsoft.com/office/powerpoint/2010/main" val="1708259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98157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4222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566352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7295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47130"/>
          </a:xfrm>
          <a:prstGeom prst="rect">
            <a:avLst/>
          </a:prstGeom>
        </p:spPr>
      </p:pic>
    </p:spTree>
    <p:extLst>
      <p:ext uri="{BB962C8B-B14F-4D97-AF65-F5344CB8AC3E}">
        <p14:creationId xmlns:p14="http://schemas.microsoft.com/office/powerpoint/2010/main" val="4101485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15808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912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99012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875392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6750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540003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818883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97920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43" t="4118" r="2883" b="1765"/>
          <a:stretch/>
        </p:blipFill>
        <p:spPr>
          <a:xfrm>
            <a:off x="0" y="0"/>
            <a:ext cx="504264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8636"/>
            <a:ext cx="4716016" cy="6858000"/>
          </a:xfrm>
          <a:prstGeom prst="rect">
            <a:avLst/>
          </a:prstGeom>
        </p:spPr>
      </p:pic>
    </p:spTree>
    <p:extLst>
      <p:ext uri="{BB962C8B-B14F-4D97-AF65-F5344CB8AC3E}">
        <p14:creationId xmlns:p14="http://schemas.microsoft.com/office/powerpoint/2010/main" val="24678973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40" t="4313" r="1604" b="2745"/>
          <a:stretch/>
        </p:blipFill>
        <p:spPr>
          <a:xfrm>
            <a:off x="0" y="0"/>
            <a:ext cx="9144000" cy="6858000"/>
          </a:xfrm>
          <a:prstGeom prst="rect">
            <a:avLst/>
          </a:prstGeom>
        </p:spPr>
      </p:pic>
    </p:spTree>
    <p:extLst>
      <p:ext uri="{BB962C8B-B14F-4D97-AF65-F5344CB8AC3E}">
        <p14:creationId xmlns:p14="http://schemas.microsoft.com/office/powerpoint/2010/main" val="12581475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0554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7892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7388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9159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6552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54617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4118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 y="0"/>
            <a:ext cx="9135035" cy="7046640"/>
          </a:xfrm>
          <a:prstGeom prst="rect">
            <a:avLst/>
          </a:prstGeom>
        </p:spPr>
      </p:pic>
    </p:spTree>
    <p:extLst>
      <p:ext uri="{BB962C8B-B14F-4D97-AF65-F5344CB8AC3E}">
        <p14:creationId xmlns:p14="http://schemas.microsoft.com/office/powerpoint/2010/main" val="18710024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108224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302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n-US" dirty="0"/>
              <a:t>National Botanic Gardens of Ireland</a:t>
            </a:r>
            <a:endParaRPr lang="es-ES" dirty="0"/>
          </a:p>
        </p:txBody>
      </p:sp>
      <p:sp>
        <p:nvSpPr>
          <p:cNvPr id="5" name="4 Marcador de contenido"/>
          <p:cNvSpPr>
            <a:spLocks noGrp="1"/>
          </p:cNvSpPr>
          <p:nvPr>
            <p:ph idx="1"/>
          </p:nvPr>
        </p:nvSpPr>
        <p:spPr/>
        <p:txBody>
          <a:bodyPr>
            <a:normAutofit/>
          </a:bodyPr>
          <a:lstStyle/>
          <a:p>
            <a:r>
              <a:rPr lang="es-ES" dirty="0"/>
              <a:t>El Jardín Botánico Nacional  se encuentran en Glasnevin , a 5 km al noroeste de Dublín centro de la ciudad, Irlanda . </a:t>
            </a:r>
          </a:p>
          <a:p>
            <a:r>
              <a:rPr lang="es-ES" dirty="0"/>
              <a:t> Las 19,5 hectáreas  se encuentran entre Prospect Cemetery y el río Tolka donde forma parte de ese río de llanura de inundación . </a:t>
            </a:r>
          </a:p>
          <a:p>
            <a:r>
              <a:rPr lang="es-ES" dirty="0"/>
              <a:t>Los jardines fueron fundados en 1795 por la Sociedad de Dublín (más tarde la Royal Dublin Society) y han crecido hasta ocupar 20.000 plantas vivas y muchos millones de especímenes de plantas secas. </a:t>
            </a:r>
          </a:p>
          <a:p>
            <a:r>
              <a:rPr lang="es-ES" dirty="0"/>
              <a:t>Hay varios invernaderos arquitectónicamente notables. </a:t>
            </a:r>
          </a:p>
        </p:txBody>
      </p:sp>
    </p:spTree>
    <p:extLst>
      <p:ext uri="{BB962C8B-B14F-4D97-AF65-F5344CB8AC3E}">
        <p14:creationId xmlns:p14="http://schemas.microsoft.com/office/powerpoint/2010/main" val="3731249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347048" cy="5781256"/>
          </a:xfrm>
        </p:spPr>
        <p:txBody>
          <a:bodyPr/>
          <a:lstStyle/>
          <a:p>
            <a:r>
              <a:rPr lang="es-ES" dirty="0"/>
              <a:t> Hoy el sitio Glasnevin es la sede del Jardín Botánico Nacional de Irlanda, que tiene un jardín de satélite en Kilmcurragh en el condado de Wicklow. </a:t>
            </a:r>
          </a:p>
          <a:p>
            <a:r>
              <a:rPr lang="es-ES" dirty="0"/>
              <a:t>Hay varios invernaderos arquitectónicamente notables. </a:t>
            </a:r>
          </a:p>
          <a:p>
            <a:r>
              <a:rPr lang="es-ES" dirty="0"/>
              <a:t>Hoy el sitio Glasnevin es la sede del Jardín Botánico Nacional de Irlanda, que tiene un jardín de satélite en Kilmcurragh en el condado de Wicklow. </a:t>
            </a:r>
          </a:p>
          <a:p>
            <a:r>
              <a:rPr lang="es-ES" dirty="0"/>
              <a:t>El jardín botánico participa en iniciativas nacionales e internacionales para la biodiversidad y la conservación de desarrollo sostenible . </a:t>
            </a:r>
          </a:p>
          <a:p>
            <a:endParaRPr lang="es-ES" dirty="0"/>
          </a:p>
          <a:p>
            <a:endParaRPr lang="es-ES" dirty="0"/>
          </a:p>
          <a:p>
            <a:endParaRPr lang="es-ES" dirty="0"/>
          </a:p>
        </p:txBody>
      </p:sp>
    </p:spTree>
    <p:extLst>
      <p:ext uri="{BB962C8B-B14F-4D97-AF65-F5344CB8AC3E}">
        <p14:creationId xmlns:p14="http://schemas.microsoft.com/office/powerpoint/2010/main" val="16807982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203032" cy="5925272"/>
          </a:xfrm>
        </p:spPr>
        <p:txBody>
          <a:bodyPr>
            <a:normAutofit/>
          </a:bodyPr>
          <a:lstStyle/>
          <a:p>
            <a:pPr marL="0" indent="0">
              <a:buNone/>
            </a:pPr>
            <a:endParaRPr lang="es-ES" dirty="0"/>
          </a:p>
          <a:p>
            <a:r>
              <a:rPr lang="es-ES" dirty="0"/>
              <a:t>El Director, el Dr. Matthew Jebb , es también presidente de Plant Network: </a:t>
            </a:r>
          </a:p>
          <a:p>
            <a:r>
              <a:rPr lang="es-ES" dirty="0"/>
              <a:t>La Red de Plantas Colecciones de Gran Bretaña e Irlanda.</a:t>
            </a:r>
          </a:p>
          <a:p>
            <a:r>
              <a:rPr lang="es-ES" dirty="0"/>
              <a:t>El poeta Thomas Tickell dueño de una casa y finca pequeña en Glasnevin y, en 1795, cuando se vendieron al Parlamento irlandés y entregado a la Royal Dublin Society para ellos en primer lugar establecer Irlanda jardines botánicos .</a:t>
            </a:r>
          </a:p>
          <a:p>
            <a:r>
              <a:rPr lang="es-ES" dirty="0"/>
              <a:t> Una doble línea de tejo árboles, conocido como "Walk Addison" sobrevive de este período. </a:t>
            </a:r>
          </a:p>
          <a:p>
            <a:r>
              <a:rPr lang="es-ES" dirty="0"/>
              <a:t> El propósito original de los jardines había sido avanzar en el conocimiento de las plantas para la agricultura, la medicina y la tintura .</a:t>
            </a:r>
          </a:p>
          <a:p>
            <a:endParaRPr lang="es-ES" dirty="0"/>
          </a:p>
        </p:txBody>
      </p:sp>
    </p:spTree>
    <p:extLst>
      <p:ext uri="{BB962C8B-B14F-4D97-AF65-F5344CB8AC3E}">
        <p14:creationId xmlns:p14="http://schemas.microsoft.com/office/powerpoint/2010/main" val="10369507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419056" cy="6213304"/>
          </a:xfrm>
        </p:spPr>
        <p:txBody>
          <a:bodyPr>
            <a:normAutofit lnSpcReduction="10000"/>
          </a:bodyPr>
          <a:lstStyle/>
          <a:p>
            <a:pPr marL="0" indent="0">
              <a:buNone/>
            </a:pPr>
            <a:endParaRPr lang="es-ES" dirty="0"/>
          </a:p>
          <a:p>
            <a:r>
              <a:rPr lang="es-ES" dirty="0"/>
              <a:t> Los jardines fueron el primer lugar en Irlanda, donde se identificó la infección responsable de la hambruna de la patata 1845-1847. </a:t>
            </a:r>
          </a:p>
          <a:p>
            <a:r>
              <a:rPr lang="es-ES" dirty="0"/>
              <a:t>A lo largo de la hambruna, la investigación para detener la infección se llevó a cabo en los jardines.</a:t>
            </a:r>
          </a:p>
          <a:p>
            <a:r>
              <a:rPr lang="es-ES" dirty="0"/>
              <a:t> Walter Wade y John Underwood, el primer Director y Superintendente respectivamente, ejecutado el diseño de los jardines, pero cuando Wade murió en 1825, disminuyeron durante algunos años. </a:t>
            </a:r>
          </a:p>
          <a:p>
            <a:r>
              <a:rPr lang="es-ES" dirty="0"/>
              <a:t>Desde 1834, Director Ninian Nivan trajo nueva vida a los jardines, a la realización de algún rediseño. Este programa de cambio y desarrollo continuado con los siguientes directores en la década de 1960. </a:t>
            </a:r>
          </a:p>
          <a:p>
            <a:r>
              <a:rPr lang="es-ES" dirty="0"/>
              <a:t>Los jardines fueron colocados en la atención del gobierno en 1877. </a:t>
            </a:r>
          </a:p>
          <a:p>
            <a:r>
              <a:rPr lang="es-ES" dirty="0"/>
              <a:t>Además de ser un destino turístico y un equipamiento para los residentes cercanos, sino que también sirve como un centro de investigación hortícola y formación, incluida la cría de muchas preciadas orquídeas </a:t>
            </a:r>
          </a:p>
        </p:txBody>
      </p:sp>
    </p:spTree>
    <p:extLst>
      <p:ext uri="{BB962C8B-B14F-4D97-AF65-F5344CB8AC3E}">
        <p14:creationId xmlns:p14="http://schemas.microsoft.com/office/powerpoint/2010/main" val="24914181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422809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83181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32610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109457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7268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522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4565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2022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41169191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86355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9765357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32682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4450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7483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553024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128"/>
            <a:ext cx="9144000" cy="6834871"/>
          </a:xfrm>
          <a:prstGeom prst="rect">
            <a:avLst/>
          </a:prstGeom>
        </p:spPr>
      </p:pic>
    </p:spTree>
    <p:extLst>
      <p:ext uri="{BB962C8B-B14F-4D97-AF65-F5344CB8AC3E}">
        <p14:creationId xmlns:p14="http://schemas.microsoft.com/office/powerpoint/2010/main" val="6399186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0936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67235"/>
            <a:ext cx="9144000" cy="6790765"/>
          </a:xfrm>
          <a:prstGeom prst="rect">
            <a:avLst/>
          </a:prstGeom>
        </p:spPr>
      </p:pic>
    </p:spTree>
    <p:extLst>
      <p:ext uri="{BB962C8B-B14F-4D97-AF65-F5344CB8AC3E}">
        <p14:creationId xmlns:p14="http://schemas.microsoft.com/office/powerpoint/2010/main" val="2759016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8960"/>
            <a:ext cx="9144000" cy="3789040"/>
          </a:xfrm>
          <a:prstGeom prst="rect">
            <a:avLst/>
          </a:prstGeom>
        </p:spPr>
      </p:pic>
    </p:spTree>
    <p:extLst>
      <p:ext uri="{BB962C8B-B14F-4D97-AF65-F5344CB8AC3E}">
        <p14:creationId xmlns:p14="http://schemas.microsoft.com/office/powerpoint/2010/main" val="33922429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5359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17562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35426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7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558090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6356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8954315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81368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788320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840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8562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9836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39781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74784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7160385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06387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840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996233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731309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89</TotalTime>
  <Words>1719</Words>
  <Application>Microsoft Office PowerPoint</Application>
  <PresentationFormat>Presentación en pantalla (4:3)</PresentationFormat>
  <Paragraphs>282</Paragraphs>
  <Slides>128</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Arial</vt:lpstr>
      <vt:lpstr>Calibri</vt:lpstr>
      <vt:lpstr>Trebuchet MS</vt:lpstr>
      <vt:lpstr>Wingdings 3</vt:lpstr>
      <vt:lpstr>Faceta</vt:lpstr>
      <vt:lpstr>EUROPA.-LA VUELTA AL MUNDO EN 885 JARDINES.-JARDINES BOTANICOS DE IRLANDA</vt:lpstr>
      <vt:lpstr>Botanic Gardens (Belfast)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Botanic Gardens of Ireland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JARDINES.-JARDINES BOTANICOS DE IRLANDA</dc:title>
  <dc:creator>Josep</dc:creator>
  <cp:lastModifiedBy>Usuario</cp:lastModifiedBy>
  <cp:revision>10</cp:revision>
  <dcterms:created xsi:type="dcterms:W3CDTF">2014-03-09T05:51:32Z</dcterms:created>
  <dcterms:modified xsi:type="dcterms:W3CDTF">2018-03-12T17:02:26Z</dcterms:modified>
</cp:coreProperties>
</file>