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3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10" r:id="rId53"/>
    <p:sldId id="307" r:id="rId54"/>
    <p:sldId id="308" r:id="rId55"/>
    <p:sldId id="309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4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4A071-C68C-477A-BC9B-757B27D49323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C10DD-225B-4D0B-8D40-831CCE6D10A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3220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04D2F2-C419-4686-8F7C-566490888E7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9E908D-3D8B-487E-BC56-DB2025FEF5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24A6DD-1E5D-49B3-83CE-B0558ACCDD4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Laburnum Arch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F0E33B-89BA-4A8E-B135-F97258F27E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1490F0-C13C-4C6E-B2BF-3365A3D834D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CF9C68-729E-48B4-91AE-EFAC0DF45E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Bodnant.-Pill Mill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B9B8D3-30AA-4C14-9E22-14E93FD47CC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A05777-3071-4353-9EE3-3C6F5E2C70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8C1C16-2C80-4E6C-B4BB-9EA39A00AF7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7490FF-E924-4F37-A8BC-FE4723D2F8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9EFBEF-DF8A-44EC-87F4-18EE593C0AC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15713C-AABF-4055-A272-D4922B911B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8C0251-3A0F-4F6C-9EFB-81971D594AC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7D3CDA-9D4A-420F-8A09-FDA9167DD3E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4FB20F-51F8-44AC-851B-F5C44929EB5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720657-0F76-4E95-AE94-2761EAAF4D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8C3B6D-C638-4EBC-A8BE-B38AFC4A53F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9E9E02-A90D-436A-A140-EA48C61FE92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82D2FF-ABEE-47C6-A02F-E83596944A6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F0E25E-D79C-4435-9F79-578B466CF9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8012E7-8338-4F7C-A48F-15295F56BF6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5285F6-BC8A-49CA-9B49-84DA8E26FE1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4E0279-5184-471B-A0CF-7C05771D8B3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C13355-0289-49CB-945E-A7F6E80445C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31A24D-2CD4-41DF-B9CF-7CC3EFC4F7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21FF63-A8AE-461E-BFB4-778BF8835D0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D188D0-B7F2-4CA0-AEB9-3326DCA7DD1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55926A-B45B-4501-975C-D7A309E7268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Chirk Castle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7F78FD-2004-487D-B5BC-BF1A5AE784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Chirk Castle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93B26D-0539-4E25-8428-BB36D8ADA3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Chirk Castle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121928-EF5D-403C-AB9F-071CDF851A2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Chirk Castle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274EB8-C692-45BF-A4BE-17759F3C5D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Chirk Castle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FB7381-302B-49F0-98F7-376ABB547D7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Chirk Castle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F20604-1F3C-4AAB-8D79-647F834DE08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Chirk Castle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D7D25A-CAAB-4936-AAB6-029A9E2B5E1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Chirk Castle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3C7CA0-1898-47F4-B528-D4F3F3B8B2D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Chirk Castle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9CB886-8853-4133-83B7-7358432E67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DDC435-D7B7-4112-A64D-B5E54BEC99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12F320-50A4-4F9F-985B-35E02F4D42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9B2765-9171-42ED-91CF-01F641A5FF3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E2AE61-648F-44B8-B806-8EEAC1467A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EE1A17-415C-4CCD-8E7C-7E5AD1116BF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1630E7-8A8C-4538-A296-8AA49FA1925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BE40EC-9B72-46B6-9F1C-82E740E265A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043BB4-0DB5-48B2-97C2-6B8FC747B8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80CCF7-BC57-4EF2-8C16-6F1F1BB00D3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2221FA-610E-4672-92CF-6FADA0D1072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58D90B-6311-4012-9B9C-040EAC0BB1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60BA34-B385-4969-97A1-91810D9BB48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E04139-5A2B-4F5C-A497-1B77BEFF408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136CC3-483C-447A-BEDC-CE8FD1C268D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6C4353-B07B-4D1E-BBD2-A8864EA14D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F99C77-2378-4BCF-9CB7-CFA4DF6B4F2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 Japanese Garden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C6F16F-C8D3-4686-8D05-9328D0D6168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 Japanese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45F774-8F34-4CEE-BD58-49F8BD2C231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A33D37-60FB-4A96-BF2E-6BD3442A252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D2B28E-3635-4F28-B58B-EC8F11D0C1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23AD6A-C40A-4EA4-B060-AF606DB0BF4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AEEE6A-A145-416A-8186-AEB67885B46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6118B5-4345-48E1-97CB-564807508C7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8ED819-C6CC-4C78-8073-EE2CB1CF323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8D0460-FF13-43B8-88C8-0C86396CFE4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4C51F8-329E-4E59-9E3C-61DF1A2CC2B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6428E2-75F7-4227-A172-4EB5433A20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309ADE-077C-44EB-9C36-461404CC56B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C84EB2-37A2-4C46-A901-4945BB6FCBE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C5428E-3CE2-4E34-A343-B1DE606D56A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8F9E3B-CA5C-46A5-93D9-CA09DCE32D4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C2E21A-B069-4B97-B09E-124C9083E15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496820-2401-4CE5-B59D-13C42EBD240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45FDCB-2323-4319-8F92-3D028387B38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285289-5275-4525-A15B-2F8D9B215C8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E2861F-5497-455C-9E1D-1464EFA7620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D434DF-27A3-43BD-9F4E-CBC74679EDD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735DB3-7688-43B5-9C29-4261E04093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3A2BFF-1A1B-48CB-8302-76839F344A0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8A5058-F508-4995-B82A-EF437752E5A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157AEB-F9B0-4956-B1D4-F8AE64A760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St.Fagans Castle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7F7579-D5FA-48F5-B3EA-ACA0AFFCA05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St.Fagans Castle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29D428-3B80-4AB2-A55A-490373E8E9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St.Fagans Castle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F38F44-B471-4D5E-9884-B4B09517BF2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St.Fagans Castle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368FCD-9413-4480-9888-A5EC1AE0888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St.Fagans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4B16AB-1BD4-4351-BC1E-51344141554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St.Fagans Vines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45C098-0857-4E07-842B-66B171D474F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106D90-1493-4F2D-ADCA-24A655EB47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Clyne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95C8C0-713C-4326-A487-C02D8E945AF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Clyne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5BDFCC-5953-4F19-ACFE-8FA19CB7EB6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Clyne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134AC4-13FC-4153-BA8E-825C5192006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Clyne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09C672-17D5-4A46-A8DF-D8A08C1E0E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Clyne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6AA499-9C86-4369-869F-425DE5BA4E6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Clyne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1F3660-B17A-4F8E-9106-5B55A505EF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991BF6-060D-4983-A451-4D29F006DC8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Colby Woodland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BF598A-643D-4D15-9AEF-F490CC4B5A5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Colby Woodland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60FA0F-6A69-47A2-8805-68CA5D4107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Colby Woodland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AB785E-1637-4DF2-B982-2E347885B8C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Coby Woodland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B16471-A847-427B-A99C-F933F87C64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Colby Woodland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4917E2-0147-4F86-8DDF-6242E74DE7D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Colby Woodland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B84BCC-FB47-4348-AF5A-05A4CBD303A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Colby Woodland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EE92D8-8DD1-407E-B604-300677E188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Colby Woodland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9FB845-D270-4F69-A233-84782A33B1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Colby Woodland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63688" y="1196752"/>
            <a:ext cx="6840760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JARDINES.-JARDINES DE IRLANDA Y DEL PAIS DE GALES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4581128"/>
            <a:ext cx="4824536" cy="1371600"/>
          </a:xfrm>
        </p:spPr>
        <p:txBody>
          <a:bodyPr/>
          <a:lstStyle/>
          <a:p>
            <a:r>
              <a:rPr lang="es-ES" dirty="0"/>
              <a:t>Seleccion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hlink"/>
                </a:solidFill>
              </a:rPr>
              <a:t>BODNANT GARDENS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La casa y los jardines son Patrimonio Nacional.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Están situados en Colwyn Bay cerca de Conwy.North Wales.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Ocupan una superficie de 80 has. Alrededor de la Bodnant House.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Henry Davis Pochin un industrial químico inicio su construcción desde 1874 hasta su muerte en 1895.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Los jardines son variados, famoso su túnel de Laburnums y famosas sus azaleas y rododendros, sus magnolias y camelias.</a:t>
            </a:r>
          </a:p>
        </p:txBody>
      </p:sp>
    </p:spTree>
    <p:extLst>
      <p:ext uri="{BB962C8B-B14F-4D97-AF65-F5344CB8AC3E}">
        <p14:creationId xmlns:p14="http://schemas.microsoft.com/office/powerpoint/2010/main" val="1660857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765175"/>
            <a:ext cx="7643192" cy="536575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El jardín se divide en dos partes el nivel superior, el de la casa con sus enormes terrazas estilo italiano y el nivel inferior con el Old Mill,el teatro, el verde valle, el jardín silvestre, el arroyo y los bosques de azaleas y rododendros.</a:t>
            </a:r>
          </a:p>
          <a:p>
            <a:pPr eaLnBrk="1" hangingPunct="1">
              <a:defRPr/>
            </a:pPr>
            <a:r>
              <a:rPr lang="es-ES_tradnl" sz="2800" dirty="0"/>
              <a:t>Esta separado del paisaje que lo entorna por un tradicional ha-ha utilizado como solución en muchos jardines paisajistas ingleses para evitar el intrusismo del ganado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192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Bodnant Gar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761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334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37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938" y="-228600"/>
            <a:ext cx="96678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754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428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005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990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742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670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050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870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251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111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541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22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313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969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325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170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331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552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242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056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>
                <a:solidFill>
                  <a:schemeClr val="tx1"/>
                </a:solidFill>
              </a:rPr>
              <a:t>CHIRK CASTLE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Situado en Chirk.Wrexham.Gales.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El castillo fue construido en 1295 por Roger Mortimer.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Fue comprado después por Thomas Myddelton en 1595 por 5.000 libras su hijo que se convirtió en el 1º Barón del Castillo de Chirk.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Durante la década de 1930 el castillo fue hogar de Thomas Scott Ellis 8º Baron Howard de Walden,un destacado mecenas de las artes y la cultura galesa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3022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68413"/>
            <a:ext cx="7427168" cy="4862512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La familia Mydleton residió en el castillo hasta el 2004.</a:t>
            </a:r>
          </a:p>
          <a:p>
            <a:pPr eaLnBrk="1" hangingPunct="1">
              <a:defRPr/>
            </a:pPr>
            <a:r>
              <a:rPr lang="es-ES_tradnl" sz="2800" dirty="0"/>
              <a:t>El castillo actualmente es propiedad de la Asociación Nacional de Lugares de Interés Histórico.</a:t>
            </a:r>
          </a:p>
        </p:txBody>
      </p:sp>
    </p:spTree>
    <p:extLst>
      <p:ext uri="{BB962C8B-B14F-4D97-AF65-F5344CB8AC3E}">
        <p14:creationId xmlns:p14="http://schemas.microsoft.com/office/powerpoint/2010/main" val="470619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hir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654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hir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9729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hir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472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hir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983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hir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515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hir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58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hir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538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hir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918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hir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1242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>
                <a:solidFill>
                  <a:schemeClr val="tx1"/>
                </a:solidFill>
              </a:rPr>
              <a:t>PENRHYN CASTLE GARDENS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Esta situado en Gwynedd al norte de Gales.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Fue inicialmente casa señorial fortificada en el medioevo.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El edificio actual se construyo entre 1840 y 1845.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El castillo y los jardines pertenecen al Patrimonio Nacional.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Los jardines formales cuentas además con un Museo de Muñecas, un Museo del Ferrocarril etc.…</a:t>
            </a:r>
          </a:p>
        </p:txBody>
      </p:sp>
    </p:spTree>
    <p:extLst>
      <p:ext uri="{BB962C8B-B14F-4D97-AF65-F5344CB8AC3E}">
        <p14:creationId xmlns:p14="http://schemas.microsoft.com/office/powerpoint/2010/main" val="3557725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0869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6870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1504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4915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9180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4436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8248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Penrhyn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470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enrhyn Castlñ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2980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>
                <a:solidFill>
                  <a:schemeClr val="tx1"/>
                </a:solidFill>
              </a:rPr>
              <a:t>POWERSCOURT GARDENS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Los jardines de Powerscourt en Wicklow. Irlanda, fueron establecidos en dos grandes periodos.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En 1731 cuando la casa fue reconstruida, el jardín se incorporo al paisaje del entorno.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Un siglo mas tarde el 6º Vizconde de Powerscourt elaboró nuevos planes para los jardines.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Se diseñaron terrazas estilo italiano, que termino a la muerte de su padre su hijo, aportando una gran colección de  estatuas  y otros elementos decorativos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83117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476250"/>
            <a:ext cx="7499176" cy="56546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/>
              <a:t>En 1904 después de su fallecimiento, el 7º Vizconde inicio otra transformación de los jardines.</a:t>
            </a:r>
          </a:p>
          <a:p>
            <a:pPr eaLnBrk="1" hangingPunct="1">
              <a:defRPr/>
            </a:pPr>
            <a:r>
              <a:rPr lang="es-ES_tradnl" sz="2800" dirty="0"/>
              <a:t>En 1961 paso a la familia Slazenger quien les procuraron mucha atención y cuidados.</a:t>
            </a:r>
          </a:p>
          <a:p>
            <a:pPr eaLnBrk="1" hangingPunct="1">
              <a:defRPr/>
            </a:pPr>
            <a:r>
              <a:rPr lang="es-ES_tradnl" sz="2800" dirty="0"/>
              <a:t>Hoy en día el publico disfruta de los jardines que hace mas de dos siglos y medio iniciaron su historia dentro del magnifico entorno de las montañas de Wicklow.</a:t>
            </a:r>
          </a:p>
          <a:p>
            <a:pPr eaLnBrk="1" hangingPunct="1">
              <a:defRPr/>
            </a:pPr>
            <a:r>
              <a:rPr lang="es-ES_tradnl" sz="2800" dirty="0"/>
              <a:t>El jardín es motivo de visita obligada en   Irlanda.</a:t>
            </a:r>
          </a:p>
        </p:txBody>
      </p:sp>
    </p:spTree>
    <p:extLst>
      <p:ext uri="{BB962C8B-B14F-4D97-AF65-F5344CB8AC3E}">
        <p14:creationId xmlns:p14="http://schemas.microsoft.com/office/powerpoint/2010/main" val="18304184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Powers Court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1094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Powers 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8453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Powerscour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2672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Powers 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9491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Powers 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8798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Powers 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263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owerscour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9830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owerscour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912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>
                <a:solidFill>
                  <a:schemeClr val="tx1"/>
                </a:solidFill>
              </a:rPr>
              <a:t>POWIS CASTLE GARDENS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 un castillo medieval localizado cerca de Welshpool en Powis,condado de Montgo-meryshire en Gales.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 la residencia del Conde de Powis y es reconocido por sus inmensos jardines.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Powis Castle fue originalmente construido en el año 1200 como fortaleza, hoy es propiedad de la National Trust.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Los jardines incluyen un lago, una orangerie,y un aviario.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Constituye uno de los enclaves turísticos mas representativos del interior de Gales.</a:t>
            </a:r>
          </a:p>
        </p:txBody>
      </p:sp>
    </p:spTree>
    <p:extLst>
      <p:ext uri="{BB962C8B-B14F-4D97-AF65-F5344CB8AC3E}">
        <p14:creationId xmlns:p14="http://schemas.microsoft.com/office/powerpoint/2010/main" val="24483918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1037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225" y="-228600"/>
            <a:ext cx="96964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8365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5837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3516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1597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1339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9623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8221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278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63" y="-228600"/>
            <a:ext cx="95345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0600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8697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1030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8499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7576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600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2197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0909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owis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88611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owis C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2817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384048"/>
            <a:ext cx="7467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_tradnl" sz="3800" dirty="0">
                <a:solidFill>
                  <a:schemeClr val="tx1"/>
                </a:solidFill>
              </a:rPr>
              <a:t>ST.FAGANS CASTLE GARDENS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Localizado cerca de Cardiff y contiene parte del Museo Nacional de Gales.</a:t>
            </a:r>
          </a:p>
          <a:p>
            <a:pPr eaLnBrk="1" hangingPunct="1">
              <a:defRPr/>
            </a:pPr>
            <a:r>
              <a:rPr lang="es-ES_tradnl" sz="2800" dirty="0"/>
              <a:t>El Museo de abrió en 1948 después de que fuera donado el castillo y las tierras por el Conde de Plymouth en 1946.</a:t>
            </a:r>
          </a:p>
          <a:p>
            <a:pPr eaLnBrk="1" hangingPunct="1">
              <a:defRPr/>
            </a:pPr>
            <a:r>
              <a:rPr lang="es-ES_tradnl" sz="2800" dirty="0"/>
              <a:t>El castillo esta rodeado de extensos jardines y viñas.</a:t>
            </a:r>
          </a:p>
          <a:p>
            <a:pPr eaLnBrk="1" hangingPunct="1">
              <a:defRPr/>
            </a:pPr>
            <a:endParaRPr lang="es-ES_tradnl" sz="2800" b="1" dirty="0"/>
          </a:p>
        </p:txBody>
      </p:sp>
    </p:spTree>
    <p:extLst>
      <p:ext uri="{BB962C8B-B14F-4D97-AF65-F5344CB8AC3E}">
        <p14:creationId xmlns:p14="http://schemas.microsoft.com/office/powerpoint/2010/main" val="10731660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5336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0728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770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3219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1822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3352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>
                <a:solidFill>
                  <a:schemeClr val="tx1"/>
                </a:solidFill>
              </a:rPr>
              <a:t>CLYNE GARDENS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 un jardín botánico ubicado en Swansea.Gales. Reino Unido.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Los jardines constan de 19 has. Que incluyen mas de 2.000 especies de plantas y entre ellas 800 rododendros.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Singular en el jardín, la Magnolia campbelli var. alba mas alta registrada.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Los jardines fueron plantados por la familia Vivian en la época victoriana.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Bosques de robles antiguos, turberas y arroyos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25431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Cly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9189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ly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0386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ly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59284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Cly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5949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ly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7905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lyn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6761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>
                <a:solidFill>
                  <a:schemeClr val="tx1"/>
                </a:solidFill>
              </a:rPr>
              <a:t>COLBY WOODLAND GARDENS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El jardín fue creado a principios del siglo XX en una superficie de 8 Ha.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Una extensa colección de azaleas y rododendros figura entre las mejores del país de Gales.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Muchos paseos por senderos boscosos abiertos con alfombras de “bluebells” y narcisos, así como plantas silvestres.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El jardín esta regentado por la National Trust.</a:t>
            </a:r>
          </a:p>
        </p:txBody>
      </p:sp>
    </p:spTree>
    <p:extLst>
      <p:ext uri="{BB962C8B-B14F-4D97-AF65-F5344CB8AC3E}">
        <p14:creationId xmlns:p14="http://schemas.microsoft.com/office/powerpoint/2010/main" val="37734368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olby Wood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3995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olby Wood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5470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olby Wood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56273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olby Wood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40409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olby Wood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69668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olby Wood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82071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olby Woodland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81033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olwy Wood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1704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olwy Wood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106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1033</Words>
  <Application>Microsoft Office PowerPoint</Application>
  <PresentationFormat>Presentación en pantalla (4:3)</PresentationFormat>
  <Paragraphs>243</Paragraphs>
  <Slides>101</Slides>
  <Notes>100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101</vt:i4>
      </vt:variant>
    </vt:vector>
  </HeadingPairs>
  <TitlesOfParts>
    <vt:vector size="108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JARDINES.-JARDINES DE IRLANDA Y DEL PAIS DE GALES </vt:lpstr>
      <vt:lpstr>BODNANT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CHIRK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PENRHYN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POWERSCOURT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POWIS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ST.FAGANS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CLYNE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COLBY WOODLAND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2018-03-12T17:58:44Z</dcterms:modified>
</cp:coreProperties>
</file>