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45"/>
  </p:notesMasterIdLst>
  <p:sldIdLst>
    <p:sldId id="256" r:id="rId2"/>
    <p:sldId id="257" r:id="rId3"/>
    <p:sldId id="258" r:id="rId4"/>
    <p:sldId id="259" r:id="rId5"/>
    <p:sldId id="260" r:id="rId6"/>
    <p:sldId id="261" r:id="rId7"/>
    <p:sldId id="262" r:id="rId8"/>
    <p:sldId id="263" r:id="rId9"/>
    <p:sldId id="264" r:id="rId10"/>
    <p:sldId id="265" r:id="rId11"/>
    <p:sldId id="266" r:id="rId12"/>
    <p:sldId id="281" r:id="rId13"/>
    <p:sldId id="267" r:id="rId14"/>
    <p:sldId id="270" r:id="rId15"/>
    <p:sldId id="272" r:id="rId16"/>
    <p:sldId id="287" r:id="rId17"/>
    <p:sldId id="279" r:id="rId18"/>
    <p:sldId id="329" r:id="rId19"/>
    <p:sldId id="349" r:id="rId20"/>
    <p:sldId id="351" r:id="rId21"/>
    <p:sldId id="268" r:id="rId22"/>
    <p:sldId id="269" r:id="rId23"/>
    <p:sldId id="271" r:id="rId24"/>
    <p:sldId id="273" r:id="rId25"/>
    <p:sldId id="274" r:id="rId26"/>
    <p:sldId id="276" r:id="rId27"/>
    <p:sldId id="277" r:id="rId28"/>
    <p:sldId id="278" r:id="rId29"/>
    <p:sldId id="275" r:id="rId30"/>
    <p:sldId id="280" r:id="rId31"/>
    <p:sldId id="282" r:id="rId32"/>
    <p:sldId id="283" r:id="rId33"/>
    <p:sldId id="284" r:id="rId34"/>
    <p:sldId id="285" r:id="rId35"/>
    <p:sldId id="286" r:id="rId36"/>
    <p:sldId id="288" r:id="rId37"/>
    <p:sldId id="290" r:id="rId38"/>
    <p:sldId id="291" r:id="rId39"/>
    <p:sldId id="292" r:id="rId40"/>
    <p:sldId id="293" r:id="rId41"/>
    <p:sldId id="294" r:id="rId42"/>
    <p:sldId id="295" r:id="rId43"/>
    <p:sldId id="296" r:id="rId44"/>
    <p:sldId id="297" r:id="rId45"/>
    <p:sldId id="298" r:id="rId46"/>
    <p:sldId id="299" r:id="rId47"/>
    <p:sldId id="300" r:id="rId48"/>
    <p:sldId id="301" r:id="rId49"/>
    <p:sldId id="303" r:id="rId50"/>
    <p:sldId id="304" r:id="rId51"/>
    <p:sldId id="302" r:id="rId52"/>
    <p:sldId id="305" r:id="rId53"/>
    <p:sldId id="306" r:id="rId54"/>
    <p:sldId id="307" r:id="rId55"/>
    <p:sldId id="308" r:id="rId56"/>
    <p:sldId id="309" r:id="rId57"/>
    <p:sldId id="310" r:id="rId58"/>
    <p:sldId id="311" r:id="rId59"/>
    <p:sldId id="312" r:id="rId60"/>
    <p:sldId id="313" r:id="rId61"/>
    <p:sldId id="289" r:id="rId62"/>
    <p:sldId id="314" r:id="rId63"/>
    <p:sldId id="315" r:id="rId64"/>
    <p:sldId id="316" r:id="rId65"/>
    <p:sldId id="317" r:id="rId66"/>
    <p:sldId id="318" r:id="rId67"/>
    <p:sldId id="319" r:id="rId68"/>
    <p:sldId id="392" r:id="rId69"/>
    <p:sldId id="320" r:id="rId70"/>
    <p:sldId id="321" r:id="rId71"/>
    <p:sldId id="327" r:id="rId72"/>
    <p:sldId id="322" r:id="rId73"/>
    <p:sldId id="323" r:id="rId74"/>
    <p:sldId id="325" r:id="rId75"/>
    <p:sldId id="326" r:id="rId76"/>
    <p:sldId id="328" r:id="rId77"/>
    <p:sldId id="330" r:id="rId78"/>
    <p:sldId id="331" r:id="rId79"/>
    <p:sldId id="332" r:id="rId80"/>
    <p:sldId id="334" r:id="rId81"/>
    <p:sldId id="333" r:id="rId82"/>
    <p:sldId id="324" r:id="rId83"/>
    <p:sldId id="335" r:id="rId84"/>
    <p:sldId id="336" r:id="rId85"/>
    <p:sldId id="337" r:id="rId86"/>
    <p:sldId id="338" r:id="rId87"/>
    <p:sldId id="393" r:id="rId88"/>
    <p:sldId id="339" r:id="rId89"/>
    <p:sldId id="340" r:id="rId90"/>
    <p:sldId id="341" r:id="rId91"/>
    <p:sldId id="342" r:id="rId92"/>
    <p:sldId id="343" r:id="rId93"/>
    <p:sldId id="344" r:id="rId94"/>
    <p:sldId id="346" r:id="rId95"/>
    <p:sldId id="347" r:id="rId96"/>
    <p:sldId id="348" r:id="rId97"/>
    <p:sldId id="350" r:id="rId98"/>
    <p:sldId id="352" r:id="rId99"/>
    <p:sldId id="353" r:id="rId100"/>
    <p:sldId id="354" r:id="rId101"/>
    <p:sldId id="355" r:id="rId102"/>
    <p:sldId id="356" r:id="rId103"/>
    <p:sldId id="345" r:id="rId104"/>
    <p:sldId id="357" r:id="rId105"/>
    <p:sldId id="358" r:id="rId106"/>
    <p:sldId id="359" r:id="rId107"/>
    <p:sldId id="360" r:id="rId108"/>
    <p:sldId id="361" r:id="rId109"/>
    <p:sldId id="362" r:id="rId110"/>
    <p:sldId id="363" r:id="rId111"/>
    <p:sldId id="364" r:id="rId112"/>
    <p:sldId id="365" r:id="rId113"/>
    <p:sldId id="366" r:id="rId114"/>
    <p:sldId id="367" r:id="rId115"/>
    <p:sldId id="368" r:id="rId116"/>
    <p:sldId id="369" r:id="rId117"/>
    <p:sldId id="370" r:id="rId118"/>
    <p:sldId id="371" r:id="rId119"/>
    <p:sldId id="372" r:id="rId120"/>
    <p:sldId id="373" r:id="rId121"/>
    <p:sldId id="374" r:id="rId122"/>
    <p:sldId id="375" r:id="rId123"/>
    <p:sldId id="376" r:id="rId124"/>
    <p:sldId id="377" r:id="rId125"/>
    <p:sldId id="378" r:id="rId126"/>
    <p:sldId id="379" r:id="rId127"/>
    <p:sldId id="380" r:id="rId128"/>
    <p:sldId id="381" r:id="rId129"/>
    <p:sldId id="382" r:id="rId130"/>
    <p:sldId id="383" r:id="rId131"/>
    <p:sldId id="384" r:id="rId132"/>
    <p:sldId id="385" r:id="rId133"/>
    <p:sldId id="386" r:id="rId134"/>
    <p:sldId id="387" r:id="rId135"/>
    <p:sldId id="388" r:id="rId136"/>
    <p:sldId id="389" r:id="rId137"/>
    <p:sldId id="390" r:id="rId138"/>
    <p:sldId id="391" r:id="rId139"/>
    <p:sldId id="398" r:id="rId140"/>
    <p:sldId id="396" r:id="rId141"/>
    <p:sldId id="394" r:id="rId142"/>
    <p:sldId id="395" r:id="rId143"/>
    <p:sldId id="397" r:id="rId14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8" d="100"/>
          <a:sy n="108" d="100"/>
        </p:scale>
        <p:origin x="1704" y="108"/>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tableStyles" Target="tableStyles.xml"/><Relationship Id="rId5" Type="http://schemas.openxmlformats.org/officeDocument/2006/relationships/slide" Target="slides/slide4.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EA9E209-DB81-4C9A-B950-F4BFF674085E}" type="datetimeFigureOut">
              <a:rPr lang="es-ES" smtClean="0"/>
              <a:t>07/03/2018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16C11B9-AE78-40A2-9FEA-D1A6B744C4B4}" type="slidenum">
              <a:rPr lang="es-ES" smtClean="0"/>
              <a:t>‹Nº›</a:t>
            </a:fld>
            <a:endParaRPr lang="es-ES" dirty="0"/>
          </a:p>
        </p:txBody>
      </p:sp>
    </p:spTree>
    <p:extLst>
      <p:ext uri="{BB962C8B-B14F-4D97-AF65-F5344CB8AC3E}">
        <p14:creationId xmlns:p14="http://schemas.microsoft.com/office/powerpoint/2010/main" val="10769598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a:t>
            </a:r>
          </a:p>
        </p:txBody>
      </p:sp>
      <p:sp>
        <p:nvSpPr>
          <p:cNvPr id="1454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7255F30-F5E7-4467-AF19-C2B9815FE775}" type="slidenum">
              <a:rPr lang="es-ES">
                <a:solidFill>
                  <a:prstClr val="black"/>
                </a:solidFill>
              </a:rPr>
              <a:pPr>
                <a:defRPr/>
              </a:pPr>
              <a:t>11</a:t>
            </a:fld>
            <a:endParaRPr lang="es-ES" dirty="0">
              <a:solidFill>
                <a:prstClr val="black"/>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46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a:t>
            </a:r>
          </a:p>
        </p:txBody>
      </p:sp>
      <p:sp>
        <p:nvSpPr>
          <p:cNvPr id="1464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D12359E-A4EE-4888-9B50-8795FE427120}" type="slidenum">
              <a:rPr lang="es-ES">
                <a:solidFill>
                  <a:prstClr val="black"/>
                </a:solidFill>
              </a:rPr>
              <a:pPr>
                <a:defRPr/>
              </a:pPr>
              <a:t>13</a:t>
            </a:fld>
            <a:endParaRPr lang="es-ES" dirty="0">
              <a:solidFill>
                <a:prstClr val="black"/>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76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 </a:t>
            </a:r>
          </a:p>
        </p:txBody>
      </p:sp>
      <p:sp>
        <p:nvSpPr>
          <p:cNvPr id="1495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A157EB8-67CB-4687-962C-83884330EAA2}" type="slidenum">
              <a:rPr lang="es-ES">
                <a:solidFill>
                  <a:prstClr val="black"/>
                </a:solidFill>
              </a:rPr>
              <a:pPr>
                <a:defRPr/>
              </a:pPr>
              <a:t>14</a:t>
            </a:fld>
            <a:endParaRPr lang="es-ES" dirty="0">
              <a:solidFill>
                <a:prstClr val="black"/>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97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a:t>
            </a:r>
          </a:p>
        </p:txBody>
      </p:sp>
      <p:sp>
        <p:nvSpPr>
          <p:cNvPr id="1515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131AC8E-70FA-4A3D-A578-62EA5BD7F446}" type="slidenum">
              <a:rPr lang="es-ES">
                <a:solidFill>
                  <a:prstClr val="black"/>
                </a:solidFill>
              </a:rPr>
              <a:pPr>
                <a:defRPr/>
              </a:pPr>
              <a:t>15</a:t>
            </a:fld>
            <a:endParaRPr lang="es-ES" dirty="0">
              <a:solidFill>
                <a:prstClr val="black"/>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0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Garden.-Tulips</a:t>
            </a:r>
          </a:p>
        </p:txBody>
      </p:sp>
      <p:sp>
        <p:nvSpPr>
          <p:cNvPr id="1658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5C74EC4-C2D7-4E16-A455-F11788BFE607}" type="slidenum">
              <a:rPr lang="es-ES">
                <a:solidFill>
                  <a:prstClr val="black"/>
                </a:solidFill>
              </a:rPr>
              <a:pPr>
                <a:defRPr/>
              </a:pPr>
              <a:t>16</a:t>
            </a:fld>
            <a:endParaRPr lang="es-ES" dirty="0">
              <a:solidFill>
                <a:prstClr val="black"/>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69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a:t>
            </a:r>
          </a:p>
        </p:txBody>
      </p:sp>
      <p:sp>
        <p:nvSpPr>
          <p:cNvPr id="1587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6530F5E-49C4-483C-9398-8480A22C8215}" type="slidenum">
              <a:rPr lang="es-ES">
                <a:solidFill>
                  <a:prstClr val="black"/>
                </a:solidFill>
              </a:rPr>
              <a:pPr>
                <a:defRPr/>
              </a:pPr>
              <a:t>17</a:t>
            </a:fld>
            <a:endParaRPr lang="es-ES" dirty="0">
              <a:solidFill>
                <a:prstClr val="black"/>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70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Gardens.-Palm House</a:t>
            </a:r>
          </a:p>
        </p:txBody>
      </p:sp>
      <p:sp>
        <p:nvSpPr>
          <p:cNvPr id="2089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010D43F-ABA4-4504-ABB7-811C867445D7}" type="slidenum">
              <a:rPr lang="es-ES">
                <a:solidFill>
                  <a:prstClr val="black"/>
                </a:solidFill>
              </a:rPr>
              <a:pPr>
                <a:defRPr/>
              </a:pPr>
              <a:t>18</a:t>
            </a:fld>
            <a:endParaRPr lang="es-ES" dirty="0">
              <a:solidFill>
                <a:prstClr val="black"/>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75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Garden.-Palm House</a:t>
            </a:r>
          </a:p>
        </p:txBody>
      </p:sp>
      <p:sp>
        <p:nvSpPr>
          <p:cNvPr id="2293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EE90AB6-C319-4E60-84B5-5431CE82E3F2}" type="slidenum">
              <a:rPr lang="es-ES">
                <a:solidFill>
                  <a:prstClr val="black"/>
                </a:solidFill>
              </a:rPr>
              <a:pPr>
                <a:defRPr/>
              </a:pPr>
              <a:t>19</a:t>
            </a:fld>
            <a:endParaRPr lang="es-ES" dirty="0">
              <a:solidFill>
                <a:prstClr val="black"/>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96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Gardens.-Conservatory</a:t>
            </a:r>
          </a:p>
        </p:txBody>
      </p:sp>
      <p:sp>
        <p:nvSpPr>
          <p:cNvPr id="2314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71FF548-F24B-4F15-9873-58C338EAABCB}" type="slidenum">
              <a:rPr lang="es-ES">
                <a:solidFill>
                  <a:prstClr val="black"/>
                </a:solidFill>
              </a:rPr>
              <a:pPr>
                <a:defRPr/>
              </a:pPr>
              <a:t>20</a:t>
            </a:fld>
            <a:endParaRPr lang="es-ES" dirty="0">
              <a:solidFill>
                <a:prstClr val="black"/>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56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a:t>
            </a:r>
          </a:p>
        </p:txBody>
      </p:sp>
      <p:sp>
        <p:nvSpPr>
          <p:cNvPr id="1474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9FB1DA6-D08B-47F6-8A7E-78F4C9056E14}" type="slidenum">
              <a:rPr lang="es-ES">
                <a:solidFill>
                  <a:prstClr val="black"/>
                </a:solidFill>
              </a:rPr>
              <a:pPr>
                <a:defRPr/>
              </a:pPr>
              <a:t>21</a:t>
            </a:fld>
            <a:endParaRPr lang="es-ES" dirty="0">
              <a:solidFill>
                <a:prstClr val="black"/>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66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Gardens.-Orangerie</a:t>
            </a:r>
          </a:p>
        </p:txBody>
      </p:sp>
      <p:sp>
        <p:nvSpPr>
          <p:cNvPr id="1484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36B9FF4-5AC5-4463-8209-C05BD0C08F01}" type="slidenum">
              <a:rPr lang="es-ES">
                <a:solidFill>
                  <a:prstClr val="black"/>
                </a:solidFill>
              </a:rPr>
              <a:pPr>
                <a:defRPr/>
              </a:pPr>
              <a:t>22</a:t>
            </a:fld>
            <a:endParaRPr lang="es-ES" dirty="0">
              <a:solidFill>
                <a:prstClr val="black"/>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87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a:t>
            </a:r>
          </a:p>
        </p:txBody>
      </p:sp>
      <p:sp>
        <p:nvSpPr>
          <p:cNvPr id="1505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F62C40A-CEA4-4224-98E0-AB76C8808881}" type="slidenum">
              <a:rPr lang="es-ES">
                <a:solidFill>
                  <a:prstClr val="black"/>
                </a:solidFill>
              </a:rPr>
              <a:pPr>
                <a:defRPr/>
              </a:pPr>
              <a:t>23</a:t>
            </a:fld>
            <a:endParaRPr lang="es-ES" dirty="0">
              <a:solidFill>
                <a:prstClr val="black"/>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07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Gardens.-Tillantia</a:t>
            </a:r>
          </a:p>
        </p:txBody>
      </p:sp>
      <p:sp>
        <p:nvSpPr>
          <p:cNvPr id="1525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FAA8498-A499-4E39-A4F8-B6367AB17E91}" type="slidenum">
              <a:rPr lang="es-ES">
                <a:solidFill>
                  <a:prstClr val="black"/>
                </a:solidFill>
              </a:rPr>
              <a:pPr>
                <a:defRPr/>
              </a:pPr>
              <a:t>24</a:t>
            </a:fld>
            <a:endParaRPr lang="es-ES" dirty="0">
              <a:solidFill>
                <a:prstClr val="black"/>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17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Kedw Gardens.-Tillantia</a:t>
            </a:r>
          </a:p>
        </p:txBody>
      </p:sp>
      <p:sp>
        <p:nvSpPr>
          <p:cNvPr id="1536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C17A89B-F0C6-4B20-AEF8-E0610E553109}" type="slidenum">
              <a:rPr lang="es-ES">
                <a:solidFill>
                  <a:prstClr val="black"/>
                </a:solidFill>
              </a:rPr>
              <a:pPr>
                <a:defRPr/>
              </a:pPr>
              <a:t>25</a:t>
            </a:fld>
            <a:endParaRPr lang="es-ES" dirty="0">
              <a:solidFill>
                <a:prstClr val="black"/>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Garden.-Queen´s Gardens</a:t>
            </a:r>
          </a:p>
        </p:txBody>
      </p:sp>
      <p:sp>
        <p:nvSpPr>
          <p:cNvPr id="1556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56806FE-ABCB-4B34-988A-DA2917F65F7B}" type="slidenum">
              <a:rPr lang="es-ES">
                <a:solidFill>
                  <a:prstClr val="black"/>
                </a:solidFill>
              </a:rPr>
              <a:pPr>
                <a:defRPr/>
              </a:pPr>
              <a:t>26</a:t>
            </a:fld>
            <a:endParaRPr lang="es-ES" dirty="0">
              <a:solidFill>
                <a:prstClr val="black"/>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48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a:t>
            </a:r>
          </a:p>
        </p:txBody>
      </p:sp>
      <p:sp>
        <p:nvSpPr>
          <p:cNvPr id="1566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730AA9D-88A2-459F-8FE5-4784D1D641BC}" type="slidenum">
              <a:rPr lang="es-ES">
                <a:solidFill>
                  <a:prstClr val="black"/>
                </a:solidFill>
              </a:rPr>
              <a:pPr>
                <a:defRPr/>
              </a:pPr>
              <a:t>27</a:t>
            </a:fld>
            <a:endParaRPr lang="es-ES" dirty="0">
              <a:solidFill>
                <a:prstClr val="black"/>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58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a:t>
            </a:r>
          </a:p>
        </p:txBody>
      </p:sp>
      <p:sp>
        <p:nvSpPr>
          <p:cNvPr id="1577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728BFF4-3B6F-4E28-B53D-D03C77C3ADAA}" type="slidenum">
              <a:rPr lang="es-ES">
                <a:solidFill>
                  <a:prstClr val="black"/>
                </a:solidFill>
              </a:rPr>
              <a:pPr>
                <a:defRPr/>
              </a:pPr>
              <a:t>28</a:t>
            </a:fld>
            <a:endParaRPr lang="es-ES" dirty="0">
              <a:solidFill>
                <a:prstClr val="black"/>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28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Gardens.-Summer</a:t>
            </a:r>
          </a:p>
        </p:txBody>
      </p:sp>
      <p:sp>
        <p:nvSpPr>
          <p:cNvPr id="1546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8DAFD37-6244-4346-B12F-898DF6601596}" type="slidenum">
              <a:rPr lang="es-ES">
                <a:solidFill>
                  <a:prstClr val="black"/>
                </a:solidFill>
              </a:rPr>
              <a:pPr>
                <a:defRPr/>
              </a:pPr>
              <a:t>29</a:t>
            </a:fld>
            <a:endParaRPr lang="es-ES" dirty="0">
              <a:solidFill>
                <a:prstClr val="black"/>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79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a:t>
            </a:r>
          </a:p>
        </p:txBody>
      </p:sp>
      <p:sp>
        <p:nvSpPr>
          <p:cNvPr id="1597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A74B36F-8045-4C34-B1F7-FC2985853A09}" type="slidenum">
              <a:rPr lang="es-ES">
                <a:solidFill>
                  <a:prstClr val="black"/>
                </a:solidFill>
              </a:rPr>
              <a:pPr>
                <a:defRPr/>
              </a:pPr>
              <a:t>30</a:t>
            </a:fld>
            <a:endParaRPr lang="es-ES" dirty="0">
              <a:solidFill>
                <a:prstClr val="black"/>
              </a:solidFil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89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Garden.-Chichuli</a:t>
            </a:r>
          </a:p>
        </p:txBody>
      </p:sp>
      <p:sp>
        <p:nvSpPr>
          <p:cNvPr id="1607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3054485-AE5A-475C-95E5-C9CE3D452D47}" type="slidenum">
              <a:rPr lang="es-ES">
                <a:solidFill>
                  <a:prstClr val="black"/>
                </a:solidFill>
              </a:rPr>
              <a:pPr>
                <a:defRPr/>
              </a:pPr>
              <a:t>31</a:t>
            </a:fld>
            <a:endParaRPr lang="es-ES" dirty="0">
              <a:solidFill>
                <a:prstClr val="black"/>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99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Garden.-Tulips</a:t>
            </a:r>
          </a:p>
        </p:txBody>
      </p:sp>
      <p:sp>
        <p:nvSpPr>
          <p:cNvPr id="1617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1B40D87-5D3C-4ADD-B41F-9A4EE9B8D1F4}" type="slidenum">
              <a:rPr lang="es-ES">
                <a:solidFill>
                  <a:prstClr val="black"/>
                </a:solidFill>
              </a:rPr>
              <a:pPr>
                <a:defRPr/>
              </a:pPr>
              <a:t>32</a:t>
            </a:fld>
            <a:endParaRPr lang="es-ES" dirty="0">
              <a:solidFill>
                <a:prstClr val="black"/>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10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Garden.-Narcisos</a:t>
            </a:r>
          </a:p>
        </p:txBody>
      </p:sp>
      <p:sp>
        <p:nvSpPr>
          <p:cNvPr id="1628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3205F3D-4AF3-4744-8DF5-A0D8EED399B5}" type="slidenum">
              <a:rPr lang="es-ES">
                <a:solidFill>
                  <a:prstClr val="black"/>
                </a:solidFill>
              </a:rPr>
              <a:pPr>
                <a:defRPr/>
              </a:pPr>
              <a:t>33</a:t>
            </a:fld>
            <a:endParaRPr lang="es-ES" dirty="0">
              <a:solidFill>
                <a:prstClr val="black"/>
              </a:solidFil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20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Garden.-Orchids</a:t>
            </a:r>
          </a:p>
        </p:txBody>
      </p:sp>
      <p:sp>
        <p:nvSpPr>
          <p:cNvPr id="1638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B763260-31B2-451B-A8F8-C779E15E9645}" type="slidenum">
              <a:rPr lang="es-ES">
                <a:solidFill>
                  <a:prstClr val="black"/>
                </a:solidFill>
              </a:rPr>
              <a:pPr>
                <a:defRPr/>
              </a:pPr>
              <a:t>34</a:t>
            </a:fld>
            <a:endParaRPr lang="es-ES" dirty="0">
              <a:solidFill>
                <a:prstClr val="black"/>
              </a:solidFil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30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Garden.-Japanese</a:t>
            </a:r>
          </a:p>
        </p:txBody>
      </p:sp>
      <p:sp>
        <p:nvSpPr>
          <p:cNvPr id="1648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AD5B5A2-4E0F-4A26-BC8B-FB0421BA9211}" type="slidenum">
              <a:rPr lang="es-ES">
                <a:solidFill>
                  <a:prstClr val="black"/>
                </a:solidFill>
              </a:rPr>
              <a:pPr>
                <a:defRPr/>
              </a:pPr>
              <a:t>35</a:t>
            </a:fld>
            <a:endParaRPr lang="es-ES" dirty="0">
              <a:solidFill>
                <a:prstClr val="black"/>
              </a:solidFil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51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a:t>
            </a:r>
          </a:p>
        </p:txBody>
      </p:sp>
      <p:sp>
        <p:nvSpPr>
          <p:cNvPr id="1669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80F61C8-905D-45F5-9F34-A91887B0B8C2}" type="slidenum">
              <a:rPr lang="es-ES">
                <a:solidFill>
                  <a:prstClr val="black"/>
                </a:solidFill>
              </a:rPr>
              <a:pPr>
                <a:defRPr/>
              </a:pPr>
              <a:t>36</a:t>
            </a:fld>
            <a:endParaRPr lang="es-ES" dirty="0">
              <a:solidFill>
                <a:prstClr val="black"/>
              </a:solidFil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71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a:t>
            </a:r>
          </a:p>
        </p:txBody>
      </p:sp>
      <p:sp>
        <p:nvSpPr>
          <p:cNvPr id="1689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59194A0-58B5-4E7D-A5D2-08734311D1E3}" type="slidenum">
              <a:rPr lang="es-ES">
                <a:solidFill>
                  <a:prstClr val="black"/>
                </a:solidFill>
              </a:rPr>
              <a:pPr>
                <a:defRPr/>
              </a:pPr>
              <a:t>37</a:t>
            </a:fld>
            <a:endParaRPr lang="es-ES" dirty="0">
              <a:solidFill>
                <a:prstClr val="black"/>
              </a:solidFil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81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a:t>
            </a:r>
          </a:p>
        </p:txBody>
      </p:sp>
      <p:sp>
        <p:nvSpPr>
          <p:cNvPr id="1699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8ED3AD4-706C-416E-B4F1-309C8BF1858F}" type="slidenum">
              <a:rPr lang="es-ES">
                <a:solidFill>
                  <a:prstClr val="black"/>
                </a:solidFill>
              </a:rPr>
              <a:pPr>
                <a:defRPr/>
              </a:pPr>
              <a:t>38</a:t>
            </a:fld>
            <a:endParaRPr lang="es-ES" dirty="0">
              <a:solidFill>
                <a:prstClr val="black"/>
              </a:solidFil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92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a:t>
            </a:r>
          </a:p>
        </p:txBody>
      </p:sp>
      <p:sp>
        <p:nvSpPr>
          <p:cNvPr id="1710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B36956F-3902-4549-9DAA-B36784E6C57A}" type="slidenum">
              <a:rPr lang="es-ES">
                <a:solidFill>
                  <a:prstClr val="black"/>
                </a:solidFill>
              </a:rPr>
              <a:pPr>
                <a:defRPr/>
              </a:pPr>
              <a:t>39</a:t>
            </a:fld>
            <a:endParaRPr lang="es-ES" dirty="0">
              <a:solidFill>
                <a:prstClr val="black"/>
              </a:solidFil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02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a:t>
            </a:r>
          </a:p>
        </p:txBody>
      </p:sp>
      <p:sp>
        <p:nvSpPr>
          <p:cNvPr id="1720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9F60B75-6C42-49DA-8D77-02CB3834933B}" type="slidenum">
              <a:rPr lang="es-ES">
                <a:solidFill>
                  <a:prstClr val="black"/>
                </a:solidFill>
              </a:rPr>
              <a:pPr>
                <a:defRPr/>
              </a:pPr>
              <a:t>40</a:t>
            </a:fld>
            <a:endParaRPr lang="es-ES" dirty="0">
              <a:solidFill>
                <a:prstClr val="black"/>
              </a:solidFill>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12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a:t>
            </a:r>
          </a:p>
        </p:txBody>
      </p:sp>
      <p:sp>
        <p:nvSpPr>
          <p:cNvPr id="1730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5ADA720-5222-4AC1-A5EC-679FF3C9BF6D}" type="slidenum">
              <a:rPr lang="es-ES">
                <a:solidFill>
                  <a:prstClr val="black"/>
                </a:solidFill>
              </a:rPr>
              <a:pPr>
                <a:defRPr/>
              </a:pPr>
              <a:t>41</a:t>
            </a:fld>
            <a:endParaRPr lang="es-ES" dirty="0">
              <a:solidFill>
                <a:prstClr val="black"/>
              </a:solidFil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22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a:t>
            </a:r>
          </a:p>
        </p:txBody>
      </p:sp>
      <p:sp>
        <p:nvSpPr>
          <p:cNvPr id="1740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18E6269-E632-4AEE-8200-C24801748636}" type="slidenum">
              <a:rPr lang="es-ES">
                <a:solidFill>
                  <a:prstClr val="black"/>
                </a:solidFill>
              </a:rPr>
              <a:pPr>
                <a:defRPr/>
              </a:pPr>
              <a:t>42</a:t>
            </a:fld>
            <a:endParaRPr lang="es-ES" dirty="0">
              <a:solidFill>
                <a:prstClr val="black"/>
              </a:solidFill>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32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a:t>
            </a:r>
          </a:p>
        </p:txBody>
      </p:sp>
      <p:sp>
        <p:nvSpPr>
          <p:cNvPr id="1751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1321A15-7970-4F3A-B7F1-BA933D520D41}" type="slidenum">
              <a:rPr lang="es-ES">
                <a:solidFill>
                  <a:prstClr val="black"/>
                </a:solidFill>
              </a:rPr>
              <a:pPr>
                <a:defRPr/>
              </a:pPr>
              <a:t>43</a:t>
            </a:fld>
            <a:endParaRPr lang="es-ES" dirty="0">
              <a:solidFill>
                <a:prstClr val="black"/>
              </a:solidFill>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a:t>
            </a:r>
          </a:p>
        </p:txBody>
      </p:sp>
      <p:sp>
        <p:nvSpPr>
          <p:cNvPr id="1761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26E5110-CB45-4AC9-903F-A1084E53D67D}" type="slidenum">
              <a:rPr lang="es-ES">
                <a:solidFill>
                  <a:prstClr val="black"/>
                </a:solidFill>
              </a:rPr>
              <a:pPr>
                <a:defRPr/>
              </a:pPr>
              <a:t>44</a:t>
            </a:fld>
            <a:endParaRPr lang="es-ES" dirty="0">
              <a:solidFill>
                <a:prstClr val="black"/>
              </a:solidFill>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53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a:t>
            </a:r>
          </a:p>
        </p:txBody>
      </p:sp>
      <p:sp>
        <p:nvSpPr>
          <p:cNvPr id="1771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BCB4432-8A77-4E80-8BF9-F832E02F4C1C}" type="slidenum">
              <a:rPr lang="es-ES">
                <a:solidFill>
                  <a:prstClr val="black"/>
                </a:solidFill>
              </a:rPr>
              <a:pPr>
                <a:defRPr/>
              </a:pPr>
              <a:t>45</a:t>
            </a:fld>
            <a:endParaRPr lang="es-ES" dirty="0">
              <a:solidFill>
                <a:prstClr val="black"/>
              </a:solidFill>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63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a:t>
            </a:r>
          </a:p>
        </p:txBody>
      </p:sp>
      <p:sp>
        <p:nvSpPr>
          <p:cNvPr id="1781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784FDB8-0F7E-425F-B6BF-5519C3FF9886}" type="slidenum">
              <a:rPr lang="es-ES">
                <a:solidFill>
                  <a:prstClr val="black"/>
                </a:solidFill>
              </a:rPr>
              <a:pPr>
                <a:defRPr/>
              </a:pPr>
              <a:t>46</a:t>
            </a:fld>
            <a:endParaRPr lang="es-ES" dirty="0">
              <a:solidFill>
                <a:prstClr val="black"/>
              </a:solidFill>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73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a:t>
            </a:r>
          </a:p>
        </p:txBody>
      </p:sp>
      <p:sp>
        <p:nvSpPr>
          <p:cNvPr id="1792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FC15866-0717-4DCD-9264-0E83C454CD98}" type="slidenum">
              <a:rPr lang="es-ES">
                <a:solidFill>
                  <a:prstClr val="black"/>
                </a:solidFill>
              </a:rPr>
              <a:pPr>
                <a:defRPr/>
              </a:pPr>
              <a:t>47</a:t>
            </a:fld>
            <a:endParaRPr lang="es-ES" dirty="0">
              <a:solidFill>
                <a:prstClr val="black"/>
              </a:solidFill>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84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a:t>
            </a:r>
          </a:p>
        </p:txBody>
      </p:sp>
      <p:sp>
        <p:nvSpPr>
          <p:cNvPr id="1802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5C0974C-67FD-485B-96B1-5122794EFDEE}" type="slidenum">
              <a:rPr lang="es-ES">
                <a:solidFill>
                  <a:prstClr val="black"/>
                </a:solidFill>
              </a:rPr>
              <a:pPr>
                <a:defRPr/>
              </a:pPr>
              <a:t>48</a:t>
            </a:fld>
            <a:endParaRPr lang="es-ES" dirty="0">
              <a:solidFill>
                <a:prstClr val="black"/>
              </a:solidFill>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04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.-Rocalla</a:t>
            </a:r>
          </a:p>
        </p:txBody>
      </p:sp>
      <p:sp>
        <p:nvSpPr>
          <p:cNvPr id="1822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DCF3B91-3903-4A11-AB1D-F30EC17FB9A0}" type="slidenum">
              <a:rPr lang="es-ES">
                <a:solidFill>
                  <a:prstClr val="black"/>
                </a:solidFill>
              </a:rPr>
              <a:pPr>
                <a:defRPr/>
              </a:pPr>
              <a:t>49</a:t>
            </a:fld>
            <a:endParaRPr lang="es-ES" dirty="0">
              <a:solidFill>
                <a:prstClr val="black"/>
              </a:solidFill>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14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Garden.-Rocalla de plantas alpinas</a:t>
            </a:r>
          </a:p>
        </p:txBody>
      </p:sp>
      <p:sp>
        <p:nvSpPr>
          <p:cNvPr id="1833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45B97D4-C10A-4278-9E87-41C0C09FB9D2}" type="slidenum">
              <a:rPr lang="es-ES">
                <a:solidFill>
                  <a:prstClr val="black"/>
                </a:solidFill>
              </a:rPr>
              <a:pPr>
                <a:defRPr/>
              </a:pPr>
              <a:t>50</a:t>
            </a:fld>
            <a:endParaRPr lang="es-ES" dirty="0">
              <a:solidFill>
                <a:prstClr val="black"/>
              </a:solidFill>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94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Garden.-Prince of Gales Conservatory</a:t>
            </a:r>
          </a:p>
        </p:txBody>
      </p:sp>
      <p:sp>
        <p:nvSpPr>
          <p:cNvPr id="1812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C3CBD74-81ED-4642-AC7B-18B8E9153C2E}" type="slidenum">
              <a:rPr lang="es-ES">
                <a:solidFill>
                  <a:prstClr val="black"/>
                </a:solidFill>
              </a:rPr>
              <a:pPr>
                <a:defRPr/>
              </a:pPr>
              <a:t>51</a:t>
            </a:fld>
            <a:endParaRPr lang="es-ES" dirty="0">
              <a:solidFill>
                <a:prstClr val="black"/>
              </a:solidFill>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25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Garden.-Amorphophallus</a:t>
            </a:r>
          </a:p>
        </p:txBody>
      </p:sp>
      <p:sp>
        <p:nvSpPr>
          <p:cNvPr id="1843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D35D3F0-D2F6-4C30-B0E7-CBC4CDD90774}" type="slidenum">
              <a:rPr lang="es-ES">
                <a:solidFill>
                  <a:prstClr val="black"/>
                </a:solidFill>
              </a:rPr>
              <a:pPr>
                <a:defRPr/>
              </a:pPr>
              <a:t>52</a:t>
            </a:fld>
            <a:endParaRPr lang="es-ES" dirty="0">
              <a:solidFill>
                <a:prstClr val="black"/>
              </a:solidFill>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35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Garden.-Autumn</a:t>
            </a:r>
          </a:p>
        </p:txBody>
      </p:sp>
      <p:sp>
        <p:nvSpPr>
          <p:cNvPr id="1853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8988323-68B0-4CCE-93C3-01844EA471DC}" type="slidenum">
              <a:rPr lang="es-ES">
                <a:solidFill>
                  <a:prstClr val="black"/>
                </a:solidFill>
              </a:rPr>
              <a:pPr>
                <a:defRPr/>
              </a:pPr>
              <a:t>53</a:t>
            </a:fld>
            <a:endParaRPr lang="es-ES" dirty="0">
              <a:solidFill>
                <a:prstClr val="black"/>
              </a:solidFill>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Garden.-Autumn</a:t>
            </a:r>
          </a:p>
        </p:txBody>
      </p:sp>
      <p:sp>
        <p:nvSpPr>
          <p:cNvPr id="1863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94A8BEA-E1B5-4850-935E-E717D542C753}" type="slidenum">
              <a:rPr lang="es-ES">
                <a:solidFill>
                  <a:prstClr val="black"/>
                </a:solidFill>
              </a:rPr>
              <a:pPr>
                <a:defRPr/>
              </a:pPr>
              <a:t>54</a:t>
            </a:fld>
            <a:endParaRPr lang="es-ES" dirty="0">
              <a:solidFill>
                <a:prstClr val="black"/>
              </a:solidFill>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55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Gardens.-Azalea</a:t>
            </a:r>
          </a:p>
        </p:txBody>
      </p:sp>
      <p:sp>
        <p:nvSpPr>
          <p:cNvPr id="1873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9DF7DF7-DCB0-4266-A301-F7A81BAA7E26}" type="slidenum">
              <a:rPr lang="es-ES">
                <a:solidFill>
                  <a:prstClr val="black"/>
                </a:solidFill>
              </a:rPr>
              <a:pPr>
                <a:defRPr/>
              </a:pPr>
              <a:t>55</a:t>
            </a:fld>
            <a:endParaRPr lang="es-ES" dirty="0">
              <a:solidFill>
                <a:prstClr val="black"/>
              </a:solidFill>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66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Garden.-Azaleas</a:t>
            </a:r>
          </a:p>
        </p:txBody>
      </p:sp>
      <p:sp>
        <p:nvSpPr>
          <p:cNvPr id="1884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ACDDE90-40DD-41CA-AB6B-EB2074FBF36E}" type="slidenum">
              <a:rPr lang="es-ES">
                <a:solidFill>
                  <a:prstClr val="black"/>
                </a:solidFill>
              </a:rPr>
              <a:pPr>
                <a:defRPr/>
              </a:pPr>
              <a:t>56</a:t>
            </a:fld>
            <a:endParaRPr lang="es-ES" dirty="0">
              <a:solidFill>
                <a:prstClr val="black"/>
              </a:solidFill>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76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 .-Bluebells</a:t>
            </a:r>
          </a:p>
        </p:txBody>
      </p:sp>
      <p:sp>
        <p:nvSpPr>
          <p:cNvPr id="1894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D005C8C-A956-471A-B516-73C6E3A2240A}" type="slidenum">
              <a:rPr lang="es-ES">
                <a:solidFill>
                  <a:prstClr val="black"/>
                </a:solidFill>
              </a:rPr>
              <a:pPr>
                <a:defRPr/>
              </a:pPr>
              <a:t>57</a:t>
            </a:fld>
            <a:endParaRPr lang="es-ES" dirty="0">
              <a:solidFill>
                <a:prstClr val="black"/>
              </a:solidFill>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86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Garden.-Bluebells</a:t>
            </a:r>
          </a:p>
        </p:txBody>
      </p:sp>
      <p:sp>
        <p:nvSpPr>
          <p:cNvPr id="1904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305C6C2-33CE-4167-B14C-C3C2B846FF56}" type="slidenum">
              <a:rPr lang="es-ES">
                <a:solidFill>
                  <a:prstClr val="black"/>
                </a:solidFill>
              </a:rPr>
              <a:pPr>
                <a:defRPr/>
              </a:pPr>
              <a:t>58</a:t>
            </a:fld>
            <a:endParaRPr lang="es-ES" dirty="0">
              <a:solidFill>
                <a:prstClr val="black"/>
              </a:solidFill>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96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Gardens.-Bluebells</a:t>
            </a:r>
          </a:p>
        </p:txBody>
      </p:sp>
      <p:sp>
        <p:nvSpPr>
          <p:cNvPr id="1914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339C47F-4DC2-4663-B701-59A64CC7C20E}" type="slidenum">
              <a:rPr lang="es-ES">
                <a:solidFill>
                  <a:prstClr val="black"/>
                </a:solidFill>
              </a:rPr>
              <a:pPr>
                <a:defRPr/>
              </a:pPr>
              <a:t>59</a:t>
            </a:fld>
            <a:endParaRPr lang="es-ES" dirty="0">
              <a:solidFill>
                <a:prstClr val="black"/>
              </a:solidFill>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07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Garden.-Bonsais</a:t>
            </a:r>
          </a:p>
        </p:txBody>
      </p:sp>
      <p:sp>
        <p:nvSpPr>
          <p:cNvPr id="1925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94F6DB0-FDD9-4957-977E-63F41D573E74}" type="slidenum">
              <a:rPr lang="es-ES">
                <a:solidFill>
                  <a:prstClr val="black"/>
                </a:solidFill>
              </a:rPr>
              <a:pPr>
                <a:defRPr/>
              </a:pPr>
              <a:t>60</a:t>
            </a:fld>
            <a:endParaRPr lang="es-ES" dirty="0">
              <a:solidFill>
                <a:prstClr val="black"/>
              </a:solidFill>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61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a:t>
            </a:r>
          </a:p>
        </p:txBody>
      </p:sp>
      <p:sp>
        <p:nvSpPr>
          <p:cNvPr id="1679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FFA0898-30EE-4F03-B611-1FD5C8D7D307}" type="slidenum">
              <a:rPr lang="es-ES">
                <a:solidFill>
                  <a:prstClr val="black"/>
                </a:solidFill>
              </a:rPr>
              <a:pPr>
                <a:defRPr/>
              </a:pPr>
              <a:t>61</a:t>
            </a:fld>
            <a:endParaRPr lang="es-ES" dirty="0">
              <a:solidFill>
                <a:prstClr val="black"/>
              </a:solidFill>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17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a:t>
            </a:r>
          </a:p>
        </p:txBody>
      </p:sp>
      <p:sp>
        <p:nvSpPr>
          <p:cNvPr id="1935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6CFCDDE-4BB2-4A4C-9F86-DA79E4222F7C}" type="slidenum">
              <a:rPr lang="es-ES">
                <a:solidFill>
                  <a:prstClr val="black"/>
                </a:solidFill>
              </a:rPr>
              <a:pPr>
                <a:defRPr/>
              </a:pPr>
              <a:t>62</a:t>
            </a:fld>
            <a:endParaRPr lang="es-ES" dirty="0">
              <a:solidFill>
                <a:prstClr val="black"/>
              </a:solidFill>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27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a:t>
            </a:r>
          </a:p>
        </p:txBody>
      </p:sp>
      <p:sp>
        <p:nvSpPr>
          <p:cNvPr id="1945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5933575-84C9-4E25-9FC2-8842F937D691}" type="slidenum">
              <a:rPr lang="es-ES">
                <a:solidFill>
                  <a:prstClr val="black"/>
                </a:solidFill>
              </a:rPr>
              <a:pPr>
                <a:defRPr/>
              </a:pPr>
              <a:t>63</a:t>
            </a:fld>
            <a:endParaRPr lang="es-ES" dirty="0">
              <a:solidFill>
                <a:prstClr val="black"/>
              </a:solidFill>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37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a:t>
            </a:r>
          </a:p>
        </p:txBody>
      </p:sp>
      <p:sp>
        <p:nvSpPr>
          <p:cNvPr id="1955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A398EDB-55AF-4A93-BC5E-C033467A520C}" type="slidenum">
              <a:rPr lang="es-ES">
                <a:solidFill>
                  <a:prstClr val="black"/>
                </a:solidFill>
              </a:rPr>
              <a:pPr>
                <a:defRPr/>
              </a:pPr>
              <a:t>64</a:t>
            </a:fld>
            <a:endParaRPr lang="es-ES" dirty="0">
              <a:solidFill>
                <a:prstClr val="black"/>
              </a:solidFill>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a:t>
            </a:r>
          </a:p>
        </p:txBody>
      </p:sp>
      <p:sp>
        <p:nvSpPr>
          <p:cNvPr id="1966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1D5087A-4605-4C19-B8A7-5B68C59BE6BA}" type="slidenum">
              <a:rPr lang="es-ES">
                <a:solidFill>
                  <a:prstClr val="black"/>
                </a:solidFill>
              </a:rPr>
              <a:pPr>
                <a:defRPr/>
              </a:pPr>
              <a:t>65</a:t>
            </a:fld>
            <a:endParaRPr lang="es-ES" dirty="0">
              <a:solidFill>
                <a:prstClr val="black"/>
              </a:solidFill>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58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a:t>
            </a:r>
          </a:p>
        </p:txBody>
      </p:sp>
      <p:sp>
        <p:nvSpPr>
          <p:cNvPr id="1976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820162C-DC7A-48BA-9BDD-BBBFFF58EF16}" type="slidenum">
              <a:rPr lang="es-ES">
                <a:solidFill>
                  <a:prstClr val="black"/>
                </a:solidFill>
              </a:rPr>
              <a:pPr>
                <a:defRPr/>
              </a:pPr>
              <a:t>66</a:t>
            </a:fld>
            <a:endParaRPr lang="es-ES" dirty="0">
              <a:solidFill>
                <a:prstClr val="black"/>
              </a:solidFill>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68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Gardens.-Chichuli</a:t>
            </a:r>
          </a:p>
        </p:txBody>
      </p:sp>
      <p:sp>
        <p:nvSpPr>
          <p:cNvPr id="1986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DE1C352-7C5B-43F4-AD67-36FEACF5F826}" type="slidenum">
              <a:rPr lang="es-ES">
                <a:solidFill>
                  <a:prstClr val="black"/>
                </a:solidFill>
              </a:rPr>
              <a:pPr>
                <a:defRPr/>
              </a:pPr>
              <a:t>67</a:t>
            </a:fld>
            <a:endParaRPr lang="es-ES" dirty="0">
              <a:solidFill>
                <a:prstClr val="black"/>
              </a:solidFill>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6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16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a:t>
            </a:r>
          </a:p>
        </p:txBody>
      </p:sp>
      <p:sp>
        <p:nvSpPr>
          <p:cNvPr id="2734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B52538C-6B22-4D1F-83DD-CB238907913D}" type="slidenum">
              <a:rPr lang="es-ES">
                <a:solidFill>
                  <a:prstClr val="black"/>
                </a:solidFill>
              </a:rPr>
              <a:pPr>
                <a:defRPr/>
              </a:pPr>
              <a:t>68</a:t>
            </a:fld>
            <a:endParaRPr lang="es-ES" dirty="0">
              <a:solidFill>
                <a:prstClr val="black"/>
              </a:solidFill>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78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a:t>
            </a:r>
          </a:p>
        </p:txBody>
      </p:sp>
      <p:sp>
        <p:nvSpPr>
          <p:cNvPr id="1996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2ECFF37-B934-426A-9B67-BAE4A44E6ED2}" type="slidenum">
              <a:rPr lang="es-ES">
                <a:solidFill>
                  <a:prstClr val="black"/>
                </a:solidFill>
              </a:rPr>
              <a:pPr>
                <a:defRPr/>
              </a:pPr>
              <a:t>69</a:t>
            </a:fld>
            <a:endParaRPr lang="es-ES" dirty="0">
              <a:solidFill>
                <a:prstClr val="black"/>
              </a:solidFill>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88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Keew Gardens.-Chiluli</a:t>
            </a:r>
          </a:p>
        </p:txBody>
      </p:sp>
      <p:sp>
        <p:nvSpPr>
          <p:cNvPr id="2007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16E186D-E3CB-41C2-9160-7F909280B3F1}" type="slidenum">
              <a:rPr lang="es-ES">
                <a:solidFill>
                  <a:prstClr val="black"/>
                </a:solidFill>
              </a:rPr>
              <a:pPr>
                <a:defRPr/>
              </a:pPr>
              <a:t>70</a:t>
            </a:fld>
            <a:endParaRPr lang="es-ES" dirty="0">
              <a:solidFill>
                <a:prstClr val="black"/>
              </a:solidFill>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Gardens.-Epyphitas y Cactaceas</a:t>
            </a:r>
          </a:p>
        </p:txBody>
      </p:sp>
      <p:sp>
        <p:nvSpPr>
          <p:cNvPr id="2068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AEB7710-EB30-4310-B994-7C566069181C}" type="slidenum">
              <a:rPr lang="es-ES">
                <a:solidFill>
                  <a:prstClr val="black"/>
                </a:solidFill>
              </a:rPr>
              <a:pPr>
                <a:defRPr/>
              </a:pPr>
              <a:t>71</a:t>
            </a:fld>
            <a:endParaRPr lang="es-ES" dirty="0">
              <a:solidFill>
                <a:prstClr val="black"/>
              </a:solidFill>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99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 .-Coniferas</a:t>
            </a:r>
          </a:p>
        </p:txBody>
      </p:sp>
      <p:sp>
        <p:nvSpPr>
          <p:cNvPr id="2017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62598A3-7877-4CAE-8E34-0C2A6D30A823}" type="slidenum">
              <a:rPr lang="es-ES">
                <a:solidFill>
                  <a:prstClr val="black"/>
                </a:solidFill>
              </a:rPr>
              <a:pPr>
                <a:defRPr/>
              </a:pPr>
              <a:t>72</a:t>
            </a:fld>
            <a:endParaRPr lang="es-ES" dirty="0">
              <a:solidFill>
                <a:prstClr val="black"/>
              </a:solidFill>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09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 .-Cranberries</a:t>
            </a:r>
          </a:p>
        </p:txBody>
      </p:sp>
      <p:sp>
        <p:nvSpPr>
          <p:cNvPr id="2027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4821F87-7D06-49D2-A851-D2EF0C8BFC17}" type="slidenum">
              <a:rPr lang="es-ES">
                <a:solidFill>
                  <a:prstClr val="black"/>
                </a:solidFill>
              </a:rPr>
              <a:pPr>
                <a:defRPr/>
              </a:pPr>
              <a:t>73</a:t>
            </a:fld>
            <a:endParaRPr lang="es-ES" dirty="0">
              <a:solidFill>
                <a:prstClr val="black"/>
              </a:solidFill>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29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 Davis Alpine House</a:t>
            </a:r>
          </a:p>
        </p:txBody>
      </p:sp>
      <p:sp>
        <p:nvSpPr>
          <p:cNvPr id="2048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156C751-897A-49B4-942A-2ED6B095F637}" type="slidenum">
              <a:rPr lang="es-ES">
                <a:solidFill>
                  <a:prstClr val="black"/>
                </a:solidFill>
              </a:rPr>
              <a:pPr>
                <a:defRPr/>
              </a:pPr>
              <a:t>74</a:t>
            </a:fld>
            <a:endParaRPr lang="es-ES" dirty="0">
              <a:solidFill>
                <a:prstClr val="black"/>
              </a:solidFill>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40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Gardens.-Queen´s Garden</a:t>
            </a:r>
          </a:p>
        </p:txBody>
      </p:sp>
      <p:sp>
        <p:nvSpPr>
          <p:cNvPr id="2058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ACBFEB4-21FB-46C8-8053-485BCB98605D}" type="slidenum">
              <a:rPr lang="es-ES">
                <a:solidFill>
                  <a:prstClr val="black"/>
                </a:solidFill>
              </a:rPr>
              <a:pPr>
                <a:defRPr/>
              </a:pPr>
              <a:t>75</a:t>
            </a:fld>
            <a:endParaRPr lang="es-ES" dirty="0">
              <a:solidFill>
                <a:prstClr val="black"/>
              </a:solidFill>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60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Gardens.-Ice Skating</a:t>
            </a:r>
          </a:p>
        </p:txBody>
      </p:sp>
      <p:sp>
        <p:nvSpPr>
          <p:cNvPr id="2078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FA5943B-95AE-4C23-A702-6A27A8894812}" type="slidenum">
              <a:rPr lang="es-ES">
                <a:solidFill>
                  <a:prstClr val="black"/>
                </a:solidFill>
              </a:rPr>
              <a:pPr>
                <a:defRPr/>
              </a:pPr>
              <a:t>76</a:t>
            </a:fld>
            <a:endParaRPr lang="es-ES" dirty="0">
              <a:solidFill>
                <a:prstClr val="black"/>
              </a:solidFill>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81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Gardens.-Japanese Garden</a:t>
            </a:r>
          </a:p>
        </p:txBody>
      </p:sp>
      <p:sp>
        <p:nvSpPr>
          <p:cNvPr id="2099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6C86B99-31DA-47AA-BD81-24C18651223B}" type="slidenum">
              <a:rPr lang="es-ES">
                <a:solidFill>
                  <a:prstClr val="black"/>
                </a:solidFill>
              </a:rPr>
              <a:pPr>
                <a:defRPr/>
              </a:pPr>
              <a:t>77</a:t>
            </a:fld>
            <a:endParaRPr lang="es-ES" dirty="0">
              <a:solidFill>
                <a:prstClr val="black"/>
              </a:solidFill>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91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Gardens.-Japanese garden </a:t>
            </a:r>
          </a:p>
        </p:txBody>
      </p:sp>
      <p:sp>
        <p:nvSpPr>
          <p:cNvPr id="2109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5BA219B-B59B-4C81-B7DE-E39FFFF96497}" type="slidenum">
              <a:rPr lang="es-ES">
                <a:solidFill>
                  <a:prstClr val="black"/>
                </a:solidFill>
              </a:rPr>
              <a:pPr>
                <a:defRPr/>
              </a:pPr>
              <a:t>78</a:t>
            </a:fld>
            <a:endParaRPr lang="es-ES" dirty="0">
              <a:solidFill>
                <a:prstClr val="black"/>
              </a:solidFill>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01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Gardens.-Lake</a:t>
            </a:r>
          </a:p>
        </p:txBody>
      </p:sp>
      <p:sp>
        <p:nvSpPr>
          <p:cNvPr id="2119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63D78EB-DAF5-42CA-8867-F1446925E511}" type="slidenum">
              <a:rPr lang="es-ES">
                <a:solidFill>
                  <a:prstClr val="black"/>
                </a:solidFill>
              </a:rPr>
              <a:pPr>
                <a:defRPr/>
              </a:pPr>
              <a:t>79</a:t>
            </a:fld>
            <a:endParaRPr lang="es-ES" dirty="0">
              <a:solidFill>
                <a:prstClr val="black"/>
              </a:solidFill>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22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Gardens.-Lavandula</a:t>
            </a:r>
          </a:p>
        </p:txBody>
      </p:sp>
      <p:sp>
        <p:nvSpPr>
          <p:cNvPr id="2140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D9CAECF-526E-48AB-BD25-7B79B665DB15}" type="slidenum">
              <a:rPr lang="es-ES">
                <a:solidFill>
                  <a:prstClr val="black"/>
                </a:solidFill>
              </a:rPr>
              <a:pPr>
                <a:defRPr/>
              </a:pPr>
              <a:t>80</a:t>
            </a:fld>
            <a:endParaRPr lang="es-ES" dirty="0">
              <a:solidFill>
                <a:prstClr val="black"/>
              </a:solidFill>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11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Gardens.-Lavandula</a:t>
            </a:r>
          </a:p>
        </p:txBody>
      </p:sp>
      <p:sp>
        <p:nvSpPr>
          <p:cNvPr id="2129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766A685-1265-4C53-8DED-EB451C6D7114}" type="slidenum">
              <a:rPr lang="es-ES">
                <a:solidFill>
                  <a:prstClr val="black"/>
                </a:solidFill>
              </a:rPr>
              <a:pPr>
                <a:defRPr/>
              </a:pPr>
              <a:t>81</a:t>
            </a:fld>
            <a:endParaRPr lang="es-ES" dirty="0">
              <a:solidFill>
                <a:prstClr val="black"/>
              </a:solidFill>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19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a:t>
            </a:r>
          </a:p>
        </p:txBody>
      </p:sp>
      <p:sp>
        <p:nvSpPr>
          <p:cNvPr id="2037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FDBCE7A-FE45-49B6-9C1E-246A7FAA373F}" type="slidenum">
              <a:rPr lang="es-ES">
                <a:solidFill>
                  <a:prstClr val="black"/>
                </a:solidFill>
              </a:rPr>
              <a:pPr>
                <a:defRPr/>
              </a:pPr>
              <a:t>82</a:t>
            </a:fld>
            <a:endParaRPr lang="es-ES" dirty="0">
              <a:solidFill>
                <a:prstClr val="black"/>
              </a:solidFill>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32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Gardens.-Azaleas</a:t>
            </a:r>
          </a:p>
        </p:txBody>
      </p:sp>
      <p:sp>
        <p:nvSpPr>
          <p:cNvPr id="2150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7621682-83EA-4B15-A98A-972264778829}" type="slidenum">
              <a:rPr lang="es-ES">
                <a:solidFill>
                  <a:prstClr val="black"/>
                </a:solidFill>
              </a:rPr>
              <a:pPr>
                <a:defRPr/>
              </a:pPr>
              <a:t>83</a:t>
            </a:fld>
            <a:endParaRPr lang="es-ES" dirty="0">
              <a:solidFill>
                <a:prstClr val="black"/>
              </a:solidFill>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42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Gardemns.-Japanese Gateway</a:t>
            </a:r>
          </a:p>
        </p:txBody>
      </p:sp>
      <p:sp>
        <p:nvSpPr>
          <p:cNvPr id="2160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9E4C513-2B93-4504-8639-632865685DCD}" type="slidenum">
              <a:rPr lang="es-ES">
                <a:solidFill>
                  <a:prstClr val="black"/>
                </a:solidFill>
              </a:rPr>
              <a:pPr>
                <a:defRPr/>
              </a:pPr>
              <a:t>84</a:t>
            </a:fld>
            <a:endParaRPr lang="es-ES" dirty="0">
              <a:solidFill>
                <a:prstClr val="black"/>
              </a:solidFill>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2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Gardens.-Minka House</a:t>
            </a:r>
          </a:p>
        </p:txBody>
      </p:sp>
      <p:sp>
        <p:nvSpPr>
          <p:cNvPr id="2170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6BFD29C-9D0A-4978-8A0B-F3B14EEBA04E}" type="slidenum">
              <a:rPr lang="es-ES">
                <a:solidFill>
                  <a:prstClr val="black"/>
                </a:solidFill>
              </a:rPr>
              <a:pPr>
                <a:defRPr/>
              </a:pPr>
              <a:t>85</a:t>
            </a:fld>
            <a:endParaRPr lang="es-ES" dirty="0">
              <a:solidFill>
                <a:prstClr val="black"/>
              </a:solidFill>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63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Keew Gardens.-Orchid</a:t>
            </a:r>
          </a:p>
        </p:txBody>
      </p:sp>
      <p:sp>
        <p:nvSpPr>
          <p:cNvPr id="2181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3B99202-D43B-4716-B222-630F74F21EEB}" type="slidenum">
              <a:rPr lang="es-ES">
                <a:solidFill>
                  <a:prstClr val="black"/>
                </a:solidFill>
              </a:rPr>
              <a:pPr>
                <a:defRPr/>
              </a:pPr>
              <a:t>86</a:t>
            </a:fld>
            <a:endParaRPr lang="es-ES" dirty="0">
              <a:solidFill>
                <a:prstClr val="black"/>
              </a:solidFill>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26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Gardens.-Orchids</a:t>
            </a:r>
          </a:p>
        </p:txBody>
      </p:sp>
      <p:sp>
        <p:nvSpPr>
          <p:cNvPr id="2744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6F48166-4D43-4568-8276-D1BE452B089F}" type="slidenum">
              <a:rPr lang="es-ES">
                <a:solidFill>
                  <a:prstClr val="black"/>
                </a:solidFill>
              </a:rPr>
              <a:pPr>
                <a:defRPr/>
              </a:pPr>
              <a:t>87</a:t>
            </a:fld>
            <a:endParaRPr lang="es-ES" dirty="0">
              <a:solidFill>
                <a:prstClr val="black"/>
              </a:solidFill>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73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Keew Gardens.-Orchids</a:t>
            </a:r>
          </a:p>
        </p:txBody>
      </p:sp>
      <p:sp>
        <p:nvSpPr>
          <p:cNvPr id="2191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9B7636C-49A0-4430-ADC6-4A66B4EDAC12}" type="slidenum">
              <a:rPr lang="es-ES">
                <a:solidFill>
                  <a:prstClr val="black"/>
                </a:solidFill>
              </a:rPr>
              <a:pPr>
                <a:defRPr/>
              </a:pPr>
              <a:t>88</a:t>
            </a:fld>
            <a:endParaRPr lang="es-ES" dirty="0">
              <a:solidFill>
                <a:prstClr val="black"/>
              </a:solidFill>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83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Garden.-Orchids</a:t>
            </a:r>
          </a:p>
        </p:txBody>
      </p:sp>
      <p:sp>
        <p:nvSpPr>
          <p:cNvPr id="2201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BD7E2C9-9D17-40CE-A141-139AED7E77C7}" type="slidenum">
              <a:rPr lang="es-ES">
                <a:solidFill>
                  <a:prstClr val="black"/>
                </a:solidFill>
              </a:rPr>
              <a:pPr>
                <a:defRPr/>
              </a:pPr>
              <a:t>89</a:t>
            </a:fld>
            <a:endParaRPr lang="es-ES" dirty="0">
              <a:solidFill>
                <a:prstClr val="black"/>
              </a:solidFill>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93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Gardens.-Outside</a:t>
            </a:r>
          </a:p>
        </p:txBody>
      </p:sp>
      <p:sp>
        <p:nvSpPr>
          <p:cNvPr id="2211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A1D955F-7DEE-46FC-B964-5340DD1F1DC3}" type="slidenum">
              <a:rPr lang="es-ES">
                <a:solidFill>
                  <a:prstClr val="black"/>
                </a:solidFill>
              </a:rPr>
              <a:pPr>
                <a:defRPr/>
              </a:pPr>
              <a:t>90</a:t>
            </a:fld>
            <a:endParaRPr lang="es-ES" dirty="0">
              <a:solidFill>
                <a:prstClr val="black"/>
              </a:solidFill>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04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Kerw Gardens.-Taxus baccata var.fastigiata </a:t>
            </a:r>
          </a:p>
        </p:txBody>
      </p:sp>
      <p:sp>
        <p:nvSpPr>
          <p:cNvPr id="2222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0B10640-7B18-4D48-97F0-7EA4AF8B202C}" type="slidenum">
              <a:rPr lang="es-ES">
                <a:solidFill>
                  <a:prstClr val="black"/>
                </a:solidFill>
              </a:rPr>
              <a:pPr>
                <a:defRPr/>
              </a:pPr>
              <a:t>91</a:t>
            </a:fld>
            <a:endParaRPr lang="es-ES" dirty="0">
              <a:solidFill>
                <a:prstClr val="black"/>
              </a:solidFill>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14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Gardens.-Japanese Garden</a:t>
            </a:r>
          </a:p>
        </p:txBody>
      </p:sp>
      <p:sp>
        <p:nvSpPr>
          <p:cNvPr id="2232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99126B4-F6F4-4F28-937F-37EBD7307837}" type="slidenum">
              <a:rPr lang="es-ES">
                <a:solidFill>
                  <a:prstClr val="black"/>
                </a:solidFill>
              </a:rPr>
              <a:pPr>
                <a:defRPr/>
              </a:pPr>
              <a:t>92</a:t>
            </a:fld>
            <a:endParaRPr lang="es-ES" dirty="0">
              <a:solidFill>
                <a:prstClr val="black"/>
              </a:solidFill>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24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Gardens.-Japanese</a:t>
            </a:r>
          </a:p>
        </p:txBody>
      </p:sp>
      <p:sp>
        <p:nvSpPr>
          <p:cNvPr id="2242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D21AE0A-11C3-4184-BA7F-4C6587D8F013}" type="slidenum">
              <a:rPr lang="es-ES">
                <a:solidFill>
                  <a:prstClr val="black"/>
                </a:solidFill>
              </a:rPr>
              <a:pPr>
                <a:defRPr/>
              </a:pPr>
              <a:t>93</a:t>
            </a:fld>
            <a:endParaRPr lang="es-ES" dirty="0">
              <a:solidFill>
                <a:prstClr val="black"/>
              </a:solidFill>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44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a:t>
            </a:r>
          </a:p>
        </p:txBody>
      </p:sp>
      <p:sp>
        <p:nvSpPr>
          <p:cNvPr id="2263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36C6320-4679-471C-838A-B302BC389849}" type="slidenum">
              <a:rPr lang="es-ES">
                <a:solidFill>
                  <a:prstClr val="black"/>
                </a:solidFill>
              </a:rPr>
              <a:pPr>
                <a:defRPr/>
              </a:pPr>
              <a:t>94</a:t>
            </a:fld>
            <a:endParaRPr lang="es-ES" dirty="0">
              <a:solidFill>
                <a:prstClr val="black"/>
              </a:solidFill>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55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a:t>
            </a:r>
          </a:p>
        </p:txBody>
      </p:sp>
      <p:sp>
        <p:nvSpPr>
          <p:cNvPr id="2273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6168757-D723-4421-85B8-3A57A696D48E}" type="slidenum">
              <a:rPr lang="es-ES">
                <a:solidFill>
                  <a:prstClr val="black"/>
                </a:solidFill>
              </a:rPr>
              <a:pPr>
                <a:defRPr/>
              </a:pPr>
              <a:t>95</a:t>
            </a:fld>
            <a:endParaRPr lang="es-ES" dirty="0">
              <a:solidFill>
                <a:prstClr val="black"/>
              </a:solidFill>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65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Gardens..-Pagoda</a:t>
            </a:r>
          </a:p>
        </p:txBody>
      </p:sp>
      <p:sp>
        <p:nvSpPr>
          <p:cNvPr id="2283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7BEF785-9CBD-4A7E-8C55-4741578CDD43}" type="slidenum">
              <a:rPr lang="es-ES">
                <a:solidFill>
                  <a:prstClr val="black"/>
                </a:solidFill>
              </a:rPr>
              <a:pPr>
                <a:defRPr/>
              </a:pPr>
              <a:t>96</a:t>
            </a:fld>
            <a:endParaRPr lang="es-ES" dirty="0">
              <a:solidFill>
                <a:prstClr val="black"/>
              </a:solidFill>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85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Garden.-Palm House</a:t>
            </a:r>
          </a:p>
        </p:txBody>
      </p:sp>
      <p:sp>
        <p:nvSpPr>
          <p:cNvPr id="2304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D85C5C3-20E4-477D-88F9-FE1E09487AC6}" type="slidenum">
              <a:rPr lang="es-ES">
                <a:solidFill>
                  <a:prstClr val="black"/>
                </a:solidFill>
              </a:rPr>
              <a:pPr>
                <a:defRPr/>
              </a:pPr>
              <a:t>97</a:t>
            </a:fld>
            <a:endParaRPr lang="es-ES" dirty="0">
              <a:solidFill>
                <a:prstClr val="black"/>
              </a:solidFill>
            </a:endParaRPr>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06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Gardens.-Pergola</a:t>
            </a:r>
          </a:p>
        </p:txBody>
      </p:sp>
      <p:sp>
        <p:nvSpPr>
          <p:cNvPr id="2324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390414C-E2E0-44A2-8F28-E500813095DC}" type="slidenum">
              <a:rPr lang="es-ES">
                <a:solidFill>
                  <a:prstClr val="black"/>
                </a:solidFill>
              </a:rPr>
              <a:pPr>
                <a:defRPr/>
              </a:pPr>
              <a:t>98</a:t>
            </a:fld>
            <a:endParaRPr lang="es-ES" dirty="0">
              <a:solidFill>
                <a:prstClr val="black"/>
              </a:solidFill>
            </a:endParaRPr>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16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Gardens.-Pergola</a:t>
            </a:r>
          </a:p>
        </p:txBody>
      </p:sp>
      <p:sp>
        <p:nvSpPr>
          <p:cNvPr id="2334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6A85967-E074-447F-AAD2-05870D835C13}" type="slidenum">
              <a:rPr lang="es-ES">
                <a:solidFill>
                  <a:prstClr val="black"/>
                </a:solidFill>
              </a:rPr>
              <a:pPr>
                <a:defRPr/>
              </a:pPr>
              <a:t>99</a:t>
            </a:fld>
            <a:endParaRPr lang="es-ES" dirty="0">
              <a:solidFill>
                <a:prstClr val="black"/>
              </a:solidFill>
            </a:endParaRPr>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26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Gardens.-Pergola</a:t>
            </a:r>
          </a:p>
        </p:txBody>
      </p:sp>
      <p:sp>
        <p:nvSpPr>
          <p:cNvPr id="2345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B9FC8DD-D719-4D0B-8259-F538CD1E5E3E}" type="slidenum">
              <a:rPr lang="es-ES">
                <a:solidFill>
                  <a:prstClr val="black"/>
                </a:solidFill>
              </a:rPr>
              <a:pPr>
                <a:defRPr/>
              </a:pPr>
              <a:t>100</a:t>
            </a:fld>
            <a:endParaRPr lang="es-ES" dirty="0">
              <a:solidFill>
                <a:prstClr val="black"/>
              </a:solidFill>
            </a:endParaRPr>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37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 .-Davis Alpine Conservatory</a:t>
            </a:r>
          </a:p>
        </p:txBody>
      </p:sp>
      <p:sp>
        <p:nvSpPr>
          <p:cNvPr id="2355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F9CEF61-50A6-4E4B-975C-2D229577CBEF}" type="slidenum">
              <a:rPr lang="es-ES">
                <a:solidFill>
                  <a:prstClr val="black"/>
                </a:solidFill>
              </a:rPr>
              <a:pPr>
                <a:defRPr/>
              </a:pPr>
              <a:t>101</a:t>
            </a:fld>
            <a:endParaRPr lang="es-ES" dirty="0">
              <a:solidFill>
                <a:prstClr val="black"/>
              </a:solidFill>
            </a:endParaRPr>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47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Gardens.-Prine of Wales Conservatory</a:t>
            </a:r>
          </a:p>
        </p:txBody>
      </p:sp>
      <p:sp>
        <p:nvSpPr>
          <p:cNvPr id="2365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B76740D-0F37-45B9-A9D6-7D5AB6527F5B}" type="slidenum">
              <a:rPr lang="es-ES">
                <a:solidFill>
                  <a:prstClr val="black"/>
                </a:solidFill>
              </a:rPr>
              <a:pPr>
                <a:defRPr/>
              </a:pPr>
              <a:t>102</a:t>
            </a:fld>
            <a:endParaRPr lang="es-ES" dirty="0">
              <a:solidFill>
                <a:prstClr val="black"/>
              </a:solidFill>
            </a:endParaRPr>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34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Gardens.-Victorias</a:t>
            </a:r>
          </a:p>
        </p:txBody>
      </p:sp>
      <p:sp>
        <p:nvSpPr>
          <p:cNvPr id="2252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FE0D06F-5FEE-4FA8-90BC-280A1BA5DCCA}" type="slidenum">
              <a:rPr lang="es-ES">
                <a:solidFill>
                  <a:prstClr val="black"/>
                </a:solidFill>
              </a:rPr>
              <a:pPr>
                <a:defRPr/>
              </a:pPr>
              <a:t>103</a:t>
            </a:fld>
            <a:endParaRPr lang="es-ES" dirty="0">
              <a:solidFill>
                <a:prstClr val="black"/>
              </a:solidFill>
            </a:endParaRPr>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57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Gardens.-Prince of Wales Conservatory</a:t>
            </a:r>
          </a:p>
        </p:txBody>
      </p:sp>
      <p:sp>
        <p:nvSpPr>
          <p:cNvPr id="2375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BB04EB1-423A-4EFC-BCE3-57A093BEA76D}" type="slidenum">
              <a:rPr lang="es-ES">
                <a:solidFill>
                  <a:prstClr val="black"/>
                </a:solidFill>
              </a:rPr>
              <a:pPr>
                <a:defRPr/>
              </a:pPr>
              <a:t>104</a:t>
            </a:fld>
            <a:endParaRPr lang="es-ES" dirty="0">
              <a:solidFill>
                <a:prstClr val="black"/>
              </a:solidFill>
            </a:endParaRPr>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67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a:t>
            </a:r>
          </a:p>
        </p:txBody>
      </p:sp>
      <p:sp>
        <p:nvSpPr>
          <p:cNvPr id="2385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4758C5C-CC94-4FE2-B856-7F24DEF58AC9}" type="slidenum">
              <a:rPr lang="es-ES">
                <a:solidFill>
                  <a:prstClr val="black"/>
                </a:solidFill>
              </a:rPr>
              <a:pPr>
                <a:defRPr/>
              </a:pPr>
              <a:t>105</a:t>
            </a:fld>
            <a:endParaRPr lang="es-ES" dirty="0">
              <a:solidFill>
                <a:prstClr val="black"/>
              </a:solidFill>
            </a:endParaRPr>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78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a:t>
            </a:r>
          </a:p>
        </p:txBody>
      </p:sp>
      <p:sp>
        <p:nvSpPr>
          <p:cNvPr id="2396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FA96BC9-729E-4EE0-AD67-D552D4A7CDC9}" type="slidenum">
              <a:rPr lang="es-ES">
                <a:solidFill>
                  <a:prstClr val="black"/>
                </a:solidFill>
              </a:rPr>
              <a:pPr>
                <a:defRPr/>
              </a:pPr>
              <a:t>106</a:t>
            </a:fld>
            <a:endParaRPr lang="es-ES" dirty="0">
              <a:solidFill>
                <a:prstClr val="black"/>
              </a:solidFill>
            </a:endParaRPr>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88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a:t>
            </a:r>
          </a:p>
        </p:txBody>
      </p:sp>
      <p:sp>
        <p:nvSpPr>
          <p:cNvPr id="2406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4F4AFF5-3464-4071-9BBE-849D925A9B50}" type="slidenum">
              <a:rPr lang="es-ES">
                <a:solidFill>
                  <a:prstClr val="black"/>
                </a:solidFill>
              </a:rPr>
              <a:pPr>
                <a:defRPr/>
              </a:pPr>
              <a:t>107</a:t>
            </a:fld>
            <a:endParaRPr lang="es-ES" dirty="0">
              <a:solidFill>
                <a:prstClr val="black"/>
              </a:solidFill>
            </a:endParaRPr>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98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a:t>
            </a:r>
          </a:p>
        </p:txBody>
      </p:sp>
      <p:sp>
        <p:nvSpPr>
          <p:cNvPr id="2416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FE67265-FB93-44CD-969F-03179E252CD6}" type="slidenum">
              <a:rPr lang="es-ES">
                <a:solidFill>
                  <a:prstClr val="black"/>
                </a:solidFill>
              </a:rPr>
              <a:pPr>
                <a:defRPr/>
              </a:pPr>
              <a:t>108</a:t>
            </a:fld>
            <a:endParaRPr lang="es-ES" dirty="0">
              <a:solidFill>
                <a:prstClr val="black"/>
              </a:solidFill>
            </a:endParaRPr>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08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a:t>
            </a:r>
          </a:p>
        </p:txBody>
      </p:sp>
      <p:sp>
        <p:nvSpPr>
          <p:cNvPr id="2426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9CE9DE1-53F3-4CFE-8561-7071147F3CCA}" type="slidenum">
              <a:rPr lang="es-ES">
                <a:solidFill>
                  <a:prstClr val="black"/>
                </a:solidFill>
              </a:rPr>
              <a:pPr>
                <a:defRPr/>
              </a:pPr>
              <a:t>109</a:t>
            </a:fld>
            <a:endParaRPr lang="es-ES" dirty="0">
              <a:solidFill>
                <a:prstClr val="black"/>
              </a:solidFill>
            </a:endParaRPr>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19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a:t>
            </a:r>
          </a:p>
        </p:txBody>
      </p:sp>
      <p:sp>
        <p:nvSpPr>
          <p:cNvPr id="2437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3AFB3C2-6B74-441D-B9D5-A9FCBF6E7473}" type="slidenum">
              <a:rPr lang="es-ES">
                <a:solidFill>
                  <a:prstClr val="black"/>
                </a:solidFill>
              </a:rPr>
              <a:pPr>
                <a:defRPr/>
              </a:pPr>
              <a:t>110</a:t>
            </a:fld>
            <a:endParaRPr lang="es-ES" dirty="0">
              <a:solidFill>
                <a:prstClr val="black"/>
              </a:solidFill>
            </a:endParaRPr>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29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a:t>
            </a:r>
          </a:p>
        </p:txBody>
      </p:sp>
      <p:sp>
        <p:nvSpPr>
          <p:cNvPr id="2447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5E6F36D-010B-4A90-B4E6-68AB86363511}" type="slidenum">
              <a:rPr lang="es-ES">
                <a:solidFill>
                  <a:prstClr val="black"/>
                </a:solidFill>
              </a:rPr>
              <a:pPr>
                <a:defRPr/>
              </a:pPr>
              <a:t>111</a:t>
            </a:fld>
            <a:endParaRPr lang="es-ES" dirty="0">
              <a:solidFill>
                <a:prstClr val="black"/>
              </a:solidFill>
            </a:endParaRPr>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39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Gardens.-Potager</a:t>
            </a:r>
          </a:p>
        </p:txBody>
      </p:sp>
      <p:sp>
        <p:nvSpPr>
          <p:cNvPr id="2457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662D9E9-719E-4E88-B812-389E488FA291}" type="slidenum">
              <a:rPr lang="es-ES">
                <a:solidFill>
                  <a:prstClr val="black"/>
                </a:solidFill>
              </a:rPr>
              <a:pPr>
                <a:defRPr/>
              </a:pPr>
              <a:t>112</a:t>
            </a:fld>
            <a:endParaRPr lang="es-ES" dirty="0">
              <a:solidFill>
                <a:prstClr val="black"/>
              </a:solidFill>
            </a:endParaRPr>
          </a:p>
        </p:txBody>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49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a:t>
            </a:r>
          </a:p>
        </p:txBody>
      </p:sp>
      <p:sp>
        <p:nvSpPr>
          <p:cNvPr id="2467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733FAFC-DC85-438A-8F83-F5D26B11E7F1}" type="slidenum">
              <a:rPr lang="es-ES">
                <a:solidFill>
                  <a:prstClr val="black"/>
                </a:solidFill>
              </a:rPr>
              <a:pPr>
                <a:defRPr/>
              </a:pPr>
              <a:t>113</a:t>
            </a:fld>
            <a:endParaRPr lang="es-ES" dirty="0">
              <a:solidFill>
                <a:prstClr val="black"/>
              </a:solidFill>
            </a:endParaRPr>
          </a:p>
        </p:txBody>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60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 Rocalla</a:t>
            </a:r>
          </a:p>
        </p:txBody>
      </p:sp>
      <p:sp>
        <p:nvSpPr>
          <p:cNvPr id="2478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E417B9F-9125-4576-8D8E-8DDE40D01B9C}" type="slidenum">
              <a:rPr lang="es-ES">
                <a:solidFill>
                  <a:prstClr val="black"/>
                </a:solidFill>
              </a:rPr>
              <a:pPr>
                <a:defRPr/>
              </a:pPr>
              <a:t>114</a:t>
            </a:fld>
            <a:endParaRPr lang="es-ES" dirty="0">
              <a:solidFill>
                <a:prstClr val="black"/>
              </a:solidFill>
            </a:endParaRPr>
          </a:p>
        </p:txBody>
      </p:sp>
    </p:spTree>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70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Garden.-Pergola</a:t>
            </a:r>
          </a:p>
        </p:txBody>
      </p:sp>
      <p:sp>
        <p:nvSpPr>
          <p:cNvPr id="2488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34B7935-2B94-4B50-A40E-1236191D8478}" type="slidenum">
              <a:rPr lang="es-ES">
                <a:solidFill>
                  <a:prstClr val="black"/>
                </a:solidFill>
              </a:rPr>
              <a:pPr>
                <a:defRPr/>
              </a:pPr>
              <a:t>115</a:t>
            </a:fld>
            <a:endParaRPr lang="es-ES" dirty="0">
              <a:solidFill>
                <a:prstClr val="black"/>
              </a:solidFill>
            </a:endParaRPr>
          </a:p>
        </p:txBody>
      </p:sp>
    </p:spTree>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80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a:t>
            </a:r>
          </a:p>
        </p:txBody>
      </p:sp>
      <p:sp>
        <p:nvSpPr>
          <p:cNvPr id="2498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81E3A40-AC10-401C-86B1-870A2AD5F7EC}" type="slidenum">
              <a:rPr lang="es-ES">
                <a:solidFill>
                  <a:prstClr val="black"/>
                </a:solidFill>
              </a:rPr>
              <a:pPr>
                <a:defRPr/>
              </a:pPr>
              <a:t>116</a:t>
            </a:fld>
            <a:endParaRPr lang="es-ES" dirty="0">
              <a:solidFill>
                <a:prstClr val="black"/>
              </a:solidFill>
            </a:endParaRPr>
          </a:p>
        </p:txBody>
      </p:sp>
    </p:spTree>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90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Gardens.-Spring</a:t>
            </a:r>
          </a:p>
        </p:txBody>
      </p:sp>
      <p:sp>
        <p:nvSpPr>
          <p:cNvPr id="2508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0EE7C41-D906-4AD6-A951-26215D8E339D}" type="slidenum">
              <a:rPr lang="es-ES">
                <a:solidFill>
                  <a:prstClr val="black"/>
                </a:solidFill>
              </a:rPr>
              <a:pPr>
                <a:defRPr/>
              </a:pPr>
              <a:t>117</a:t>
            </a:fld>
            <a:endParaRPr lang="es-ES" dirty="0">
              <a:solidFill>
                <a:prstClr val="black"/>
              </a:solidFill>
            </a:endParaRPr>
          </a:p>
        </p:txBody>
      </p:sp>
    </p:spTree>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00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Gardens.-Tulips</a:t>
            </a:r>
          </a:p>
        </p:txBody>
      </p:sp>
      <p:sp>
        <p:nvSpPr>
          <p:cNvPr id="2519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D4CB6F7-D225-48D3-AC43-65899A7DB984}" type="slidenum">
              <a:rPr lang="es-ES">
                <a:solidFill>
                  <a:prstClr val="black"/>
                </a:solidFill>
              </a:rPr>
              <a:pPr>
                <a:defRPr/>
              </a:pPr>
              <a:t>118</a:t>
            </a:fld>
            <a:endParaRPr lang="es-ES" dirty="0">
              <a:solidFill>
                <a:prstClr val="black"/>
              </a:solidFill>
            </a:endParaRPr>
          </a:p>
        </p:txBody>
      </p:sp>
    </p:spTree>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11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Garden.-Sunflowers</a:t>
            </a:r>
          </a:p>
        </p:txBody>
      </p:sp>
      <p:sp>
        <p:nvSpPr>
          <p:cNvPr id="2529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9433CAA-B7AF-4779-A0F4-5ED7CBD9AAC1}" type="slidenum">
              <a:rPr lang="es-ES">
                <a:solidFill>
                  <a:prstClr val="black"/>
                </a:solidFill>
              </a:rPr>
              <a:pPr>
                <a:defRPr/>
              </a:pPr>
              <a:t>119</a:t>
            </a:fld>
            <a:endParaRPr lang="es-ES" dirty="0">
              <a:solidFill>
                <a:prstClr val="black"/>
              </a:solidFill>
            </a:endParaRPr>
          </a:p>
        </p:txBody>
      </p:sp>
    </p:spTree>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21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Gardens.-Temperate House</a:t>
            </a:r>
          </a:p>
        </p:txBody>
      </p:sp>
      <p:sp>
        <p:nvSpPr>
          <p:cNvPr id="2539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B38D24E-E944-452E-A067-4271C5719A1C}" type="slidenum">
              <a:rPr lang="es-ES">
                <a:solidFill>
                  <a:prstClr val="black"/>
                </a:solidFill>
              </a:rPr>
              <a:pPr>
                <a:defRPr/>
              </a:pPr>
              <a:t>120</a:t>
            </a:fld>
            <a:endParaRPr lang="es-ES" dirty="0">
              <a:solidFill>
                <a:prstClr val="black"/>
              </a:solidFill>
            </a:endParaRPr>
          </a:p>
        </p:txBody>
      </p:sp>
    </p:spTree>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31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Gardens.-The Holly Walk</a:t>
            </a:r>
          </a:p>
        </p:txBody>
      </p:sp>
      <p:sp>
        <p:nvSpPr>
          <p:cNvPr id="2549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11284B7-B246-43EE-95D1-E04406C9BC03}" type="slidenum">
              <a:rPr lang="es-ES">
                <a:solidFill>
                  <a:prstClr val="black"/>
                </a:solidFill>
              </a:rPr>
              <a:pPr>
                <a:defRPr/>
              </a:pPr>
              <a:t>121</a:t>
            </a:fld>
            <a:endParaRPr lang="es-ES" dirty="0">
              <a:solidFill>
                <a:prstClr val="black"/>
              </a:solidFill>
            </a:endParaRPr>
          </a:p>
        </p:txBody>
      </p:sp>
    </p:spTree>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41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Gardens.-Palm House</a:t>
            </a:r>
          </a:p>
        </p:txBody>
      </p:sp>
      <p:sp>
        <p:nvSpPr>
          <p:cNvPr id="2560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8EFC827-FB63-4A3A-84F9-7B0B9F8011AD}" type="slidenum">
              <a:rPr lang="es-ES">
                <a:solidFill>
                  <a:prstClr val="black"/>
                </a:solidFill>
              </a:rPr>
              <a:pPr>
                <a:defRPr/>
              </a:pPr>
              <a:t>122</a:t>
            </a:fld>
            <a:endParaRPr lang="es-ES" dirty="0">
              <a:solidFill>
                <a:prstClr val="black"/>
              </a:solidFill>
            </a:endParaRPr>
          </a:p>
        </p:txBody>
      </p:sp>
    </p:spTree>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52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a:t>
            </a:r>
          </a:p>
        </p:txBody>
      </p:sp>
      <p:sp>
        <p:nvSpPr>
          <p:cNvPr id="2570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F38D3F8-816D-4D06-80A9-E94684D255A1}" type="slidenum">
              <a:rPr lang="es-ES">
                <a:solidFill>
                  <a:prstClr val="black"/>
                </a:solidFill>
              </a:rPr>
              <a:pPr>
                <a:defRPr/>
              </a:pPr>
              <a:t>123</a:t>
            </a:fld>
            <a:endParaRPr lang="es-ES" dirty="0">
              <a:solidFill>
                <a:prstClr val="black"/>
              </a:solidFill>
            </a:endParaRPr>
          </a:p>
        </p:txBody>
      </p:sp>
    </p:spTree>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62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Gardens.-Tropical House</a:t>
            </a:r>
          </a:p>
        </p:txBody>
      </p:sp>
      <p:sp>
        <p:nvSpPr>
          <p:cNvPr id="2580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98A62E4-098B-4FB0-B567-EEE54E716D4A}" type="slidenum">
              <a:rPr lang="es-ES">
                <a:solidFill>
                  <a:prstClr val="black"/>
                </a:solidFill>
              </a:rPr>
              <a:pPr>
                <a:defRPr/>
              </a:pPr>
              <a:t>124</a:t>
            </a:fld>
            <a:endParaRPr lang="es-ES" dirty="0">
              <a:solidFill>
                <a:prstClr val="black"/>
              </a:solidFill>
            </a:endParaRPr>
          </a:p>
        </p:txBody>
      </p:sp>
    </p:spTree>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72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Gardens.-Tropical House</a:t>
            </a:r>
          </a:p>
        </p:txBody>
      </p:sp>
      <p:sp>
        <p:nvSpPr>
          <p:cNvPr id="2590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4A39BA3-1E7F-4121-9EA8-30B6C3C91B39}" type="slidenum">
              <a:rPr lang="es-ES">
                <a:solidFill>
                  <a:prstClr val="black"/>
                </a:solidFill>
              </a:rPr>
              <a:pPr>
                <a:defRPr/>
              </a:pPr>
              <a:t>125</a:t>
            </a:fld>
            <a:endParaRPr lang="es-ES" dirty="0">
              <a:solidFill>
                <a:prstClr val="black"/>
              </a:solidFill>
            </a:endParaRPr>
          </a:p>
        </p:txBody>
      </p:sp>
    </p:spTree>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82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Gardens.-Tropical House</a:t>
            </a:r>
          </a:p>
        </p:txBody>
      </p:sp>
      <p:sp>
        <p:nvSpPr>
          <p:cNvPr id="2601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5FD7F68-51E3-4703-B343-6DF744B13FAD}" type="slidenum">
              <a:rPr lang="es-ES">
                <a:solidFill>
                  <a:prstClr val="black"/>
                </a:solidFill>
              </a:rPr>
              <a:pPr>
                <a:defRPr/>
              </a:pPr>
              <a:t>126</a:t>
            </a:fld>
            <a:endParaRPr lang="es-ES" dirty="0">
              <a:solidFill>
                <a:prstClr val="black"/>
              </a:solidFill>
            </a:endParaRPr>
          </a:p>
        </p:txBody>
      </p:sp>
    </p:spTree>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93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Gardens.-Tropical Houses</a:t>
            </a:r>
          </a:p>
        </p:txBody>
      </p:sp>
      <p:sp>
        <p:nvSpPr>
          <p:cNvPr id="2611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9D83E6A-5376-4A27-B05B-86C371A4B067}" type="slidenum">
              <a:rPr lang="es-ES">
                <a:solidFill>
                  <a:prstClr val="black"/>
                </a:solidFill>
              </a:rPr>
              <a:pPr>
                <a:defRPr/>
              </a:pPr>
              <a:t>127</a:t>
            </a:fld>
            <a:endParaRPr lang="es-ES" dirty="0">
              <a:solidFill>
                <a:prstClr val="black"/>
              </a:solidFill>
            </a:endParaRPr>
          </a:p>
        </p:txBody>
      </p:sp>
    </p:spTree>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03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Gardens.-Tropical House</a:t>
            </a:r>
          </a:p>
        </p:txBody>
      </p:sp>
      <p:sp>
        <p:nvSpPr>
          <p:cNvPr id="2621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77B7C18-9C45-4BA4-BF88-0A3CC92DC494}" type="slidenum">
              <a:rPr lang="es-ES">
                <a:solidFill>
                  <a:prstClr val="black"/>
                </a:solidFill>
              </a:rPr>
              <a:pPr>
                <a:defRPr/>
              </a:pPr>
              <a:t>128</a:t>
            </a:fld>
            <a:endParaRPr lang="es-ES" dirty="0">
              <a:solidFill>
                <a:prstClr val="black"/>
              </a:solidFill>
            </a:endParaRPr>
          </a:p>
        </p:txBody>
      </p:sp>
    </p:spTree>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3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13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Gardens.-Tropical House</a:t>
            </a:r>
          </a:p>
        </p:txBody>
      </p:sp>
      <p:sp>
        <p:nvSpPr>
          <p:cNvPr id="2631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32695FC-049F-44AE-A7AF-2945016A19A7}" type="slidenum">
              <a:rPr lang="es-ES">
                <a:solidFill>
                  <a:prstClr val="black"/>
                </a:solidFill>
              </a:rPr>
              <a:pPr>
                <a:defRPr/>
              </a:pPr>
              <a:t>129</a:t>
            </a:fld>
            <a:endParaRPr lang="es-ES" dirty="0">
              <a:solidFill>
                <a:prstClr val="black"/>
              </a:solidFill>
            </a:endParaRPr>
          </a:p>
        </p:txBody>
      </p:sp>
    </p:spTree>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3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23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Gardens.-Victorias</a:t>
            </a:r>
          </a:p>
        </p:txBody>
      </p:sp>
      <p:sp>
        <p:nvSpPr>
          <p:cNvPr id="2641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4FA1795-070C-4E6F-B77A-CDEE527B89AE}" type="slidenum">
              <a:rPr lang="es-ES">
                <a:solidFill>
                  <a:prstClr val="black"/>
                </a:solidFill>
              </a:rPr>
              <a:pPr>
                <a:defRPr/>
              </a:pPr>
              <a:t>130</a:t>
            </a:fld>
            <a:endParaRPr lang="es-ES" dirty="0">
              <a:solidFill>
                <a:prstClr val="black"/>
              </a:solidFill>
            </a:endParaRPr>
          </a:p>
        </p:txBody>
      </p:sp>
    </p:spTree>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34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Gardens.-Victoria</a:t>
            </a:r>
          </a:p>
        </p:txBody>
      </p:sp>
      <p:sp>
        <p:nvSpPr>
          <p:cNvPr id="2652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825DD5A-E3B1-4C19-A6E2-EE25B26F611A}" type="slidenum">
              <a:rPr lang="es-ES">
                <a:solidFill>
                  <a:prstClr val="black"/>
                </a:solidFill>
              </a:rPr>
              <a:pPr>
                <a:defRPr/>
              </a:pPr>
              <a:t>131</a:t>
            </a:fld>
            <a:endParaRPr lang="es-ES" dirty="0">
              <a:solidFill>
                <a:prstClr val="black"/>
              </a:solidFill>
            </a:endParaRPr>
          </a:p>
        </p:txBody>
      </p:sp>
    </p:spTree>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4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44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Gardens.-Victoria</a:t>
            </a:r>
          </a:p>
        </p:txBody>
      </p:sp>
      <p:sp>
        <p:nvSpPr>
          <p:cNvPr id="2662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415A3F3-4B48-4DAA-BA25-ADDC4FF91BF8}" type="slidenum">
              <a:rPr lang="es-ES">
                <a:solidFill>
                  <a:prstClr val="black"/>
                </a:solidFill>
              </a:rPr>
              <a:pPr>
                <a:defRPr/>
              </a:pPr>
              <a:t>132</a:t>
            </a:fld>
            <a:endParaRPr lang="es-ES" dirty="0">
              <a:solidFill>
                <a:prstClr val="black"/>
              </a:solidFill>
            </a:endParaRPr>
          </a:p>
        </p:txBody>
      </p:sp>
    </p:spTree>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4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54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Gardens.-Victoria</a:t>
            </a:r>
          </a:p>
        </p:txBody>
      </p:sp>
      <p:sp>
        <p:nvSpPr>
          <p:cNvPr id="2672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A00A9CC-6DF7-41D9-A949-C5CAE4ECEE8E}" type="slidenum">
              <a:rPr lang="es-ES">
                <a:solidFill>
                  <a:prstClr val="black"/>
                </a:solidFill>
              </a:rPr>
              <a:pPr>
                <a:defRPr/>
              </a:pPr>
              <a:t>133</a:t>
            </a:fld>
            <a:endParaRPr lang="es-ES" dirty="0">
              <a:solidFill>
                <a:prstClr val="black"/>
              </a:solidFill>
            </a:endParaRPr>
          </a:p>
        </p:txBody>
      </p:sp>
    </p:spTree>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4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Gardens.-Water Lily Pond</a:t>
            </a:r>
          </a:p>
        </p:txBody>
      </p:sp>
      <p:sp>
        <p:nvSpPr>
          <p:cNvPr id="2682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36BBA65-6619-4ECE-92FF-8AB507213CBC}" type="slidenum">
              <a:rPr lang="es-ES">
                <a:solidFill>
                  <a:prstClr val="black"/>
                </a:solidFill>
              </a:rPr>
              <a:pPr>
                <a:defRPr/>
              </a:pPr>
              <a:t>134</a:t>
            </a:fld>
            <a:endParaRPr lang="es-ES" dirty="0">
              <a:solidFill>
                <a:prstClr val="black"/>
              </a:solidFill>
            </a:endParaRPr>
          </a:p>
        </p:txBody>
      </p:sp>
    </p:spTree>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75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a:t>
            </a:r>
          </a:p>
        </p:txBody>
      </p:sp>
      <p:sp>
        <p:nvSpPr>
          <p:cNvPr id="2693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ED859F9-5290-482C-A1EA-626AD3F891E2}" type="slidenum">
              <a:rPr lang="es-ES">
                <a:solidFill>
                  <a:prstClr val="black"/>
                </a:solidFill>
              </a:rPr>
              <a:pPr>
                <a:defRPr/>
              </a:pPr>
              <a:t>135</a:t>
            </a:fld>
            <a:endParaRPr lang="es-ES" dirty="0">
              <a:solidFill>
                <a:prstClr val="black"/>
              </a:solidFill>
            </a:endParaRPr>
          </a:p>
        </p:txBody>
      </p:sp>
    </p:spTree>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85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a:t>
            </a:r>
          </a:p>
        </p:txBody>
      </p:sp>
      <p:sp>
        <p:nvSpPr>
          <p:cNvPr id="2703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31EC78E-48DA-442E-8F1D-49688458A439}" type="slidenum">
              <a:rPr lang="es-ES">
                <a:solidFill>
                  <a:prstClr val="black"/>
                </a:solidFill>
              </a:rPr>
              <a:pPr>
                <a:defRPr/>
              </a:pPr>
              <a:t>136</a:t>
            </a:fld>
            <a:endParaRPr lang="es-ES" dirty="0">
              <a:solidFill>
                <a:prstClr val="black"/>
              </a:solidFill>
            </a:endParaRPr>
          </a:p>
        </p:txBody>
      </p:sp>
    </p:spTree>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5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95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Gardens.-Palm House</a:t>
            </a:r>
          </a:p>
        </p:txBody>
      </p:sp>
      <p:sp>
        <p:nvSpPr>
          <p:cNvPr id="2713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9429103-5DB8-4874-B277-140E4C8A6074}" type="slidenum">
              <a:rPr lang="es-ES">
                <a:solidFill>
                  <a:prstClr val="black"/>
                </a:solidFill>
              </a:rPr>
              <a:pPr>
                <a:defRPr/>
              </a:pPr>
              <a:t>137</a:t>
            </a:fld>
            <a:endParaRPr lang="es-ES" dirty="0">
              <a:solidFill>
                <a:prstClr val="black"/>
              </a:solidFill>
            </a:endParaRPr>
          </a:p>
        </p:txBody>
      </p:sp>
    </p:spTree>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05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Garden.-Rocalla</a:t>
            </a:r>
          </a:p>
        </p:txBody>
      </p:sp>
      <p:sp>
        <p:nvSpPr>
          <p:cNvPr id="2723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6389388-7801-4D0E-A857-52F93C72DFA8}" type="slidenum">
              <a:rPr lang="es-ES">
                <a:solidFill>
                  <a:prstClr val="black"/>
                </a:solidFill>
              </a:rPr>
              <a:pPr>
                <a:defRPr/>
              </a:pPr>
              <a:t>138</a:t>
            </a:fld>
            <a:endParaRPr lang="es-ES" dirty="0">
              <a:solidFill>
                <a:prstClr val="black"/>
              </a:solidFill>
            </a:endParaRPr>
          </a:p>
        </p:txBody>
      </p:sp>
    </p:spTree>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7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77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Gardens.-Davis Alpine Conservatory</a:t>
            </a:r>
          </a:p>
        </p:txBody>
      </p:sp>
      <p:sp>
        <p:nvSpPr>
          <p:cNvPr id="2795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378AE14-315B-403B-9B61-B4B0FC27C91A}" type="slidenum">
              <a:rPr lang="es-ES">
                <a:solidFill>
                  <a:prstClr val="black"/>
                </a:solidFill>
              </a:rPr>
              <a:pPr>
                <a:defRPr/>
              </a:pPr>
              <a:t>139</a:t>
            </a:fld>
            <a:endParaRPr lang="es-ES" dirty="0">
              <a:solidFill>
                <a:prstClr val="black"/>
              </a:solidFill>
            </a:endParaRPr>
          </a:p>
        </p:txBody>
      </p:sp>
    </p:spTree>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56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56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a:t>
            </a:r>
          </a:p>
        </p:txBody>
      </p:sp>
      <p:sp>
        <p:nvSpPr>
          <p:cNvPr id="2775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47D2A3D-C5EA-4DD7-9060-A5A60CC49CDD}" type="slidenum">
              <a:rPr lang="es-ES">
                <a:solidFill>
                  <a:prstClr val="black"/>
                </a:solidFill>
              </a:rPr>
              <a:pPr>
                <a:defRPr/>
              </a:pPr>
              <a:t>140</a:t>
            </a:fld>
            <a:endParaRPr lang="es-ES" dirty="0">
              <a:solidFill>
                <a:prstClr val="black"/>
              </a:solidFill>
            </a:endParaRPr>
          </a:p>
        </p:txBody>
      </p:sp>
    </p:spTree>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6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36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a:t>
            </a:r>
          </a:p>
        </p:txBody>
      </p:sp>
      <p:sp>
        <p:nvSpPr>
          <p:cNvPr id="2754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46D9516-CF47-4B7E-B1F5-FCEE1F389E43}" type="slidenum">
              <a:rPr lang="es-ES">
                <a:solidFill>
                  <a:prstClr val="black"/>
                </a:solidFill>
              </a:rPr>
              <a:pPr>
                <a:defRPr/>
              </a:pPr>
              <a:t>141</a:t>
            </a:fld>
            <a:endParaRPr lang="es-ES" dirty="0">
              <a:solidFill>
                <a:prstClr val="black"/>
              </a:solidFill>
            </a:endParaRPr>
          </a:p>
        </p:txBody>
      </p:sp>
    </p:spTree>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46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a:t>
            </a:r>
          </a:p>
        </p:txBody>
      </p:sp>
      <p:sp>
        <p:nvSpPr>
          <p:cNvPr id="2764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07ADDE5-959E-4CB3-8E9E-6147A154DD5E}" type="slidenum">
              <a:rPr lang="es-ES">
                <a:solidFill>
                  <a:prstClr val="black"/>
                </a:solidFill>
              </a:rPr>
              <a:pPr>
                <a:defRPr/>
              </a:pPr>
              <a:t>142</a:t>
            </a:fld>
            <a:endParaRPr lang="es-ES" dirty="0">
              <a:solidFill>
                <a:prstClr val="black"/>
              </a:solidFill>
            </a:endParaRPr>
          </a:p>
        </p:txBody>
      </p:sp>
    </p:spTree>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67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a:t>
            </a:r>
          </a:p>
        </p:txBody>
      </p:sp>
      <p:sp>
        <p:nvSpPr>
          <p:cNvPr id="2785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B00ACDD-6A83-40DF-BFC4-47FD4CC4B5D2}" type="slidenum">
              <a:rPr lang="es-ES">
                <a:solidFill>
                  <a:prstClr val="black"/>
                </a:solidFill>
              </a:rPr>
              <a:pPr>
                <a:defRPr/>
              </a:pPr>
              <a:t>143</a:t>
            </a:fld>
            <a:endParaRPr lang="es-ES" dirty="0">
              <a:solidFill>
                <a:prstClr val="black"/>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3/7/2018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3/7/2018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3/7/2018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3/7/2018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3/7/2018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3/7/2018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3/7/2018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3/7/2018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3/7/2018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3/7/2018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3/7/2018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3/7/2018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60.xml"/><Relationship Id="rId1" Type="http://schemas.openxmlformats.org/officeDocument/2006/relationships/slideLayout" Target="../slideLayouts/slideLayout7.xml"/><Relationship Id="rId4" Type="http://schemas.openxmlformats.org/officeDocument/2006/relationships/image" Target="../media/image63.jpeg"/></Relationships>
</file>

<file path=ppt/slides/_rels/slide72.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98.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notesSlide" Target="../notesSlides/notesSlide99.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notesSlide" Target="../notesSlides/notesSlide100.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notesSlide" Target="../notesSlides/notesSlide101.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notesSlide" Target="../notesSlides/notesSlide102.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106.jpeg"/><Relationship Id="rId2" Type="http://schemas.openxmlformats.org/officeDocument/2006/relationships/notesSlide" Target="../notesSlides/notesSlide103.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notesSlide" Target="../notesSlides/notesSlide104.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105.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notesSlide" Target="../notesSlides/notesSlide106.xm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3" Type="http://schemas.openxmlformats.org/officeDocument/2006/relationships/image" Target="../media/image110.jpeg"/><Relationship Id="rId2" Type="http://schemas.openxmlformats.org/officeDocument/2006/relationships/notesSlide" Target="../notesSlides/notesSlide107.xml"/><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3" Type="http://schemas.openxmlformats.org/officeDocument/2006/relationships/image" Target="../media/image111.jpeg"/><Relationship Id="rId2" Type="http://schemas.openxmlformats.org/officeDocument/2006/relationships/notesSlide" Target="../notesSlides/notesSlide108.xml"/><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notesSlide" Target="../notesSlides/notesSlide109.xml"/><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notesSlide" Target="../notesSlides/notesSlide110.xml"/><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3" Type="http://schemas.openxmlformats.org/officeDocument/2006/relationships/image" Target="../media/image114.jpeg"/><Relationship Id="rId2" Type="http://schemas.openxmlformats.org/officeDocument/2006/relationships/notesSlide" Target="../notesSlides/notesSlide111.xml"/><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3" Type="http://schemas.openxmlformats.org/officeDocument/2006/relationships/image" Target="../media/image115.jpeg"/><Relationship Id="rId2" Type="http://schemas.openxmlformats.org/officeDocument/2006/relationships/notesSlide" Target="../notesSlides/notesSlide112.xml"/><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notesSlide" Target="../notesSlides/notesSlide113.xml"/><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3" Type="http://schemas.openxmlformats.org/officeDocument/2006/relationships/image" Target="../media/image117.jpeg"/><Relationship Id="rId2" Type="http://schemas.openxmlformats.org/officeDocument/2006/relationships/notesSlide" Target="../notesSlides/notesSlide114.xml"/><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notesSlide" Target="../notesSlides/notesSlide115.xml"/><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notesSlide" Target="../notesSlides/notesSlide116.xml"/><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3" Type="http://schemas.openxmlformats.org/officeDocument/2006/relationships/image" Target="../media/image120.jpeg"/><Relationship Id="rId2" Type="http://schemas.openxmlformats.org/officeDocument/2006/relationships/notesSlide" Target="../notesSlides/notesSlide117.xml"/><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3" Type="http://schemas.openxmlformats.org/officeDocument/2006/relationships/image" Target="../media/image121.jpeg"/><Relationship Id="rId2" Type="http://schemas.openxmlformats.org/officeDocument/2006/relationships/notesSlide" Target="../notesSlides/notesSlide118.xml"/><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3" Type="http://schemas.openxmlformats.org/officeDocument/2006/relationships/image" Target="../media/image122.jpeg"/><Relationship Id="rId2" Type="http://schemas.openxmlformats.org/officeDocument/2006/relationships/notesSlide" Target="../notesSlides/notesSlide119.xml"/><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3" Type="http://schemas.openxmlformats.org/officeDocument/2006/relationships/image" Target="../media/image123.jpeg"/><Relationship Id="rId2" Type="http://schemas.openxmlformats.org/officeDocument/2006/relationships/notesSlide" Target="../notesSlides/notesSlide120.xml"/><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3" Type="http://schemas.openxmlformats.org/officeDocument/2006/relationships/image" Target="../media/image124.jpeg"/><Relationship Id="rId2" Type="http://schemas.openxmlformats.org/officeDocument/2006/relationships/notesSlide" Target="../notesSlides/notesSlide121.xml"/><Relationship Id="rId1" Type="http://schemas.openxmlformats.org/officeDocument/2006/relationships/slideLayout" Target="../slideLayouts/slideLayout7.xml"/></Relationships>
</file>

<file path=ppt/slides/_rels/slide133.xml.rels><?xml version="1.0" encoding="UTF-8" standalone="yes"?>
<Relationships xmlns="http://schemas.openxmlformats.org/package/2006/relationships"><Relationship Id="rId3" Type="http://schemas.openxmlformats.org/officeDocument/2006/relationships/image" Target="../media/image125.jpeg"/><Relationship Id="rId2" Type="http://schemas.openxmlformats.org/officeDocument/2006/relationships/notesSlide" Target="../notesSlides/notesSlide122.xml"/><Relationship Id="rId1" Type="http://schemas.openxmlformats.org/officeDocument/2006/relationships/slideLayout" Target="../slideLayouts/slideLayout7.xml"/></Relationships>
</file>

<file path=ppt/slides/_rels/slide134.xml.rels><?xml version="1.0" encoding="UTF-8" standalone="yes"?>
<Relationships xmlns="http://schemas.openxmlformats.org/package/2006/relationships"><Relationship Id="rId3" Type="http://schemas.openxmlformats.org/officeDocument/2006/relationships/image" Target="../media/image126.jpeg"/><Relationship Id="rId2" Type="http://schemas.openxmlformats.org/officeDocument/2006/relationships/notesSlide" Target="../notesSlides/notesSlide123.xml"/><Relationship Id="rId1" Type="http://schemas.openxmlformats.org/officeDocument/2006/relationships/slideLayout" Target="../slideLayouts/slideLayout7.xml"/></Relationships>
</file>

<file path=ppt/slides/_rels/slide135.xml.rels><?xml version="1.0" encoding="UTF-8" standalone="yes"?>
<Relationships xmlns="http://schemas.openxmlformats.org/package/2006/relationships"><Relationship Id="rId3" Type="http://schemas.openxmlformats.org/officeDocument/2006/relationships/image" Target="../media/image127.jpeg"/><Relationship Id="rId2" Type="http://schemas.openxmlformats.org/officeDocument/2006/relationships/notesSlide" Target="../notesSlides/notesSlide124.xml"/><Relationship Id="rId1" Type="http://schemas.openxmlformats.org/officeDocument/2006/relationships/slideLayout" Target="../slideLayouts/slideLayout7.xml"/></Relationships>
</file>

<file path=ppt/slides/_rels/slide136.xml.rels><?xml version="1.0" encoding="UTF-8" standalone="yes"?>
<Relationships xmlns="http://schemas.openxmlformats.org/package/2006/relationships"><Relationship Id="rId3" Type="http://schemas.openxmlformats.org/officeDocument/2006/relationships/image" Target="../media/image128.jpeg"/><Relationship Id="rId2" Type="http://schemas.openxmlformats.org/officeDocument/2006/relationships/notesSlide" Target="../notesSlides/notesSlide125.xml"/><Relationship Id="rId1" Type="http://schemas.openxmlformats.org/officeDocument/2006/relationships/slideLayout" Target="../slideLayouts/slideLayout7.xml"/></Relationships>
</file>

<file path=ppt/slides/_rels/slide137.xml.rels><?xml version="1.0" encoding="UTF-8" standalone="yes"?>
<Relationships xmlns="http://schemas.openxmlformats.org/package/2006/relationships"><Relationship Id="rId3" Type="http://schemas.openxmlformats.org/officeDocument/2006/relationships/image" Target="../media/image129.jpeg"/><Relationship Id="rId2" Type="http://schemas.openxmlformats.org/officeDocument/2006/relationships/notesSlide" Target="../notesSlides/notesSlide126.xml"/><Relationship Id="rId1" Type="http://schemas.openxmlformats.org/officeDocument/2006/relationships/slideLayout" Target="../slideLayouts/slideLayout7.xml"/></Relationships>
</file>

<file path=ppt/slides/_rels/slide138.xml.rels><?xml version="1.0" encoding="UTF-8" standalone="yes"?>
<Relationships xmlns="http://schemas.openxmlformats.org/package/2006/relationships"><Relationship Id="rId3" Type="http://schemas.openxmlformats.org/officeDocument/2006/relationships/image" Target="../media/image130.jpeg"/><Relationship Id="rId2" Type="http://schemas.openxmlformats.org/officeDocument/2006/relationships/notesSlide" Target="../notesSlides/notesSlide127.xml"/><Relationship Id="rId1" Type="http://schemas.openxmlformats.org/officeDocument/2006/relationships/slideLayout" Target="../slideLayouts/slideLayout7.xml"/></Relationships>
</file>

<file path=ppt/slides/_rels/slide139.xml.rels><?xml version="1.0" encoding="UTF-8" standalone="yes"?>
<Relationships xmlns="http://schemas.openxmlformats.org/package/2006/relationships"><Relationship Id="rId3" Type="http://schemas.openxmlformats.org/officeDocument/2006/relationships/image" Target="../media/image131.jpeg"/><Relationship Id="rId2" Type="http://schemas.openxmlformats.org/officeDocument/2006/relationships/notesSlide" Target="../notesSlides/notesSlide128.xml"/><Relationship Id="rId1" Type="http://schemas.openxmlformats.org/officeDocument/2006/relationships/slideLayout" Target="../slideLayouts/slideLayout7.xml"/></Relationships>
</file>

<file path=ppt/slides/_rels/slide140.xml.rels><?xml version="1.0" encoding="UTF-8" standalone="yes"?>
<Relationships xmlns="http://schemas.openxmlformats.org/package/2006/relationships"><Relationship Id="rId3" Type="http://schemas.openxmlformats.org/officeDocument/2006/relationships/image" Target="../media/image132.jpeg"/><Relationship Id="rId2" Type="http://schemas.openxmlformats.org/officeDocument/2006/relationships/notesSlide" Target="../notesSlides/notesSlide129.xml"/><Relationship Id="rId1" Type="http://schemas.openxmlformats.org/officeDocument/2006/relationships/slideLayout" Target="../slideLayouts/slideLayout7.xml"/></Relationships>
</file>

<file path=ppt/slides/_rels/slide141.xml.rels><?xml version="1.0" encoding="UTF-8" standalone="yes"?>
<Relationships xmlns="http://schemas.openxmlformats.org/package/2006/relationships"><Relationship Id="rId3" Type="http://schemas.openxmlformats.org/officeDocument/2006/relationships/image" Target="../media/image133.jpeg"/><Relationship Id="rId2" Type="http://schemas.openxmlformats.org/officeDocument/2006/relationships/notesSlide" Target="../notesSlides/notesSlide130.xml"/><Relationship Id="rId1" Type="http://schemas.openxmlformats.org/officeDocument/2006/relationships/slideLayout" Target="../slideLayouts/slideLayout7.xml"/></Relationships>
</file>

<file path=ppt/slides/_rels/slide142.xml.rels><?xml version="1.0" encoding="UTF-8" standalone="yes"?>
<Relationships xmlns="http://schemas.openxmlformats.org/package/2006/relationships"><Relationship Id="rId3" Type="http://schemas.openxmlformats.org/officeDocument/2006/relationships/image" Target="../media/image134.jpeg"/><Relationship Id="rId2" Type="http://schemas.openxmlformats.org/officeDocument/2006/relationships/notesSlide" Target="../notesSlides/notesSlide131.xml"/><Relationship Id="rId1" Type="http://schemas.openxmlformats.org/officeDocument/2006/relationships/slideLayout" Target="../slideLayouts/slideLayout7.xml"/></Relationships>
</file>

<file path=ppt/slides/_rels/slide143.xml.rels><?xml version="1.0" encoding="UTF-8" standalone="yes"?>
<Relationships xmlns="http://schemas.openxmlformats.org/package/2006/relationships"><Relationship Id="rId3" Type="http://schemas.openxmlformats.org/officeDocument/2006/relationships/image" Target="../media/image135.jpeg"/><Relationship Id="rId2" Type="http://schemas.openxmlformats.org/officeDocument/2006/relationships/notesSlide" Target="../notesSlides/notesSlide132.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1979712" y="1196752"/>
            <a:ext cx="6984776" cy="2952328"/>
          </a:xfrm>
        </p:spPr>
        <p:txBody>
          <a:bodyPr>
            <a:normAutofit/>
          </a:bodyPr>
          <a:lstStyle/>
          <a:p>
            <a:r>
              <a:rPr lang="es-ES" sz="3600" dirty="0"/>
              <a:t>EUROPA.-LA VUELTA AL MUNDO EN 885 JARDINES.- </a:t>
            </a:r>
            <a:r>
              <a:rPr lang="es-ES" sz="3100" dirty="0"/>
              <a:t>JARDINES de LONDRES.-KEW GARDENS.-A</a:t>
            </a:r>
            <a:br>
              <a:rPr lang="es-ES" sz="3100" dirty="0"/>
            </a:br>
            <a:endParaRPr lang="es-ES" sz="3100" dirty="0"/>
          </a:p>
        </p:txBody>
      </p:sp>
      <p:sp>
        <p:nvSpPr>
          <p:cNvPr id="3" name="2 Subtítulo"/>
          <p:cNvSpPr>
            <a:spLocks noGrp="1"/>
          </p:cNvSpPr>
          <p:nvPr>
            <p:ph type="subTitle" idx="1"/>
          </p:nvPr>
        </p:nvSpPr>
        <p:spPr>
          <a:xfrm>
            <a:off x="2771800" y="4869160"/>
            <a:ext cx="4608512" cy="1371600"/>
          </a:xfrm>
        </p:spPr>
        <p:txBody>
          <a:bodyPr>
            <a:normAutofit/>
          </a:bodyPr>
          <a:lstStyle/>
          <a:p>
            <a:r>
              <a:rPr lang="es-ES" dirty="0"/>
              <a:t>Selección de textos y fotografías por</a:t>
            </a:r>
          </a:p>
          <a:p>
            <a:r>
              <a:rPr lang="es-ES" sz="2800" dirty="0"/>
              <a:t>JOSE ELIAS BONELLS</a:t>
            </a:r>
          </a:p>
          <a:p>
            <a:endParaRPr lang="es-ES" sz="2800" dirty="0"/>
          </a:p>
          <a:p>
            <a:endParaRPr lang="es-ES" dirty="0"/>
          </a:p>
        </p:txBody>
      </p:sp>
    </p:spTree>
    <p:extLst>
      <p:ext uri="{BB962C8B-B14F-4D97-AF65-F5344CB8AC3E}">
        <p14:creationId xmlns:p14="http://schemas.microsoft.com/office/powerpoint/2010/main" val="29673042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1 Título"/>
          <p:cNvSpPr>
            <a:spLocks noGrp="1"/>
          </p:cNvSpPr>
          <p:nvPr>
            <p:ph type="title"/>
          </p:nvPr>
        </p:nvSpPr>
        <p:spPr/>
        <p:txBody>
          <a:bodyPr/>
          <a:lstStyle/>
          <a:p>
            <a:pPr eaLnBrk="1" hangingPunct="1"/>
            <a:r>
              <a:rPr lang="es-ES" dirty="0"/>
              <a:t>Kew Gardens</a:t>
            </a:r>
          </a:p>
        </p:txBody>
      </p:sp>
      <p:sp>
        <p:nvSpPr>
          <p:cNvPr id="7171" name="2 Marcador de contenido"/>
          <p:cNvSpPr>
            <a:spLocks noGrp="1"/>
          </p:cNvSpPr>
          <p:nvPr>
            <p:ph sz="quarter" idx="1"/>
          </p:nvPr>
        </p:nvSpPr>
        <p:spPr/>
        <p:txBody>
          <a:bodyPr/>
          <a:lstStyle/>
          <a:p>
            <a:pPr eaLnBrk="1" hangingPunct="1"/>
            <a:r>
              <a:rPr lang="es-ES" sz="2400" dirty="0"/>
              <a:t>El </a:t>
            </a:r>
            <a:r>
              <a:rPr lang="es-ES" sz="2400" b="1" dirty="0"/>
              <a:t>Real Jardín Botánico de Kew</a:t>
            </a:r>
            <a:r>
              <a:rPr lang="es-ES" sz="2400" dirty="0"/>
              <a:t>  comúnmente llamado </a:t>
            </a:r>
            <a:r>
              <a:rPr lang="es-ES" sz="2400" b="1" dirty="0"/>
              <a:t>Jardines de Kew</a:t>
            </a:r>
            <a:r>
              <a:rPr lang="es-ES" sz="2400" dirty="0"/>
              <a:t>, es un extenso jardín botánico con invernaderos, de 120 hectáreas de extensión, que se encuentra entre Richmond upan Tamez y Kew en el sudoeste de Londres, Inglaterra. </a:t>
            </a:r>
          </a:p>
          <a:p>
            <a:pPr eaLnBrk="1" hangingPunct="1"/>
            <a:r>
              <a:rPr lang="es-ES" sz="2400" dirty="0"/>
              <a:t>Su director es el profesor Stephen D. Hopper.</a:t>
            </a:r>
          </a:p>
          <a:p>
            <a:pPr eaLnBrk="1" hangingPunct="1"/>
            <a:r>
              <a:rPr lang="es-ES" sz="2400" dirty="0"/>
              <a:t>Tiene 700 empleados y su presupuesto en 2006 fue de 44.000.000 de libras esterlinas.</a:t>
            </a:r>
          </a:p>
          <a:p>
            <a:pPr eaLnBrk="1" hangingPunct="1"/>
            <a:r>
              <a:rPr lang="es-ES" sz="2400" dirty="0"/>
              <a:t>Los jardines de Kew tienen su origen en el jardín exótico que había construido el Lord Capellán de Tewkesbury.</a:t>
            </a:r>
          </a:p>
          <a:p>
            <a:pPr eaLnBrk="1" hangingPunct="1"/>
            <a:endParaRPr lang="es-ES" dirty="0"/>
          </a:p>
        </p:txBody>
      </p:sp>
    </p:spTree>
    <p:extLst>
      <p:ext uri="{BB962C8B-B14F-4D97-AF65-F5344CB8AC3E}">
        <p14:creationId xmlns:p14="http://schemas.microsoft.com/office/powerpoint/2010/main" val="11181536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1 Título"/>
          <p:cNvSpPr>
            <a:spLocks noGrp="1"/>
          </p:cNvSpPr>
          <p:nvPr>
            <p:ph sz="quarter" idx="1"/>
          </p:nvPr>
        </p:nvSpPr>
        <p:spPr>
          <a:xfrm>
            <a:off x="914400" y="765175"/>
            <a:ext cx="7185992" cy="5976193"/>
          </a:xfrm>
        </p:spPr>
        <p:txBody>
          <a:bodyPr>
            <a:normAutofit lnSpcReduction="10000"/>
          </a:bodyPr>
          <a:lstStyle/>
          <a:p>
            <a:pPr eaLnBrk="1" hangingPunct="1"/>
            <a:r>
              <a:rPr lang="es-ES" sz="2400" dirty="0"/>
              <a:t>Agrandados y felizmente remozados por la Princesa Augusta, la viuda de Federico Luis de Hannover, príncipe de Gales, para quien, Sir William Chambers construyó varias estructuras, de las cuales permanece la pagoda china que data de 1761.</a:t>
            </a:r>
          </a:p>
          <a:p>
            <a:pPr eaLnBrk="1" hangingPunct="1"/>
            <a:r>
              <a:rPr lang="es-ES" sz="2400" dirty="0"/>
              <a:t>El rey Jorge III enriqueció los jardines, ayudado por el buen hacer de William Aiton y de Sir Joseph Banks. </a:t>
            </a:r>
          </a:p>
          <a:p>
            <a:pPr eaLnBrk="1" hangingPunct="1"/>
            <a:r>
              <a:rPr lang="es-ES" sz="2400" dirty="0"/>
              <a:t>El antiguo caserón de Kew fue demolido en 1802.</a:t>
            </a:r>
          </a:p>
          <a:p>
            <a:pPr eaLnBrk="1" hangingPunct="1"/>
            <a:r>
              <a:rPr lang="es-ES" sz="2400" dirty="0"/>
              <a:t> La "Dutch House" ("Casa Holandesa") adjunta fue adquirida por Jorge III en 1781 como guardería para los infantes reales. Es una estructura de simples ladrillos desnudos, actualmente conocida como "The Kew Palace" ("Palacio de Kew").</a:t>
            </a:r>
          </a:p>
          <a:p>
            <a:pPr eaLnBrk="1" hangingPunct="1"/>
            <a:endParaRPr lang="es-ES" dirty="0"/>
          </a:p>
        </p:txBody>
      </p:sp>
    </p:spTree>
    <p:extLst>
      <p:ext uri="{BB962C8B-B14F-4D97-AF65-F5344CB8AC3E}">
        <p14:creationId xmlns:p14="http://schemas.microsoft.com/office/powerpoint/2010/main" val="34717144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2 Marcador de contenido"/>
          <p:cNvSpPr>
            <a:spLocks noGrp="1"/>
          </p:cNvSpPr>
          <p:nvPr>
            <p:ph sz="quarter" idx="1"/>
          </p:nvPr>
        </p:nvSpPr>
        <p:spPr>
          <a:xfrm>
            <a:off x="914400" y="404813"/>
            <a:ext cx="7113984" cy="5904507"/>
          </a:xfrm>
        </p:spPr>
        <p:txBody>
          <a:bodyPr>
            <a:normAutofit lnSpcReduction="10000"/>
          </a:bodyPr>
          <a:lstStyle/>
          <a:p>
            <a:pPr eaLnBrk="1" hangingPunct="1"/>
            <a:r>
              <a:rPr lang="es-ES" sz="2400" dirty="0"/>
              <a:t>En 1840 los jardines cambiaron su estatus a un jardín botánico nacional. Bajo el nuevo director de Kew, William Hooker, los jardines incrementaron su extensión a 30 ha, y los lugares de paseo, o arboretum, aumentaron a 109 ha , y más tarde siguieron aumentando hasta las actuales 120 ha .</a:t>
            </a:r>
          </a:p>
          <a:p>
            <a:pPr eaLnBrk="1" hangingPunct="1"/>
            <a:r>
              <a:rPr lang="es-ES" sz="2400" dirty="0"/>
              <a:t>"La Casa de la Palmera" (The Palm House), fue construida por el arquitecto Decimus Burton y el fundidor Richard Turner entre 1841 y 1849, y fue la primera gran estructura de hierro fundido que se edificó en Inglaterra. </a:t>
            </a:r>
          </a:p>
          <a:p>
            <a:pPr eaLnBrk="1" hangingPunct="1"/>
            <a:r>
              <a:rPr lang="es-ES" sz="2400" dirty="0"/>
              <a:t>"La Casa Templada" (The Temperate house), que es el doble más grande, le siguió más tarde en el siglo XIX. Es actualmente la mayor estructura Victoriana de hierro y cristal que existe.</a:t>
            </a:r>
          </a:p>
          <a:p>
            <a:pPr eaLnBrk="1" hangingPunct="1"/>
            <a:endParaRPr lang="es-ES" dirty="0"/>
          </a:p>
        </p:txBody>
      </p:sp>
    </p:spTree>
    <p:extLst>
      <p:ext uri="{BB962C8B-B14F-4D97-AF65-F5344CB8AC3E}">
        <p14:creationId xmlns:p14="http://schemas.microsoft.com/office/powerpoint/2010/main" val="29472962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2 Marcador de contenido"/>
          <p:cNvSpPr>
            <a:spLocks noGrp="1"/>
          </p:cNvSpPr>
          <p:nvPr>
            <p:ph sz="quarter" idx="1"/>
          </p:nvPr>
        </p:nvSpPr>
        <p:spPr>
          <a:xfrm>
            <a:off x="914400" y="333375"/>
            <a:ext cx="7113984" cy="6264275"/>
          </a:xfrm>
        </p:spPr>
        <p:txBody>
          <a:bodyPr>
            <a:normAutofit fontScale="92500"/>
          </a:bodyPr>
          <a:lstStyle/>
          <a:p>
            <a:pPr eaLnBrk="1" hangingPunct="1"/>
            <a:r>
              <a:rPr lang="es-ES" sz="2400" dirty="0"/>
              <a:t>Los jardines de Kew es un centro puntero en la investigación botánica, un lugar de entrenamiento para los jardineros profesionales, y un lugar atractivo para los visitantes. </a:t>
            </a:r>
          </a:p>
          <a:p>
            <a:pPr eaLnBrk="1" hangingPunct="1"/>
            <a:r>
              <a:rPr lang="es-ES" sz="2400" dirty="0"/>
              <a:t>Los jardines están distribuidos de manera informal, con unas zonas más elaboradas. </a:t>
            </a:r>
          </a:p>
          <a:p>
            <a:pPr eaLnBrk="1" hangingPunct="1"/>
            <a:r>
              <a:rPr lang="es-ES" sz="2400" dirty="0"/>
              <a:t>Hay grandes invernaderos, un herbario, y una biblioteca.</a:t>
            </a:r>
          </a:p>
          <a:p>
            <a:pPr eaLnBrk="1" hangingPunct="1"/>
            <a:r>
              <a:rPr lang="es-ES" sz="2400" dirty="0"/>
              <a:t>Kew es un lugar muy importante como generador de semillas; es uno de los más importantes bancos de semillas del mundo. </a:t>
            </a:r>
          </a:p>
          <a:p>
            <a:pPr eaLnBrk="1" hangingPunct="1"/>
            <a:r>
              <a:rPr lang="es-ES" sz="2400" dirty="0"/>
              <a:t>Esta institución coopera con el Herbario de la Universidad de Harvard, y con el Herbario Nacional de Australia, en la base de datos del IPNI, que genera una fuente de información autorizada sobre la nomenclatura de las plantas.</a:t>
            </a:r>
          </a:p>
        </p:txBody>
      </p:sp>
    </p:spTree>
    <p:extLst>
      <p:ext uri="{BB962C8B-B14F-4D97-AF65-F5344CB8AC3E}">
        <p14:creationId xmlns:p14="http://schemas.microsoft.com/office/powerpoint/2010/main" val="19661156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2 Marcador de contenido"/>
          <p:cNvSpPr>
            <a:spLocks noGrp="1"/>
          </p:cNvSpPr>
          <p:nvPr>
            <p:ph sz="quarter" idx="1"/>
          </p:nvPr>
        </p:nvSpPr>
        <p:spPr>
          <a:xfrm>
            <a:off x="914400" y="908050"/>
            <a:ext cx="7772400" cy="5111750"/>
          </a:xfrm>
        </p:spPr>
        <p:txBody>
          <a:bodyPr/>
          <a:lstStyle/>
          <a:p>
            <a:pPr eaLnBrk="1" hangingPunct="1"/>
            <a:r>
              <a:rPr lang="es-ES" sz="2400" dirty="0"/>
              <a:t>La casa templada ("The Temperate House").</a:t>
            </a:r>
          </a:p>
          <a:p>
            <a:pPr eaLnBrk="1" hangingPunct="1"/>
            <a:r>
              <a:rPr lang="es-ES" sz="2400" dirty="0"/>
              <a:t> Este invernadero tiene una superficie el doble de grande que "La Casa de la Palmera" ("The Palm House") y es la estructura victoriana en cristal y hierro fundido más grande de todas las que permanecen.</a:t>
            </a:r>
          </a:p>
          <a:p>
            <a:pPr eaLnBrk="1" hangingPunct="1"/>
            <a:r>
              <a:rPr lang="es-ES" sz="2400" dirty="0"/>
              <a:t>A pesar de las desfavorables condiciones de desarrollo para las plantas (contaminación atmosférica de Londres, terrenos secos y poca lluvia) este jardín persiste como uno de las colecciones de plantas británicas más completas y amenas de ser visitadas.</a:t>
            </a:r>
          </a:p>
          <a:p>
            <a:pPr eaLnBrk="1" hangingPunct="1"/>
            <a:endParaRPr lang="es-ES" sz="2400" dirty="0"/>
          </a:p>
        </p:txBody>
      </p:sp>
    </p:spTree>
    <p:extLst>
      <p:ext uri="{BB962C8B-B14F-4D97-AF65-F5344CB8AC3E}">
        <p14:creationId xmlns:p14="http://schemas.microsoft.com/office/powerpoint/2010/main" val="3037393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2 Marcador de contenido"/>
          <p:cNvSpPr>
            <a:spLocks noGrp="1"/>
          </p:cNvSpPr>
          <p:nvPr>
            <p:ph sz="quarter" idx="1"/>
          </p:nvPr>
        </p:nvSpPr>
        <p:spPr>
          <a:xfrm>
            <a:off x="914400" y="404813"/>
            <a:ext cx="6969968" cy="5976515"/>
          </a:xfrm>
        </p:spPr>
        <p:txBody>
          <a:bodyPr>
            <a:normAutofit lnSpcReduction="10000"/>
          </a:bodyPr>
          <a:lstStyle/>
          <a:p>
            <a:pPr eaLnBrk="1" hangingPunct="1"/>
            <a:r>
              <a:rPr lang="es-ES" sz="2400" dirty="0"/>
              <a:t>En un intento de regenerar las colecciones fuera de estas condiciones desfavorables, Kew ha establecido dos estaciones exteriores, una en "Wakehurst Place" en Sussex, y otra (adjunta con la "Comisión Forestal" ) Bedgebury Pinetum en Kent, esta última especializada en el desarrollo de coníferas.</a:t>
            </a:r>
          </a:p>
          <a:p>
            <a:pPr eaLnBrk="1" hangingPunct="1"/>
            <a:r>
              <a:rPr lang="es-ES" sz="2400" dirty="0"/>
              <a:t>Hay una tarifa de entrada para los jardines. Las estaciones interconectadas de tren y del metro de Londres más próximas, son Kew Gardens station (District Line y Silverlink) en el norte de los jardines, a una distancia de un corto paseo de la entrada.</a:t>
            </a:r>
          </a:p>
          <a:p>
            <a:pPr eaLnBrk="1" hangingPunct="1"/>
            <a:r>
              <a:rPr lang="es-ES" sz="2400" dirty="0"/>
              <a:t>En una esquina de los jardines de Kew se encuentra la Gran Pagoda, erigida en el año 1762, a partir de un diseño imitando la arquitectura China del periodo Taa. </a:t>
            </a:r>
          </a:p>
          <a:p>
            <a:pPr eaLnBrk="1" hangingPunct="1"/>
            <a:endParaRPr lang="es-ES" dirty="0"/>
          </a:p>
        </p:txBody>
      </p:sp>
    </p:spTree>
    <p:extLst>
      <p:ext uri="{BB962C8B-B14F-4D97-AF65-F5344CB8AC3E}">
        <p14:creationId xmlns:p14="http://schemas.microsoft.com/office/powerpoint/2010/main" val="31822844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2 Marcador de contenido"/>
          <p:cNvSpPr>
            <a:spLocks noGrp="1"/>
          </p:cNvSpPr>
          <p:nvPr>
            <p:ph sz="quarter" idx="1"/>
          </p:nvPr>
        </p:nvSpPr>
        <p:spPr>
          <a:xfrm>
            <a:off x="914400" y="476250"/>
            <a:ext cx="7185992" cy="5543550"/>
          </a:xfrm>
        </p:spPr>
        <p:txBody>
          <a:bodyPr>
            <a:normAutofit lnSpcReduction="10000"/>
          </a:bodyPr>
          <a:lstStyle/>
          <a:p>
            <a:pPr eaLnBrk="1" hangingPunct="1"/>
            <a:r>
              <a:rPr lang="es-ES" sz="2400" dirty="0"/>
              <a:t>El más bajo de los 10 niveles octogonales tiene 15 metros  de diámetro. </a:t>
            </a:r>
          </a:p>
          <a:p>
            <a:pPr eaLnBrk="1" hangingPunct="1"/>
            <a:r>
              <a:rPr lang="es-ES" sz="2400" dirty="0"/>
              <a:t>La altura de toda la estructura, desde la base hasta el punto más alto es de 50 metros .</a:t>
            </a:r>
          </a:p>
          <a:p>
            <a:pPr eaLnBrk="1" hangingPunct="1"/>
            <a:r>
              <a:rPr lang="es-ES" sz="2400" dirty="0"/>
              <a:t>Cada planta de la Pagoda está rematada con un tejado saliente, a la manera china, cubiertas con placas de hierro bruñido de diferentes colores, y a lo largo de cada una de las plantas se encuentra una galería cerrada, con un pasadizo. Todos los ángulos del tejado están adornados con unos enormes dragones, ochenta en total, cubiertos con una especie de cristal fino de varios colores. Los muros del edificio son de ladrillos resistentes. La escalera se encuentra en el centro del edificio.</a:t>
            </a:r>
          </a:p>
          <a:p>
            <a:pPr eaLnBrk="1" hangingPunct="1"/>
            <a:endParaRPr lang="es-ES" dirty="0"/>
          </a:p>
          <a:p>
            <a:pPr eaLnBrk="1" hangingPunct="1"/>
            <a:endParaRPr lang="es-ES" dirty="0"/>
          </a:p>
        </p:txBody>
      </p:sp>
    </p:spTree>
    <p:extLst>
      <p:ext uri="{BB962C8B-B14F-4D97-AF65-F5344CB8AC3E}">
        <p14:creationId xmlns:p14="http://schemas.microsoft.com/office/powerpoint/2010/main" val="2620021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2 Marcador de contenido"/>
          <p:cNvSpPr>
            <a:spLocks noGrp="1"/>
          </p:cNvSpPr>
          <p:nvPr>
            <p:ph sz="quarter" idx="1"/>
          </p:nvPr>
        </p:nvSpPr>
        <p:spPr>
          <a:xfrm>
            <a:off x="914400" y="549275"/>
            <a:ext cx="6897960" cy="5470525"/>
          </a:xfrm>
        </p:spPr>
        <p:txBody>
          <a:bodyPr/>
          <a:lstStyle/>
          <a:p>
            <a:pPr eaLnBrk="1" hangingPunct="1"/>
            <a:r>
              <a:rPr lang="es-ES" sz="2400" dirty="0"/>
              <a:t>Cada planta de la Pagoda está rematada con un tejado saliente, a la manera china, cubiertas con placas de hierro bruñido de diferentes colores, y a lo largo de cada una de las plantas se encuentra una galería cerrada, con un pasadizo. Todos los ángulos del tejado están adornados con unos enormes dragones, ochenta en total, cubiertos con una especie de cristal fino de varios colores. </a:t>
            </a:r>
          </a:p>
          <a:p>
            <a:pPr eaLnBrk="1" hangingPunct="1"/>
            <a:r>
              <a:rPr lang="es-ES" sz="2400" dirty="0"/>
              <a:t>Los muros del edificio son de ladrillos resistentes.</a:t>
            </a:r>
          </a:p>
          <a:p>
            <a:pPr eaLnBrk="1" hangingPunct="1"/>
            <a:r>
              <a:rPr lang="es-ES" sz="2400" dirty="0"/>
              <a:t> La escalera se encuentra en el centro del edificio.</a:t>
            </a:r>
          </a:p>
        </p:txBody>
      </p:sp>
    </p:spTree>
    <p:extLst>
      <p:ext uri="{BB962C8B-B14F-4D97-AF65-F5344CB8AC3E}">
        <p14:creationId xmlns:p14="http://schemas.microsoft.com/office/powerpoint/2010/main" val="10798846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2 Marcador de contenido"/>
          <p:cNvSpPr>
            <a:spLocks noGrp="1"/>
          </p:cNvSpPr>
          <p:nvPr>
            <p:ph sz="quarter" idx="1"/>
          </p:nvPr>
        </p:nvSpPr>
        <p:spPr>
          <a:xfrm>
            <a:off x="914400" y="333375"/>
            <a:ext cx="7185992" cy="6264275"/>
          </a:xfrm>
        </p:spPr>
        <p:txBody>
          <a:bodyPr>
            <a:normAutofit lnSpcReduction="10000"/>
          </a:bodyPr>
          <a:lstStyle/>
          <a:p>
            <a:pPr eaLnBrk="1" hangingPunct="1"/>
            <a:r>
              <a:rPr lang="es-ES" sz="2400" dirty="0"/>
              <a:t>Los "Kew Gardens" es miembro del Unión Internacional de Jardines Botánicos para la Conservación ( BGCI ), presentando trabajos para la Agenda Internacional para la Conservación en los Jardines Botánicos.</a:t>
            </a:r>
          </a:p>
          <a:p>
            <a:pPr eaLnBrk="1" hangingPunct="1"/>
            <a:r>
              <a:rPr lang="es-ES" sz="2400" dirty="0"/>
              <a:t>El proyecto Planstastic : Es una zona del jardin donde hay setas gigantes y cosas para jugar</a:t>
            </a:r>
          </a:p>
          <a:p>
            <a:pPr eaLnBrk="1" hangingPunct="1"/>
            <a:r>
              <a:rPr lang="es-ES" sz="2400" dirty="0"/>
              <a:t>En Wakehurst, se encuentra el Proyecto de Banco de Semillas del Milenio, el proyecto de conservación más ambicioso del mundo, establecido firmemente; con la « Loder Valley Nature Reserve » que comprende tres tipos importantes de hábitat local; arbolado, praderas y humedal; y la « Francis Rose Reserve », que es probablemente la primera reserva de naturaleza dedicada a los musgos, hepáticas, liquenes y helechos (criptógamas) en Europa</a:t>
            </a:r>
            <a:r>
              <a:rPr lang="es-ES" dirty="0"/>
              <a:t>.</a:t>
            </a:r>
          </a:p>
          <a:p>
            <a:pPr eaLnBrk="1" hangingPunct="1">
              <a:buFont typeface="Wingdings 2" pitchFamily="18" charset="2"/>
              <a:buNone/>
            </a:pPr>
            <a:endParaRPr lang="es-ES" dirty="0"/>
          </a:p>
        </p:txBody>
      </p:sp>
    </p:spTree>
    <p:extLst>
      <p:ext uri="{BB962C8B-B14F-4D97-AF65-F5344CB8AC3E}">
        <p14:creationId xmlns:p14="http://schemas.microsoft.com/office/powerpoint/2010/main" val="9869052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3 Imagen" descr="Kew Gardens.-18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359015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1 Imagen" descr="Kew Gardens.-38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52413" y="0"/>
            <a:ext cx="939641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840945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1 Imagen" descr="Kew Gardens.-2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6519909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1 Imagen" descr="Kew Gardens.-2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7135557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1 Imagen" descr="Kew Gardens.-27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002224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1 Imagen" descr="Kew Gardens.-44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4899233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1 Imagen" descr="Kew Gardens.-36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8816498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1 Imagen" descr="Kew Gardens.-imag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3715299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378" name="1 Imagen" descr="Kew Gardens.-palm hous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5429586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26" name="1 Imagen" descr="Kew Gardens.-Palms Conservatory.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6156423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1 Imagen" descr="Kew Gardens.-2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3249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2835618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1 Imagen" descr="Kew Gardens.-22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5710087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1 Imagen" descr="Kew Gardens.-26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5802334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2 Imagen" descr="Kew Gardens.-29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1833388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1 Imagen" descr="Kew Gardens.-30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7463009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1 Imagen" descr="Kew Gardens.-33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3459914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1 Imagen" descr="Kew Gardens.-3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208556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1 Imagen" descr="Kew Gardens.-35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9027056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1 Imagen" descr="Kew Gardens.-31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7238741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1 Imagen" descr="Kew Gardens.-37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9055592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1 Imagen" descr="Kew Gardens.-39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0178956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1 Imagen" descr="Kew Gardens.-40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5016316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1 Imagen" descr="Kew Gardens.-4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3863409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1 Imagen" descr="Kew Gardens.-42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998005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1 Imagen" descr="Kew Gardens.-43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0348658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1 Imagen" descr="Kew Gardens.-45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1468635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1 Imagen" descr="Kew Gardens.-49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005877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1 Imagen" descr="Kew Gardens.-50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0334413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1 Imagen" descr="Kew Gardens.-5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0383530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1 Imagen" descr="Kew Gardens.-52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7601124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1 Imagen" descr="Kew Gardens.-53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81845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1 Imagen" descr="Kew Gardens.-54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8043048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1 Imagen" descr="Kew Gardens.-55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8580856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1 Imagen" descr="Kew Gardens.-57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455537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1 Imagen" descr="Kew Gardens.-58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7478010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1 Imagen" descr="Kew Gardens.-59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9477027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1 Imagen" descr="Kew Gardens.-6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5976032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1 Imagen" descr="Kew Gardens.-63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9525"/>
            <a:ext cx="9144000" cy="683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5540008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1 Imagen" descr="Kew Gardens.-_Rockery.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2017364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2 Imagen" descr="Kew Gardens.-Alpines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1249406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1 Imagen" descr="Kew Gardens.-_Princess Gales Conservatory.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4165607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1 Imagen" descr="Kew Gardens.-Amorphophallus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9877329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1 Imagen" descr="Kew Gardens.-Autumn.-1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396413" cy="7593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3781986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1 Imagen" descr="Kew Gardens.-Autumn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169863"/>
            <a:ext cx="10836275" cy="772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6274518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1 Imagen" descr="Kew Gardens.-Azalea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8219574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1 Imagen" descr="Kew Gardens.-Azaleas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0466715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1 Imagen" descr="Kew Gardens.-Bluebells.-1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2277352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1 Imagen" descr="Kew Gardens.-Bluebells.-3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8819630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1 Imagen" descr="Kew Gardens.-Bluebell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8544979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1 Imagen" descr="Kew Gardens.-Bonsai House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525" y="0"/>
            <a:ext cx="91249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3689553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1 Imagen" descr="Kew Gardens.-46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4559131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2 Imagen" descr="Kew Gardens.-Cactaceas.-3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7441312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1 Imagen" descr="Kew Gardens.-Cacti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5740603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1 Imagen" descr="Kew Gardens.-Cactaceas.-4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4782039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1 Imagen" descr="Kew Gardens.-Cactacea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1165434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4" name="1 Imagen" descr="Kew Gardens.-Cacti and Palms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0667612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2 Imagen" descr="Kew Gardens.-Chihuly.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5030106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5410" name="1 Imagen" descr="Kew Gardens.-xp5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00623380"/>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2" name="1 Imagen" descr="Kew Gardens.-Chihuly_St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40747321"/>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1 Imagen" descr="Kew Gardens.-Chiluly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7567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7675432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1 Imagen" descr="Kew Gardens.-epiphyte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50056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8851" name="2 Imagen" descr="Kew Gardens.-Cactaceas.-6_redimensionar.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427538" y="0"/>
            <a:ext cx="4716462"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02074655"/>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0" name="1 Imagen" descr="Kew Gardens.-Coniferas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09150573"/>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1 Imagen" descr="Kew Gardens.-Cranberrie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0391133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1 Imagen" descr="Kew Gardens.-Davis Alpine Hous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70008232"/>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1 Imagen" descr="Kew Gardens.-Formal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91902559"/>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1 Imagen" descr="Kew Gardens.-Ice Skating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31140776"/>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2" name="1 Imagen" descr="Kew Gardens.-Japanese Garden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85971152"/>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6" name="1 Imagen" descr="Kew Gardens.-Japanese Gat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07322194"/>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70" name="2 Imagen" descr="Kew Gardens.-Lake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763" y="0"/>
            <a:ext cx="91344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07389257"/>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8" name="1 Imagen" descr="Kew Gardens.-Lavende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41432917"/>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4" name="1 Imagen" descr="Kew Gardens.-Lavandulas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51468967"/>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1 Imagen" descr="Kew Gardens.-Crocu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50818210"/>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2" name="2 Imagen" descr="Kew Gardens.-London4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35301225"/>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6" name="1 Imagen" descr="Kew Gardens.-Minka Hous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39430321"/>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90" name="1 Imagen" descr="Kew Gardens.-Minka House.-x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23127875"/>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4" name="1 Imagen" descr="Kew Gardens.-Orchid Lak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661853"/>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6434" name="1 Imagen" descr="Kew Gardens Orchids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67805663"/>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8" name="1 Imagen" descr="Kew Gardens.-Orchids.-1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07883508"/>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2" name="1 Imagen" descr="Kew Gardens.-Orchids.-2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64246922"/>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6" name="1 Imagen" descr="Kew Gardens.-Outsid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60133600"/>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10" name="1 Imagen" descr="Kew Gardens.-p.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72453715"/>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4" name="1 Imagen" descr="Kew Gardens.-p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99965540"/>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58" name="1 Imagen" descr="Kew Gardens.-p2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7877910"/>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6" name="2 Imagen" descr="Kew Gardens.-p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67458650"/>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330" name="1 Imagen" descr="Kew Gardens.-p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68922114"/>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0354" name="1 Imagen" descr="Kew Gardens.-pagod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98671719"/>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02" name="1 Imagen" descr="Kew Gardens.-Palm House.-x.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9234701"/>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450" name="1 Imagen" descr="Kew Gardens.-Pergola.-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65518896"/>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4" name="1 Imagen" descr="Kew Gardens.-Pergol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05862585"/>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6498" name="1 Imagen" descr="Kew Gardens.-Pergola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9058591"/>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7522" name="2 Imagen" descr="Kew Gardens.-Poacea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175" y="0"/>
            <a:ext cx="91376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0094275"/>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546" name="2 Imagen" descr="Kew Gardens.-Prince of Wales Conservatory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13156555"/>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2" name="1 Imagen" descr="Kew Gardens.-p3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2031009"/>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1 Imagen" descr="Kew Gardens.-Princess of Wale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65367934"/>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0594" name="1 Imagen" descr="Kew Gardens.-Red.-1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56978681"/>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18" name="1 Imagen" descr="Kew Gardens.-Red.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09262721"/>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42" name="3 Imagen" descr="Kew Gardens.-RHS..-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55050208"/>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666" name="1 Imagen" descr="Kew Gardens.-RHS..-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22604937"/>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4690" name="1 Imagen" descr="Kew Gardens.-RHS..-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09322520"/>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5714" name="1 Imagen" descr="Kew Gardens.-RHS..-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85553946"/>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6738" name="1 Imagen" descr="Kew Gardens.-RHS..-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6278427"/>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7762" name="1 Imagen" descr="Kew Gardens.-RHS..-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39439308"/>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8786" name="1 Imagen" descr="Kew Gardens.-Rocalla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7650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8774803"/>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9810" name="1 Imagen" descr="Kew Gardens.-Rock Gard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31807750"/>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0834" name="1 Imagen" descr="Kew Gardens.-Rose Pergol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26289622"/>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1858" name="2 Imagen" descr="Kew Gardens.-Seasional aspect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56666847"/>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882" name="1 Imagen" descr="Kew Gardens.-Spring.-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97387190"/>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3906" name="1 Imagen" descr="Kew Gardens.-Spring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80975" y="188913"/>
            <a:ext cx="9324975" cy="6669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37433018"/>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4930" name="1 Imagen" descr="Kew Gardens.-Sunflower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53365909"/>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5954" name="1 Imagen" descr="Kew Gardens.-Temperate Hous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48636071"/>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6978" name="2 Imagen" descr="Kew Gardens.-The Holly walk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77066677"/>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8002" name="1 Imagen" descr="Kew Gardens.-The Palm House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38165247"/>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9026" name="1 Imagen" descr="Kew Gardens.-Tropical.-2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53056584"/>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0050" name="1 Imagen" descr="Kew Gardens.-Tropical.-4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28063256"/>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1074" name="1 Imagen" descr="Kew Gardens.-Tropical.-5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90716653"/>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2098" name="1 Imagen" descr="Kew Gardens.-Tropical.-6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23000670"/>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22" name="1 Imagen" descr="Kew Gardens.-Tropical.-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48079160"/>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4146" name="1 Imagen" descr="Kew Gardens.-Tropical.-8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28961640"/>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5170" name="1 Imagen" descr="Kew Gardens.-Tropicale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90465397"/>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194" name="1 Imagen" descr="Kew Gardens.-Victoria.-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33867832"/>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7218" name="2 Imagen" descr="Kew Gardens.-Victoria cruziana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7389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62114302"/>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8242" name="1 Imagen" descr="Kew Gardens.-Victorias.-L.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01275927"/>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9266" name="1 Imagen" descr="Kew Gardens.-Water Lilie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0115550" cy="7586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81659572"/>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0290" name="1 Imagen" descr="Kew Gardens.-Water Lily Pond.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39641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88578137"/>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1314" name="1 Imagen" descr="Kew Gardens.-x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36370964"/>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2338" name="1 Imagen" descr="Kew Gardens.-x1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35847717"/>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62" name="1 Imagen" descr="Kew Gardens.-x3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15909528"/>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4386" name="1 Imagen" descr="Kew Gardens.-x5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56673987"/>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1554" name="1 Imagen" descr="Kew_Gardens.-Davis Alpine House.-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443265"/>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9506" name="1 Imagen" descr="Kew Royal Botanic Gardens.-Surrey..-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95366918"/>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7458" name="1 Imagen" descr="Kew Gardens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82138155"/>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8482" name="1 Imagen" descr="Kew Perennial Gardens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76233554"/>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0530" name="2 Imagen" descr="Kew_Gardens.-0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2451357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34</TotalTime>
  <Words>1689</Words>
  <Application>Microsoft Office PowerPoint</Application>
  <PresentationFormat>Presentación en pantalla (4:3)</PresentationFormat>
  <Paragraphs>299</Paragraphs>
  <Slides>143</Slides>
  <Notes>132</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143</vt:i4>
      </vt:variant>
    </vt:vector>
  </HeadingPairs>
  <TitlesOfParts>
    <vt:vector size="148" baseType="lpstr">
      <vt:lpstr>Calibri</vt:lpstr>
      <vt:lpstr>Century Schoolbook</vt:lpstr>
      <vt:lpstr>Wingdings</vt:lpstr>
      <vt:lpstr>Wingdings 2</vt:lpstr>
      <vt:lpstr>Default Theme</vt:lpstr>
      <vt:lpstr>EUROPA.-LA VUELTA AL MUNDO EN 885 JARDINES.- JARDINES de LONDRES.-KEW GARDENS.-A </vt:lpstr>
      <vt:lpstr>Kew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VUELTA AL MUNDO EN 80 JARDINES.-REINO UNIDO.-</dc:title>
  <dc:creator>Josep</dc:creator>
  <cp:lastModifiedBy>Usuario</cp:lastModifiedBy>
  <cp:revision>16</cp:revision>
  <dcterms:created xsi:type="dcterms:W3CDTF">2013-09-08T06:06:48Z</dcterms:created>
  <dcterms:modified xsi:type="dcterms:W3CDTF">2018-03-07T17:00:31Z</dcterms:modified>
</cp:coreProperties>
</file>