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319D9-22E6-4076-B623-3BB9956A8040}" type="datetimeFigureOut">
              <a:rPr lang="es-ES" smtClean="0"/>
              <a:t>12/03/2018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C717B-2A17-4BFE-AAC0-1455F337402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7659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Garden.-Berberis</a:t>
            </a: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F14ABC1-17AD-4095-AC1C-8042F297C93B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</a:t>
            </a: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E9545C-494E-41ED-A2C2-D585A27232D0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Garden.-</a:t>
            </a: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3B077F-9F8C-4B79-B183-07415A2DA11D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</a:t>
            </a: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F98A40-C653-4136-966E-8E02664C3F40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</a:t>
            </a:r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9755E2-EBEC-4D9E-AE84-0E0316338EC3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</a:t>
            </a:r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36281B-342F-4475-A9E9-661287501B04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</a:t>
            </a:r>
          </a:p>
        </p:txBody>
      </p:sp>
      <p:sp>
        <p:nvSpPr>
          <p:cNvPr id="114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CB26E0-8222-4688-A42C-32D0E0A383A6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</a:t>
            </a:r>
          </a:p>
        </p:txBody>
      </p:sp>
      <p:sp>
        <p:nvSpPr>
          <p:cNvPr id="115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83CBB1-FF6C-44D5-9984-95304D05FE21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</a:t>
            </a:r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4E07CA-B652-49FD-B5D6-26A4F5912009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</a:t>
            </a:r>
          </a:p>
        </p:txBody>
      </p:sp>
      <p:sp>
        <p:nvSpPr>
          <p:cNvPr id="117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3CF2EE-A89B-4712-851C-9740216B14C3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</a:t>
            </a:r>
          </a:p>
        </p:txBody>
      </p:sp>
      <p:sp>
        <p:nvSpPr>
          <p:cNvPr id="118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DDF34B-86EF-4391-BFCD-10A5A3004BC4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</a:t>
            </a:r>
          </a:p>
        </p:txBody>
      </p:sp>
      <p:sp>
        <p:nvSpPr>
          <p:cNvPr id="119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1388C2-8318-43D0-AF21-23F59D1213AD}" type="slidenum">
              <a:rPr lang="es-E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</a:t>
            </a:r>
          </a:p>
        </p:txBody>
      </p:sp>
      <p:sp>
        <p:nvSpPr>
          <p:cNvPr id="1208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19E9C3-C2B3-48B8-8D75-78C3FBF1FE81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</a:t>
            </a:r>
          </a:p>
        </p:txBody>
      </p:sp>
      <p:sp>
        <p:nvSpPr>
          <p:cNvPr id="1218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728D49-A903-4760-9FC2-CEB97884A6E3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Garden.-Fagus</a:t>
            </a:r>
          </a:p>
        </p:txBody>
      </p:sp>
      <p:sp>
        <p:nvSpPr>
          <p:cNvPr id="1228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7F8C17-0105-48C5-A1D3-6442CDDA15FA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Garden.-Quercus </a:t>
            </a:r>
          </a:p>
        </p:txBody>
      </p:sp>
      <p:sp>
        <p:nvSpPr>
          <p:cNvPr id="1239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FBFE39-EE83-4619-B4EA-DCD1BB5BDD48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Garden.-Larix</a:t>
            </a:r>
          </a:p>
        </p:txBody>
      </p:sp>
      <p:sp>
        <p:nvSpPr>
          <p:cNvPr id="1249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C24C60-C913-4729-95AA-580B8AE37F75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Garden.-Berberis</a:t>
            </a:r>
          </a:p>
        </p:txBody>
      </p:sp>
      <p:sp>
        <p:nvSpPr>
          <p:cNvPr id="1259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CF13CB-E221-426E-843E-35D1A56E01C2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</a:t>
            </a:r>
          </a:p>
        </p:txBody>
      </p:sp>
      <p:sp>
        <p:nvSpPr>
          <p:cNvPr id="1269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E3EDC5-73A8-4F82-BBA2-CE679DC2A381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Botanic Garden.-Juniperus</a:t>
            </a:r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A8DCDC2-EB5F-45C9-BFA2-9AC8B3A509FB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</a:t>
            </a:r>
          </a:p>
        </p:txBody>
      </p:sp>
      <p:sp>
        <p:nvSpPr>
          <p:cNvPr id="1290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D21A9A1-9783-41C0-89B8-DE86308D4845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Lazienskowski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8448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Lazienskowski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1593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Lazienkowski Park</a:t>
            </a:r>
          </a:p>
        </p:txBody>
      </p:sp>
      <p:sp>
        <p:nvSpPr>
          <p:cNvPr id="1300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CC7E04D-1634-429E-82A0-AA2455B198AC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</a:t>
            </a:r>
          </a:p>
        </p:txBody>
      </p:sp>
      <p:sp>
        <p:nvSpPr>
          <p:cNvPr id="1310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C99B84-D9A6-40C7-9AB7-F4F1BC5B8B3B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</a:t>
            </a:r>
          </a:p>
        </p:txBody>
      </p:sp>
      <p:sp>
        <p:nvSpPr>
          <p:cNvPr id="132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E1414A-DC74-460B-ACA8-517BEB895372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</a:t>
            </a:r>
          </a:p>
        </p:txBody>
      </p:sp>
      <p:sp>
        <p:nvSpPr>
          <p:cNvPr id="1331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3B7CA87-4C76-4315-B13B-B9BF8A014E33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</a:t>
            </a:r>
          </a:p>
        </p:txBody>
      </p:sp>
      <p:sp>
        <p:nvSpPr>
          <p:cNvPr id="134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0289793-074E-45EA-9E88-32C03CADF7C0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</a:t>
            </a:r>
          </a:p>
        </p:txBody>
      </p:sp>
      <p:sp>
        <p:nvSpPr>
          <p:cNvPr id="1351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E7D7DF-87AD-40FD-8CE5-2396D1B0DCDD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Park.-Rosaleda</a:t>
            </a:r>
          </a:p>
        </p:txBody>
      </p:sp>
      <p:sp>
        <p:nvSpPr>
          <p:cNvPr id="1361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56410E-9415-4F86-A2D1-23397220318C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Park.-Chopin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9157B3-C592-4A90-AE21-6FBAE53C88E8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Lazienskowski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3365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Park.-Chopin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F085D9-5073-47B0-AD82-C479D6E72A70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Park.-Taxus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96032B-E773-454B-A1AA-75B78ABEA301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2B3C75-4CBB-42E3-A444-95B7B2524F49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40EBE6-9600-4F28-8208-7169BC99B3A3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EA31FFE-2E3C-4946-BE01-2F26E30F04B4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Lazienskowski Park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C6D76D-9C73-4686-9553-50D892C46376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EE32C3-6BDA-4FB5-AF0B-B0B84FC19C68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Lazienskowski Park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A0FB96-7CF0-4647-A10F-CEE4DC004A49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 Park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FCB15E-ED13-493F-8073-C5D158CEFB48}" type="slidenum">
              <a:rPr lang="es-E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Lazienski Park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AC8A73-9527-4528-83EC-95C3CBCDDBAB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Lazienkowski Park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7D7823-CD7D-420E-B597-1F6BAA6E4D2B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Lazienkowski Park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6B7203-A2F8-433F-8EA8-205D7EDBB2FE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Lazienskowski Park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80EF9D-1F06-4410-8D5F-BC1C5C2B99EC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Lazienskowski Park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070FB3-1B59-461D-9B46-D985CCF8149D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Lazienskowski Park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4CE2A2-BD2F-45E5-94E3-D73E324108B2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Lazienskowski Park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38A3F4-3CB2-4DA7-B326-8048B9AC62C7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Lazienskowski Park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7E3724-C75E-45A0-BE33-10A2513A7F23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Lazienskowski Park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D747D40-F74D-4985-8213-5CAD2CF3C345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Lazienskowski Park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7BD247-8ECA-4B99-AD25-25B5515F60EF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Lazienskowski Park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0FFB96-954D-4234-ACFB-4586E0872F59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Lazienskowski Park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4B8D3A7-1159-4D54-8760-83A2CA565116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Lazienskowski Park.-Bath House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0258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Lazienskowski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81443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Lazienskowski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3780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Lazienskowski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17776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Lazienskowski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82947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Lazienskowski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69041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Lazienskowski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94559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Lazienskowski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71888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Lazienskowski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0408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38716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Wilanow Palace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44447A3-914A-4EBD-800D-8E80C94359AB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Wilanow Palace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BDC92A-5635-4D38-B29F-B9455488E384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Wilanow Palace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A38F24-D1D5-435A-A453-4344A20FB9A0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Wilanow Palace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B006CE-99F8-4977-86D6-44EF2DD85994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Wilanow Palace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BE5AE3-8C17-4FF5-9E57-510BAE1938D5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Wilanow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C18821-39A4-4EB2-B57C-42A841051B67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Wilanow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D5BEFE-1895-4461-93D0-E5197C35A11B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69834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27402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70453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31434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Wilanow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5CF567-4FCA-4B16-9597-49AE6AB661BC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34625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23258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3859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62597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04693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9529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84064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66993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17632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85822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73622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01619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</a:t>
            </a:r>
            <a:r>
              <a:rPr lang="es-ES" baseline="0" dirty="0"/>
              <a:t> Wilanow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74239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82854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3963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58220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6710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367709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80313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64021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35839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20011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13174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430349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Palacio Wilanow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0969-5820-414A-A5DA-C5B1AF6D9D60}" type="slidenum">
              <a:rPr lang="es-ES" smtClean="0">
                <a:solidFill>
                  <a:prstClr val="black"/>
                </a:solidFill>
              </a:rPr>
              <a:pPr/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956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246440" cy="1584176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JARDINES.-JARDINES DE POLONIA.-I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509120"/>
            <a:ext cx="4248472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fotografias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Parque Łazienki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Parque Real Łazienki (en polaco, Park Łazienki Królewskie) es el parque público más grande de Varsovia (Polonia). </a:t>
            </a:r>
          </a:p>
          <a:p>
            <a:r>
              <a:rPr lang="es-ES" dirty="0"/>
              <a:t>Se extiende por un área de cerca de 80 ha. </a:t>
            </a:r>
          </a:p>
          <a:p>
            <a:r>
              <a:rPr lang="es-ES" dirty="0"/>
              <a:t>Alberga un conjunto palaciego y cuenta con un lago y un jardín botánico. </a:t>
            </a:r>
          </a:p>
          <a:p>
            <a:r>
              <a:rPr lang="es-ES" dirty="0"/>
              <a:t>Se encuentra ubicado en el límite sur del distrito de Śródmieście, sobre la avenida Ujazdów (Aleje Ujazdowskie), y forma parte de la llamada «Ruta Real» (Trakt Królewski) de la capital polaca.</a:t>
            </a:r>
          </a:p>
          <a:p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2886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Es famoso por albergar el monumento al compositor Federico Chopin y algunos bellos palacetes e interesantes pabellones: el Palacio en la Isla, el Palacio Belvedere, el Anfiteatro, la Casa Blanca, el Templo de Diana, entre otros.</a:t>
            </a:r>
          </a:p>
          <a:p>
            <a:r>
              <a:rPr lang="es-ES" dirty="0"/>
              <a:t> La mayoría de estos edificios han sido transformados en museos en las últimas décadas.</a:t>
            </a:r>
          </a:p>
          <a:p>
            <a:r>
              <a:rPr lang="es-ES" dirty="0"/>
              <a:t>El Parque Łazienki fue fundado en el siglo XVII por el arquitecto Tylman van Gameren en estilo barroco para el gran mariscal Stanisław Lubomirski. </a:t>
            </a:r>
          </a:p>
          <a:p>
            <a:r>
              <a:rPr lang="es-ES" dirty="0"/>
              <a:t>Tomó el nombre Łazienki (baños, en polaco) debido al sofisticado pabellón de baño que existía en ese entonces sobre la isla en el lago del parque.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4905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r>
              <a:rPr lang="es-ES" dirty="0"/>
              <a:t>Fue adquirido en 1764 por Estanislao Augusto Poniatowski al ser nombrado rey de Polonia, quien transformó el pabellón de baño en un palacio y lo hizo su residencia oficial.</a:t>
            </a:r>
          </a:p>
          <a:p>
            <a:r>
              <a:rPr lang="es-ES" dirty="0"/>
              <a:t> Además ordenó levantar en los alrededores del lago otros edificios en estilo clasicista a los arquitectos Dominik Merlini, Johann Christian Kamsetzer y Jan Christian Schuch.</a:t>
            </a:r>
          </a:p>
          <a:p>
            <a:r>
              <a:rPr lang="es-ES" dirty="0"/>
              <a:t>La mayoría de las construcciones del parque fueron quemadas por el ejército alemán en 1944 tras el Alzamiento de Varsovia.</a:t>
            </a:r>
          </a:p>
          <a:p>
            <a:r>
              <a:rPr lang="es-ES" dirty="0"/>
              <a:t> Afortunadamente, los fundamentos de los edificios permanecieron en buen estado y su reconstrucción se realizó en los primeros años de la posguerra.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0765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Monumento de Federico Chopin: la estatua fue realizada por el escultor Wacław Szymanowski en 1908 a la memoria del más importante compositor y pianista polaco, Federico Chopin. </a:t>
            </a:r>
          </a:p>
          <a:p>
            <a:r>
              <a:rPr lang="es-ES" dirty="0"/>
              <a:t>El impresionante monumento en estilo modernista fue terminado, sin embargo, en 1926. </a:t>
            </a:r>
          </a:p>
          <a:p>
            <a:r>
              <a:rPr lang="es-ES" dirty="0"/>
              <a:t>Representa a Chopin sentado bajo un sauce, cuya copa ha sido fuertemente desplazada a un lado por la acción del viento; enfrente se encuentra un estanque circular. </a:t>
            </a:r>
          </a:p>
          <a:p>
            <a:r>
              <a:rPr lang="es-ES" dirty="0"/>
              <a:t>El monumento se halla cerca de la entrada principal al parque y es visible desde la avenida Ujazdów. </a:t>
            </a:r>
          </a:p>
          <a:p>
            <a:r>
              <a:rPr lang="es-ES" dirty="0"/>
              <a:t>Cada fin de semana se dan en sus inmediaciones conciertos de piano para los visitantes.</a:t>
            </a:r>
          </a:p>
        </p:txBody>
      </p:sp>
    </p:spTree>
    <p:extLst>
      <p:ext uri="{BB962C8B-B14F-4D97-AF65-F5344CB8AC3E}">
        <p14:creationId xmlns:p14="http://schemas.microsoft.com/office/powerpoint/2010/main" val="2094652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3 Imagen" descr="Varsovia.-Botanic Garden.-Berberis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044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1 Imagen" descr="Varsovia.-Botanic Garden.-Berber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5394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Varsovia.-Botanic Garden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657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Varsovia.-Botanic Garden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970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Varsovia.-Botanic Garden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1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Varsovia.-Botanic Garden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324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Varsovia.-Botanic Garden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985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Varsovia.-Botanic Gardens.-1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901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Varsovia.-Botanic Garde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2506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Varsovia.-Botanic Gardens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901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Varsovia.-Botanic Gardens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497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Varsovia.-Botanic Gardens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1702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Varsovia.-Botanic Gardens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23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Varsovia.-Botanic Gardens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732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Varsovia.-Botanic Gardens.-Fagu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040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Varsovia.-Botanic Gardens.-Quercus robur var.fastigia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2 Imagen" descr="Varsovia.-Botanic Gardens.-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704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794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Varsovia.-Botanic Gardens .-Lari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906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Varsovia .-Botanic Garden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4274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Varsovia .-Botanic Gard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108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Varsovia.-Botanic Gardens.-Juniper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37125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Varsovia.-Lazienkowski Park.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4824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175" y="0"/>
            <a:ext cx="48228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564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 descr="Varsovia.-Lazienski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9516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1667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5955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Varsovia.-Lazienkowski P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49249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Varsovia.-Lazienski Park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8903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Varsovia.-Lazienski Park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6133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Varsovia.-Lazienski Park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849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Varsovia.-Lazienski Park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2082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Varsovia.-Lazienski Park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54370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Varsovia.-Lazienski Park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865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Varsovia.-Lazienski Park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6691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1637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Varsovia .-Chopi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246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Varsovia.-Lazienski Park.-Tax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5037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Varsovia .-Chopi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0791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Varsovia .-Chopi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6115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Varsovia .-Chopin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8017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Varsovia .-Lazienski Park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6334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Varsovia .-Chopin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0397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Varsovia .-Lazienski Park.-Chop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8609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Varsovia .-Chop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41269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Varsovia .-Lazienkowski 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2701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Varsovia .-Lazienkowski Park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84855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Varsovia .-Lazienski Park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6288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Varsovia .-Lazienski Park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6945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Varsovia .-Lazienski Park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3474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Varsovia .-Lazienski Park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5832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Varsovia .-Lazienski Park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6736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Varsovia .-Lazienski Park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2079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Varsovia .-Lazienski Park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9141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Varsovia .-Lazienski Park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4966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Varsovia .-Lazienski Park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1476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Varsovia .-Lazienski Park.-Ban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4376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511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171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9273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4232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232" y="0"/>
            <a:ext cx="47502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9978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8187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354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56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5405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093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9032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416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PALACIO WILANOW</a:t>
            </a:r>
          </a:p>
        </p:txBody>
      </p:sp>
      <p:sp>
        <p:nvSpPr>
          <p:cNvPr id="6041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El '"Palacio de Wilanów"' es un palacio barroco situado en la parte sudeste de Varsovia (la capital de Polonia), en el distrito de Wilanów. </a:t>
            </a:r>
          </a:p>
          <a:p>
            <a:r>
              <a:rPr lang="es-ES" dirty="0"/>
              <a:t>Es la estación final de la llamada </a:t>
            </a:r>
            <a:r>
              <a:rPr lang="es-ES" i="1" dirty="0"/>
              <a:t>Ruta Real</a:t>
            </a:r>
            <a:r>
              <a:rPr lang="es-ES" dirty="0"/>
              <a:t>, que parte del Castillo Real en el barrio viejo.</a:t>
            </a:r>
          </a:p>
          <a:p>
            <a:r>
              <a:rPr lang="es-ES" dirty="0"/>
              <a:t> Es conocido como el «Versalles polaco» y es uno de los edificios históricos más impresionantes e importantes en Polonia.</a:t>
            </a:r>
          </a:p>
          <a:p>
            <a:r>
              <a:rPr lang="es-ES" dirty="0"/>
              <a:t>La historia del palacio se remonta al año 1677, cuando el rey Juan III Sobieski adquiere unos terrenos en esa zona y manda construir una residencia palaciega.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660961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Marcador de contenido"/>
          <p:cNvSpPr>
            <a:spLocks noGrp="1"/>
          </p:cNvSpPr>
          <p:nvPr>
            <p:ph sz="quarter" idx="1"/>
          </p:nvPr>
        </p:nvSpPr>
        <p:spPr>
          <a:xfrm>
            <a:off x="457200" y="476250"/>
            <a:ext cx="7571184" cy="5619750"/>
          </a:xfrm>
        </p:spPr>
        <p:txBody>
          <a:bodyPr/>
          <a:lstStyle/>
          <a:p>
            <a:r>
              <a:rPr lang="es-ES" dirty="0"/>
              <a:t>Hasta 1945 estuvo habitado por familias de la nobleza polaca. </a:t>
            </a:r>
          </a:p>
          <a:p>
            <a:r>
              <a:rPr lang="es-ES" dirty="0"/>
              <a:t>Debido al hecho de encontrarse apartado del centro de la ciudad, el palacio sobrevivió casi intacto a la Segunda Guerra Mundial. </a:t>
            </a:r>
          </a:p>
          <a:p>
            <a:r>
              <a:rPr lang="es-ES" dirty="0"/>
              <a:t>Actualmente se pueden visitar sus salones con muebles y decoración de diferentes épocas. </a:t>
            </a:r>
          </a:p>
          <a:p>
            <a:r>
              <a:rPr lang="es-ES" dirty="0"/>
              <a:t>El palacio alberga el Museo de Interiores y la Galería del Retrato Polaco, también cuenta con salas para exposiciones temporales y una biblioteca.</a:t>
            </a:r>
          </a:p>
          <a:p>
            <a:r>
              <a:rPr lang="es-ES" dirty="0"/>
              <a:t> Dignos de visitar son el extenso parque y los bellos jardines.</a:t>
            </a:r>
          </a:p>
        </p:txBody>
      </p:sp>
    </p:spTree>
    <p:extLst>
      <p:ext uri="{BB962C8B-B14F-4D97-AF65-F5344CB8AC3E}">
        <p14:creationId xmlns:p14="http://schemas.microsoft.com/office/powerpoint/2010/main" val="12620937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430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504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Varsovia .-Wilanow Palac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360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Varsovia .-Wilanow Palac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12548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Varsovia .-Wilanow Palace.-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58365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Varsovia .-Wilanow Palac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8870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Varsovia .-Wilanow Palac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7651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Wilanow Garden.-Polonia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9888"/>
            <a:ext cx="9144000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4451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Wilanow Palace..-18-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92414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49377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4506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420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491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Wilanow Palace.-19_redimension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5721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578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75"/>
            <a:ext cx="9144000" cy="682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7839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36992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475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05269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7039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1275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894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3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3422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6506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5564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25508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99392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1514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5200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4576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1366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60380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2669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37288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0948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145016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54482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05952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73505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4332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0291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953</Words>
  <Application>Microsoft Office PowerPoint</Application>
  <PresentationFormat>Presentación en pantalla (4:3)</PresentationFormat>
  <Paragraphs>232</Paragraphs>
  <Slides>110</Slides>
  <Notes>100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110</vt:i4>
      </vt:variant>
    </vt:vector>
  </HeadingPairs>
  <TitlesOfParts>
    <vt:vector size="115" baseType="lpstr">
      <vt:lpstr>Calibri</vt:lpstr>
      <vt:lpstr>Century Schoolbook</vt:lpstr>
      <vt:lpstr>Wingdings</vt:lpstr>
      <vt:lpstr>Wingdings 2</vt:lpstr>
      <vt:lpstr>Default Theme</vt:lpstr>
      <vt:lpstr>EUROPA.-LA VUELTA AL MUNDO EN 885 JARDINES.-JARDINES DE POLONIA.-I</vt:lpstr>
      <vt:lpstr>Parque Łazienki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PALACIO WILANOW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5</cp:revision>
  <dcterms:created xsi:type="dcterms:W3CDTF">2013-09-12T16:18:33Z</dcterms:created>
  <dcterms:modified xsi:type="dcterms:W3CDTF">2018-03-12T18:15:52Z</dcterms:modified>
</cp:coreProperties>
</file>