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tableStyles" Target="tableStyle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notesMaster" Target="notesMasters/notesMaster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viewProps" Target="viewProp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39AFB2-F5A5-4287-AB68-08D8271A9BF0}" type="datetimeFigureOut">
              <a:rPr lang="es-ES" smtClean="0"/>
              <a:t>12/03/2018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20CDCA-BA42-4105-B4CA-F43B10224D46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919036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Park.-1830</a:t>
            </a:r>
          </a:p>
        </p:txBody>
      </p:sp>
      <p:sp>
        <p:nvSpPr>
          <p:cNvPr id="1361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538C98F-0AD5-477B-ACC3-BB1EAB494113}" type="slidenum">
              <a:rPr lang="es-ES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372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DD88328-858C-4877-9A27-7EFFDB219729}" type="slidenum">
              <a:rPr lang="es-ES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382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8AF85A3-1574-46D7-A14F-5D76F286EED4}" type="slidenum">
              <a:rPr lang="es-ES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392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67FA268-655B-4CF1-A019-35F8DFDADFA1}" type="slidenum">
              <a:rPr lang="es-ES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402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7310286-7DA8-47B3-8FEC-62222D945875}" type="slidenum">
              <a:rPr lang="es-ES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413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D82278E-34E8-41F4-AE4A-5C57A920C01F}" type="slidenum">
              <a:rPr lang="es-ES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423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91ED799-9157-49DE-9B68-0A0D9A109DCC}" type="slidenum">
              <a:rPr lang="es-ES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433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A0DF580-9EA7-4981-B799-3F9644B8277D}" type="slidenum">
              <a:rPr lang="es-ES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443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2ADAFC4-EC14-44F9-9A5E-61F0B27F7B14}" type="slidenum">
              <a:rPr lang="es-ES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Rgent´s Park</a:t>
            </a:r>
          </a:p>
        </p:txBody>
      </p:sp>
      <p:sp>
        <p:nvSpPr>
          <p:cNvPr id="1454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39772BC-481B-4395-B55F-B4BED6BB1136}" type="slidenum">
              <a:rPr lang="es-ES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464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F1ECAC8-0CAA-4514-9126-EDF3EE10068E}" type="slidenum">
              <a:rPr lang="es-ES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474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4E27663-91EA-447D-B9B5-C6352B189AA2}" type="slidenum">
              <a:rPr lang="es-ES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Park.-Summer flowers</a:t>
            </a:r>
          </a:p>
        </p:txBody>
      </p:sp>
      <p:sp>
        <p:nvSpPr>
          <p:cNvPr id="1484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CBA8EE8-8CB8-468E-861D-03A030CA8293}" type="slidenum">
              <a:rPr lang="es-ES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Park.-Nicotiana</a:t>
            </a:r>
          </a:p>
        </p:txBody>
      </p:sp>
      <p:sp>
        <p:nvSpPr>
          <p:cNvPr id="1495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39E48A3-A84E-4E5E-A7CF-36DCAE500E0F}" type="slidenum">
              <a:rPr lang="es-ES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Park.-Spring</a:t>
            </a:r>
          </a:p>
        </p:txBody>
      </p:sp>
      <p:sp>
        <p:nvSpPr>
          <p:cNvPr id="1505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5157A87-8D97-438F-A6BC-2E337B906647}" type="slidenum">
              <a:rPr lang="es-ES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515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DB09C39-465C-47E4-85FA-28843E2D8B46}" type="slidenum">
              <a:rPr lang="es-ES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Pàrk</a:t>
            </a:r>
          </a:p>
        </p:txBody>
      </p:sp>
      <p:sp>
        <p:nvSpPr>
          <p:cNvPr id="1525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850E185-A2A9-42F1-8EC6-99CB8958DC46}" type="slidenum">
              <a:rPr lang="es-ES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536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DF86FA6-CAFF-428B-ABAF-243434AA8104}" type="slidenum">
              <a:rPr lang="es-ES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546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01B6F6C-F534-496B-A10C-08EA0B172482}" type="slidenum">
              <a:rPr lang="es-ES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556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A5BBC0E-480F-4931-BFEE-C8948B1E28CE}" type="slidenum">
              <a:rPr lang="es-ES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566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AAB9866-0A53-45E3-8D80-13D7F5B2B15C}" type="slidenum">
              <a:rPr lang="es-ES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577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9332099-9D8F-454D-A34D-4B2D22A3717C}" type="slidenum">
              <a:rPr lang="es-ES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587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69DCBC4-67E5-4BD2-A819-ADB520A74755}" type="slidenum">
              <a:rPr lang="es-ES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Rgent´s Park</a:t>
            </a:r>
          </a:p>
        </p:txBody>
      </p:sp>
      <p:sp>
        <p:nvSpPr>
          <p:cNvPr id="1597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0FE94C3-E1F0-45E1-8AEB-17E677F2EE6F}" type="slidenum">
              <a:rPr lang="es-ES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607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D658BDE-1771-4D6F-8CB8-264985478897}" type="slidenum">
              <a:rPr lang="es-ES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617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7E88E4D-6340-49F3-AE14-1CA9F2C1E768}" type="slidenum">
              <a:rPr lang="es-ES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628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DA651CF-6BA4-4B2C-8776-4EC52ED72248}" type="slidenum">
              <a:rPr lang="es-ES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638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FE7F9E3-BE00-4DAF-BA10-60FF5D6D7D76}" type="slidenum">
              <a:rPr lang="es-ES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648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67C0D93-B2D6-4535-8156-9E9BAE990C75}" type="slidenum">
              <a:rPr lang="es-ES">
                <a:solidFill>
                  <a:prstClr val="black"/>
                </a:solidFill>
              </a:rPr>
              <a:pPr>
                <a:defRPr/>
              </a:pPr>
              <a:t>34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658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AB75889-8B76-420C-9E75-1828119A3558}" type="slidenum">
              <a:rPr lang="es-ES">
                <a:solidFill>
                  <a:prstClr val="black"/>
                </a:solidFill>
              </a:rPr>
              <a:pPr>
                <a:defRPr/>
              </a:pPr>
              <a:t>35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Park.-Winter</a:t>
            </a:r>
          </a:p>
        </p:txBody>
      </p:sp>
      <p:sp>
        <p:nvSpPr>
          <p:cNvPr id="1669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5E61FF6-9282-474F-ABBB-0E727E24B4D4}" type="slidenum">
              <a:rPr lang="es-ES">
                <a:solidFill>
                  <a:prstClr val="black"/>
                </a:solidFill>
              </a:rPr>
              <a:pPr>
                <a:defRPr/>
              </a:pPr>
              <a:t>36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679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29DA74F-152A-4CFA-BE2C-877856022B32}" type="slidenum">
              <a:rPr lang="es-ES">
                <a:solidFill>
                  <a:prstClr val="black"/>
                </a:solidFill>
              </a:rPr>
              <a:pPr>
                <a:defRPr/>
              </a:pPr>
              <a:t>37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10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689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98FC2DB-38B6-4651-B955-2617D4501D55}" type="slidenum">
              <a:rPr lang="es-ES">
                <a:solidFill>
                  <a:prstClr val="black"/>
                </a:solidFill>
              </a:rPr>
              <a:pPr>
                <a:defRPr/>
              </a:pPr>
              <a:t>38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699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C4035C1-74FB-46DE-9876-FE94F8048FDA}" type="slidenum">
              <a:rPr lang="es-ES">
                <a:solidFill>
                  <a:prstClr val="black"/>
                </a:solidFill>
              </a:rPr>
              <a:pPr>
                <a:defRPr/>
              </a:pPr>
              <a:t>39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710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B9C0423-C7CB-405E-883F-406E7FA1E361}" type="slidenum">
              <a:rPr lang="es-ES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720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70D9D3D-519F-4131-A50D-B11B7C832E1B}" type="slidenum">
              <a:rPr lang="es-ES">
                <a:solidFill>
                  <a:prstClr val="black"/>
                </a:solidFill>
              </a:rPr>
              <a:pPr>
                <a:defRPr/>
              </a:pPr>
              <a:t>41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51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730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C692840-E3EE-4799-B264-1533919E536B}" type="slidenum">
              <a:rPr lang="es-ES">
                <a:solidFill>
                  <a:prstClr val="black"/>
                </a:solidFill>
              </a:rPr>
              <a:pPr>
                <a:defRPr/>
              </a:pPr>
              <a:t>42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61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740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F081A8B-21EC-4479-94E2-F6A72A1BF600}" type="slidenum">
              <a:rPr lang="es-ES">
                <a:solidFill>
                  <a:prstClr val="black"/>
                </a:solidFill>
              </a:rPr>
              <a:pPr>
                <a:defRPr/>
              </a:pPr>
              <a:t>43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71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751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BB4654C-F53E-4228-B608-7456C1DAD5BE}" type="slidenum">
              <a:rPr lang="es-ES">
                <a:solidFill>
                  <a:prstClr val="black"/>
                </a:solidFill>
              </a:rPr>
              <a:pPr>
                <a:defRPr/>
              </a:pPr>
              <a:t>44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81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761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266317A-5947-4327-B135-AC8A7A400FAF}" type="slidenum">
              <a:rPr lang="es-ES">
                <a:solidFill>
                  <a:prstClr val="black"/>
                </a:solidFill>
              </a:rPr>
              <a:pPr>
                <a:defRPr/>
              </a:pPr>
              <a:t>45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771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E28D8F3-4425-49CF-8A1B-B4A23ABB25B5}" type="slidenum">
              <a:rPr lang="es-ES">
                <a:solidFill>
                  <a:prstClr val="black"/>
                </a:solidFill>
              </a:rPr>
              <a:pPr>
                <a:defRPr/>
              </a:pPr>
              <a:t>46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781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74FF0F7-E4B3-40C1-8778-B1F3BC22C986}" type="slidenum">
              <a:rPr lang="es-ES">
                <a:solidFill>
                  <a:prstClr val="black"/>
                </a:solidFill>
              </a:rPr>
              <a:pPr>
                <a:defRPr/>
              </a:pPr>
              <a:t>47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792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EC2E459-0AF8-499A-A388-5D4A6D62BD76}" type="slidenum">
              <a:rPr lang="es-ES">
                <a:solidFill>
                  <a:prstClr val="black"/>
                </a:solidFill>
              </a:rPr>
              <a:pPr>
                <a:defRPr/>
              </a:pPr>
              <a:t>48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802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E7A0B0F-712B-4B22-8D70-E041F1705CF7}" type="slidenum">
              <a:rPr lang="es-ES">
                <a:solidFill>
                  <a:prstClr val="black"/>
                </a:solidFill>
              </a:rPr>
              <a:pPr>
                <a:defRPr/>
              </a:pPr>
              <a:t>49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2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812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127BB6F-3A6A-429E-B08A-A2F8907BDF0D}" type="slidenum">
              <a:rPr lang="es-ES">
                <a:solidFill>
                  <a:prstClr val="black"/>
                </a:solidFill>
              </a:rPr>
              <a:pPr>
                <a:defRPr/>
              </a:pPr>
              <a:t>50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822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F7AC898-F1BE-4376-8235-167D3406BE36}" type="slidenum">
              <a:rPr lang="es-ES">
                <a:solidFill>
                  <a:prstClr val="black"/>
                </a:solidFill>
              </a:rPr>
              <a:pPr>
                <a:defRPr/>
              </a:pPr>
              <a:t>51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833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972B957-E109-4B74-8DA9-1A387360EEC1}" type="slidenum">
              <a:rPr lang="es-ES">
                <a:solidFill>
                  <a:prstClr val="black"/>
                </a:solidFill>
              </a:rPr>
              <a:pPr>
                <a:defRPr/>
              </a:pPr>
              <a:t>52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63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843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CFF0F6C-17EF-4A0F-8B30-F532A1D0B27D}" type="slidenum">
              <a:rPr lang="es-ES">
                <a:solidFill>
                  <a:prstClr val="black"/>
                </a:solidFill>
              </a:rPr>
              <a:pPr>
                <a:defRPr/>
              </a:pPr>
              <a:t>53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73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Rgent´s Park</a:t>
            </a:r>
          </a:p>
        </p:txBody>
      </p:sp>
      <p:sp>
        <p:nvSpPr>
          <p:cNvPr id="1853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0FA02F4-7D95-4785-8163-3D47332DE1EF}" type="slidenum">
              <a:rPr lang="es-ES">
                <a:solidFill>
                  <a:prstClr val="black"/>
                </a:solidFill>
              </a:rPr>
              <a:pPr>
                <a:defRPr/>
              </a:pPr>
              <a:t>54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 s Park</a:t>
            </a:r>
          </a:p>
        </p:txBody>
      </p:sp>
      <p:sp>
        <p:nvSpPr>
          <p:cNvPr id="1863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EA1140C-2C8A-416E-97F3-F316DA23D08A}" type="slidenum">
              <a:rPr lang="es-ES">
                <a:solidFill>
                  <a:prstClr val="black"/>
                </a:solidFill>
              </a:rPr>
              <a:pPr>
                <a:defRPr/>
              </a:pPr>
              <a:t>55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94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Rgent´s Park</a:t>
            </a:r>
          </a:p>
        </p:txBody>
      </p:sp>
      <p:sp>
        <p:nvSpPr>
          <p:cNvPr id="1873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3FE2954-3580-4B7F-8B9D-9F3139088389}" type="slidenum">
              <a:rPr lang="es-ES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04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884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7AEB028-53DF-4079-82D0-4AF4C47534C5}" type="slidenum">
              <a:rPr lang="es-ES">
                <a:solidFill>
                  <a:prstClr val="black"/>
                </a:solidFill>
              </a:rPr>
              <a:pPr>
                <a:defRPr/>
              </a:pPr>
              <a:t>57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14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Rgent´s Park</a:t>
            </a:r>
          </a:p>
        </p:txBody>
      </p:sp>
      <p:sp>
        <p:nvSpPr>
          <p:cNvPr id="1894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106E4BF-1B27-4E56-8FEC-965C7D5A3094}" type="slidenum">
              <a:rPr lang="es-ES">
                <a:solidFill>
                  <a:prstClr val="black"/>
                </a:solidFill>
              </a:rPr>
              <a:pPr>
                <a:defRPr/>
              </a:pPr>
              <a:t>58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25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Rgent´s Park</a:t>
            </a:r>
          </a:p>
        </p:txBody>
      </p:sp>
      <p:sp>
        <p:nvSpPr>
          <p:cNvPr id="1904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D90E529-7D47-4FC1-9B08-85B5D4B89264}" type="slidenum">
              <a:rPr lang="es-ES">
                <a:solidFill>
                  <a:prstClr val="black"/>
                </a:solidFill>
              </a:rPr>
              <a:pPr>
                <a:defRPr/>
              </a:pPr>
              <a:t>59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35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914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0ED5FC3-97ED-4C17-AC18-9BBBB2B2FB0B}" type="slidenum">
              <a:rPr lang="es-ES">
                <a:solidFill>
                  <a:prstClr val="black"/>
                </a:solidFill>
              </a:rPr>
              <a:pPr>
                <a:defRPr/>
              </a:pPr>
              <a:t>60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925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5E46C51-AF9C-49B4-86EB-D90A64BDCF74}" type="slidenum">
              <a:rPr lang="es-ES">
                <a:solidFill>
                  <a:prstClr val="black"/>
                </a:solidFill>
              </a:rPr>
              <a:pPr>
                <a:defRPr/>
              </a:pPr>
              <a:t>61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55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Regents Park</a:t>
            </a:r>
          </a:p>
        </p:txBody>
      </p:sp>
      <p:sp>
        <p:nvSpPr>
          <p:cNvPr id="1935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12A88E3-595D-443E-9E04-385B27DA11F7}" type="slidenum">
              <a:rPr lang="es-ES">
                <a:solidFill>
                  <a:prstClr val="black"/>
                </a:solidFill>
              </a:rPr>
              <a:pPr>
                <a:defRPr/>
              </a:pPr>
              <a:t>62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66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945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C1068C6-5821-4DA8-B069-1A1A8CEA093C}" type="slidenum">
              <a:rPr lang="es-ES">
                <a:solidFill>
                  <a:prstClr val="black"/>
                </a:solidFill>
              </a:rPr>
              <a:pPr>
                <a:defRPr/>
              </a:pPr>
              <a:t>63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Park.-Queen Mary Garden</a:t>
            </a:r>
          </a:p>
        </p:txBody>
      </p:sp>
      <p:sp>
        <p:nvSpPr>
          <p:cNvPr id="1955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6B8DF4C-3ED1-4651-92C1-9E2682D358B0}" type="slidenum">
              <a:rPr lang="es-ES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86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966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956D918-84EF-419D-9A9C-BB5D6354CFF3}" type="slidenum">
              <a:rPr lang="es-ES">
                <a:solidFill>
                  <a:prstClr val="black"/>
                </a:solidFill>
              </a:rPr>
              <a:pPr>
                <a:defRPr/>
              </a:pPr>
              <a:t>65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976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A043113-7046-4772-8257-B47F4EE72A3C}" type="slidenum">
              <a:rPr lang="es-ES">
                <a:solidFill>
                  <a:prstClr val="black"/>
                </a:solidFill>
              </a:rPr>
              <a:pPr>
                <a:defRPr/>
              </a:pPr>
              <a:t>66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986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F992219-57AB-4B55-A9B5-0CDAA065A325}" type="slidenum">
              <a:rPr lang="es-ES">
                <a:solidFill>
                  <a:prstClr val="black"/>
                </a:solidFill>
              </a:rPr>
              <a:pPr>
                <a:defRPr/>
              </a:pPr>
              <a:t>67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17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1996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A741AF7-EAAC-4095-9009-C8046DFD2B67}" type="slidenum">
              <a:rPr lang="es-ES">
                <a:solidFill>
                  <a:prstClr val="black"/>
                </a:solidFill>
              </a:rPr>
              <a:pPr>
                <a:defRPr/>
              </a:pPr>
              <a:t>68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27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2007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AD80D35-7424-44FF-8025-0A015A21C8D1}" type="slidenum">
              <a:rPr lang="es-ES">
                <a:solidFill>
                  <a:prstClr val="black"/>
                </a:solidFill>
              </a:rPr>
              <a:pPr>
                <a:defRPr/>
              </a:pPr>
              <a:t>69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37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Park.-Roses</a:t>
            </a:r>
          </a:p>
        </p:txBody>
      </p:sp>
      <p:sp>
        <p:nvSpPr>
          <p:cNvPr id="2017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E910F21-7051-4A8C-88C5-692AD58134F4}" type="slidenum">
              <a:rPr lang="es-ES">
                <a:solidFill>
                  <a:prstClr val="black"/>
                </a:solidFill>
              </a:rPr>
              <a:pPr>
                <a:defRPr/>
              </a:pPr>
              <a:t>70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2027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DF9EBAC-729F-4AF5-A2C1-DCA5ED28BDE6}" type="slidenum">
              <a:rPr lang="es-ES">
                <a:solidFill>
                  <a:prstClr val="black"/>
                </a:solidFill>
              </a:rPr>
              <a:pPr>
                <a:defRPr/>
              </a:pPr>
              <a:t>71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8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2037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F17F1FB-57E0-4104-A0A5-C2AE1B136DCF}" type="slidenum">
              <a:rPr lang="es-ES">
                <a:solidFill>
                  <a:prstClr val="black"/>
                </a:solidFill>
              </a:rPr>
              <a:pPr>
                <a:defRPr/>
              </a:pPr>
              <a:t>72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68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Park.-Queen Mary Rose Garden</a:t>
            </a:r>
          </a:p>
        </p:txBody>
      </p:sp>
      <p:sp>
        <p:nvSpPr>
          <p:cNvPr id="2048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DFBDAE9-D1BD-4540-BD9A-725CC88DC197}" type="slidenum">
              <a:rPr lang="es-ES">
                <a:solidFill>
                  <a:prstClr val="black"/>
                </a:solidFill>
              </a:rPr>
              <a:pPr>
                <a:defRPr/>
              </a:pPr>
              <a:t>73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78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Park.-Queen Mary Rose Garden</a:t>
            </a:r>
          </a:p>
        </p:txBody>
      </p:sp>
      <p:sp>
        <p:nvSpPr>
          <p:cNvPr id="2058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05156BF-32BE-4079-AC3E-8E1976908A7F}" type="slidenum">
              <a:rPr lang="es-ES">
                <a:solidFill>
                  <a:prstClr val="black"/>
                </a:solidFill>
              </a:rPr>
              <a:pPr>
                <a:defRPr/>
              </a:pPr>
              <a:t>74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88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2068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B93331E-9CAD-4194-A13D-4C4353302BA0}" type="slidenum">
              <a:rPr lang="es-ES">
                <a:solidFill>
                  <a:prstClr val="black"/>
                </a:solidFill>
              </a:rPr>
              <a:pPr>
                <a:defRPr/>
              </a:pPr>
              <a:t>75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99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 Queen Mary Rose Garden</a:t>
            </a:r>
          </a:p>
        </p:txBody>
      </p:sp>
      <p:sp>
        <p:nvSpPr>
          <p:cNvPr id="2078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DB867CA-CDD5-4208-A094-058D8E67C643}" type="slidenum">
              <a:rPr lang="es-ES">
                <a:solidFill>
                  <a:prstClr val="black"/>
                </a:solidFill>
              </a:rPr>
              <a:pPr>
                <a:defRPr/>
              </a:pPr>
              <a:t>76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09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Park.-Queen Mary Rose Garden</a:t>
            </a:r>
          </a:p>
        </p:txBody>
      </p:sp>
      <p:sp>
        <p:nvSpPr>
          <p:cNvPr id="2089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9DE59ED-025F-4789-8DEA-F8EE7E24F429}" type="slidenum">
              <a:rPr lang="es-ES">
                <a:solidFill>
                  <a:prstClr val="black"/>
                </a:solidFill>
              </a:rPr>
              <a:pPr>
                <a:defRPr/>
              </a:pPr>
              <a:t>77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19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Park.-Queen Mary Rose Garden</a:t>
            </a:r>
          </a:p>
        </p:txBody>
      </p:sp>
      <p:sp>
        <p:nvSpPr>
          <p:cNvPr id="2099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16F1DB6-DE14-4A25-9905-CC0189ADB967}" type="slidenum">
              <a:rPr lang="es-ES">
                <a:solidFill>
                  <a:prstClr val="black"/>
                </a:solidFill>
              </a:rPr>
              <a:pPr>
                <a:defRPr/>
              </a:pPr>
              <a:t>78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29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2109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0E72D0F-2580-4D3B-BCC3-7340E62B106B}" type="slidenum">
              <a:rPr lang="es-ES">
                <a:solidFill>
                  <a:prstClr val="black"/>
                </a:solidFill>
              </a:rPr>
              <a:pPr>
                <a:defRPr/>
              </a:pPr>
              <a:t>79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40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2119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C36C08B-8A71-4C2F-AF97-FFBC37C7A30A}" type="slidenum">
              <a:rPr lang="es-ES">
                <a:solidFill>
                  <a:prstClr val="black"/>
                </a:solidFill>
              </a:rPr>
              <a:pPr>
                <a:defRPr/>
              </a:pPr>
              <a:t>80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Park.-Queen Mary Roses</a:t>
            </a:r>
          </a:p>
        </p:txBody>
      </p:sp>
      <p:sp>
        <p:nvSpPr>
          <p:cNvPr id="2129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2298D0E-7753-4982-9EB5-82A5F3BF52D7}" type="slidenum">
              <a:rPr lang="es-ES">
                <a:solidFill>
                  <a:prstClr val="black"/>
                </a:solidFill>
              </a:rPr>
              <a:pPr>
                <a:defRPr/>
              </a:pPr>
              <a:t>81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60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2140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99C697F-D8A6-4D36-A892-AA44C76E4284}" type="slidenum">
              <a:rPr lang="es-ES">
                <a:solidFill>
                  <a:prstClr val="black"/>
                </a:solidFill>
              </a:rPr>
              <a:pPr>
                <a:defRPr/>
              </a:pPr>
              <a:t>82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70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2150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DE79319-31A8-413C-AA9A-F1BE35BFE17F}" type="slidenum">
              <a:rPr lang="es-ES">
                <a:solidFill>
                  <a:prstClr val="black"/>
                </a:solidFill>
              </a:rPr>
              <a:pPr>
                <a:defRPr/>
              </a:pPr>
              <a:t>83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81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2160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C8565F9-4745-4AB4-B27A-5EA83A55E1DD}" type="slidenum">
              <a:rPr lang="es-ES">
                <a:solidFill>
                  <a:prstClr val="black"/>
                </a:solidFill>
              </a:rPr>
              <a:pPr>
                <a:defRPr/>
              </a:pPr>
              <a:t>84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91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2170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D791985-4225-40AE-8A1A-92E14C2A160A}" type="slidenum">
              <a:rPr lang="es-ES">
                <a:solidFill>
                  <a:prstClr val="black"/>
                </a:solidFill>
              </a:rPr>
              <a:pPr>
                <a:defRPr/>
              </a:pPr>
              <a:t>85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01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2181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014536B-013D-46F0-B509-952432F456CD}" type="slidenum">
              <a:rPr lang="es-ES">
                <a:solidFill>
                  <a:prstClr val="black"/>
                </a:solidFill>
              </a:rPr>
              <a:pPr>
                <a:defRPr/>
              </a:pPr>
              <a:t>86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11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Egent´s Park.-Waterfall</a:t>
            </a:r>
          </a:p>
        </p:txBody>
      </p:sp>
      <p:sp>
        <p:nvSpPr>
          <p:cNvPr id="2191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661B15C-6383-4C7E-9D9D-A07E99FE485F}" type="slidenum">
              <a:rPr lang="es-ES">
                <a:solidFill>
                  <a:prstClr val="black"/>
                </a:solidFill>
              </a:rPr>
              <a:pPr>
                <a:defRPr/>
              </a:pPr>
              <a:t>87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22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`Park</a:t>
            </a:r>
          </a:p>
        </p:txBody>
      </p:sp>
      <p:sp>
        <p:nvSpPr>
          <p:cNvPr id="2201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961D03B-CE97-463F-9B01-13D53493A026}" type="slidenum">
              <a:rPr lang="es-ES">
                <a:solidFill>
                  <a:prstClr val="black"/>
                </a:solidFill>
              </a:rPr>
              <a:pPr>
                <a:defRPr/>
              </a:pPr>
              <a:t>88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32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2211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C5DFFC0-521B-4C8C-95A1-9C8744B89C85}" type="slidenum">
              <a:rPr lang="es-ES">
                <a:solidFill>
                  <a:prstClr val="black"/>
                </a:solidFill>
              </a:rPr>
              <a:pPr>
                <a:defRPr/>
              </a:pPr>
              <a:t>89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42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2222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720867D-33EC-4EC2-A74C-B56D2B9F8C77}" type="slidenum">
              <a:rPr lang="es-ES">
                <a:solidFill>
                  <a:prstClr val="black"/>
                </a:solidFill>
              </a:rPr>
              <a:pPr>
                <a:defRPr/>
              </a:pPr>
              <a:t>90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2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2232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C422E9A-0555-4CA5-B25B-FCD3D1677A2A}" type="slidenum">
              <a:rPr lang="es-ES">
                <a:solidFill>
                  <a:prstClr val="black"/>
                </a:solidFill>
              </a:rPr>
              <a:pPr>
                <a:defRPr/>
              </a:pPr>
              <a:t>91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63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2242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7C01AE0-0509-40E9-BE49-8DAA9EDBFC54}" type="slidenum">
              <a:rPr lang="es-ES">
                <a:solidFill>
                  <a:prstClr val="black"/>
                </a:solidFill>
              </a:rPr>
              <a:pPr>
                <a:defRPr/>
              </a:pPr>
              <a:t>92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73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2252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84096C1-4E80-41AC-9F74-0EB5FDC6BF6B}" type="slidenum">
              <a:rPr lang="es-ES">
                <a:solidFill>
                  <a:prstClr val="black"/>
                </a:solidFill>
              </a:rPr>
              <a:pPr>
                <a:defRPr/>
              </a:pPr>
              <a:t>93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83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Rgent´s Park</a:t>
            </a:r>
          </a:p>
        </p:txBody>
      </p:sp>
      <p:sp>
        <p:nvSpPr>
          <p:cNvPr id="2263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2C03E44-6A9E-4452-BE31-76BE2280276B}" type="slidenum">
              <a:rPr lang="es-ES">
                <a:solidFill>
                  <a:prstClr val="black"/>
                </a:solidFill>
              </a:rPr>
              <a:pPr>
                <a:defRPr/>
              </a:pPr>
              <a:t>94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93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Rgent´s Park</a:t>
            </a:r>
          </a:p>
        </p:txBody>
      </p:sp>
      <p:sp>
        <p:nvSpPr>
          <p:cNvPr id="2273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CCE26F8-3221-4FFA-95AF-7BEAE13AF687}" type="slidenum">
              <a:rPr lang="es-ES">
                <a:solidFill>
                  <a:prstClr val="black"/>
                </a:solidFill>
              </a:rPr>
              <a:pPr>
                <a:defRPr/>
              </a:pPr>
              <a:t>95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04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2283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189DF80-D755-47B3-9E4E-5F20E1269E91}" type="slidenum">
              <a:rPr lang="es-ES">
                <a:solidFill>
                  <a:prstClr val="black"/>
                </a:solidFill>
              </a:rPr>
              <a:pPr>
                <a:defRPr/>
              </a:pPr>
              <a:t>96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14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2293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D5A8AC7-3077-4548-ACDB-EB389535F237}" type="slidenum">
              <a:rPr lang="es-ES">
                <a:solidFill>
                  <a:prstClr val="black"/>
                </a:solidFill>
              </a:rPr>
              <a:pPr>
                <a:defRPr/>
              </a:pPr>
              <a:t>97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24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2304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DD88F5F-34F6-4E50-BEB1-B3E9543C8C42}" type="slidenum">
              <a:rPr lang="es-ES">
                <a:solidFill>
                  <a:prstClr val="black"/>
                </a:solidFill>
              </a:rPr>
              <a:pPr>
                <a:defRPr/>
              </a:pPr>
              <a:t>98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34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Rgent´s Park</a:t>
            </a:r>
          </a:p>
        </p:txBody>
      </p:sp>
      <p:sp>
        <p:nvSpPr>
          <p:cNvPr id="2314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C340859-B763-4F48-83CB-38948A0FF7D0}" type="slidenum">
              <a:rPr lang="es-ES">
                <a:solidFill>
                  <a:prstClr val="black"/>
                </a:solidFill>
              </a:rPr>
              <a:pPr>
                <a:defRPr/>
              </a:pPr>
              <a:t>99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44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2324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9D584EF-3855-45E8-A696-58D08FA551AD}" type="slidenum">
              <a:rPr lang="es-ES">
                <a:solidFill>
                  <a:prstClr val="black"/>
                </a:solidFill>
              </a:rPr>
              <a:pPr>
                <a:defRPr/>
              </a:pPr>
              <a:t>100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2334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9B2B01C-49B0-4B01-9346-806E78CCAF9E}" type="slidenum">
              <a:rPr lang="es-ES">
                <a:solidFill>
                  <a:prstClr val="black"/>
                </a:solidFill>
              </a:rPr>
              <a:pPr>
                <a:defRPr/>
              </a:pPr>
              <a:t>101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65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2345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A775267-FAD6-41BF-91F5-18FD80CF5794}" type="slidenum">
              <a:rPr lang="es-ES">
                <a:solidFill>
                  <a:prstClr val="black"/>
                </a:solidFill>
              </a:rPr>
              <a:pPr>
                <a:defRPr/>
              </a:pPr>
              <a:t>102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75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2355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D0ECD0D-73A8-432E-9C8B-0D3EDB7C1EB5}" type="slidenum">
              <a:rPr lang="es-ES">
                <a:solidFill>
                  <a:prstClr val="black"/>
                </a:solidFill>
              </a:rPr>
              <a:pPr>
                <a:defRPr/>
              </a:pPr>
              <a:t>103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85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2365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7DF83A5-43F1-4085-90CF-3270CDAF9E40}" type="slidenum">
              <a:rPr lang="es-ES">
                <a:solidFill>
                  <a:prstClr val="black"/>
                </a:solidFill>
              </a:rPr>
              <a:pPr>
                <a:defRPr/>
              </a:pPr>
              <a:t>104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96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2375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68DF7FA-1AFB-4A71-A384-CFC6D0DCC755}" type="slidenum">
              <a:rPr lang="es-ES">
                <a:solidFill>
                  <a:prstClr val="black"/>
                </a:solidFill>
              </a:rPr>
              <a:pPr>
                <a:defRPr/>
              </a:pPr>
              <a:t>105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06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Park.-Queen Mary Roses</a:t>
            </a:r>
          </a:p>
        </p:txBody>
      </p:sp>
      <p:sp>
        <p:nvSpPr>
          <p:cNvPr id="2385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BB1D6E9-880C-40E5-A1DC-6A84381E63A2}" type="slidenum">
              <a:rPr lang="es-ES">
                <a:solidFill>
                  <a:prstClr val="black"/>
                </a:solidFill>
              </a:rPr>
              <a:pPr>
                <a:defRPr/>
              </a:pPr>
              <a:t>106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16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2396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C8F9F2F-DFF7-41C6-AEC6-AEE7704B8EA2}" type="slidenum">
              <a:rPr lang="es-ES">
                <a:solidFill>
                  <a:prstClr val="black"/>
                </a:solidFill>
              </a:rPr>
              <a:pPr>
                <a:defRPr/>
              </a:pPr>
              <a:t>107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26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2406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C024878-51F4-4B87-BDF9-41EAC79D6C1E}" type="slidenum">
              <a:rPr lang="es-ES">
                <a:solidFill>
                  <a:prstClr val="black"/>
                </a:solidFill>
              </a:rPr>
              <a:pPr>
                <a:defRPr/>
              </a:pPr>
              <a:t>108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37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2416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307CCC5-5BEB-4265-B593-DC7B1D0D5D82}" type="slidenum">
              <a:rPr lang="es-ES">
                <a:solidFill>
                  <a:prstClr val="black"/>
                </a:solidFill>
              </a:rPr>
              <a:pPr>
                <a:defRPr/>
              </a:pPr>
              <a:t>109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47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2426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62059C1-78F4-469F-B403-028F95D26B0E}" type="slidenum">
              <a:rPr lang="es-ES">
                <a:solidFill>
                  <a:prstClr val="black"/>
                </a:solidFill>
              </a:rPr>
              <a:pPr>
                <a:defRPr/>
              </a:pPr>
              <a:t>110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Park.-Summer</a:t>
            </a:r>
          </a:p>
        </p:txBody>
      </p:sp>
      <p:sp>
        <p:nvSpPr>
          <p:cNvPr id="2437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AF98324-098D-4B44-830F-14D00BF7270E}" type="slidenum">
              <a:rPr lang="es-ES">
                <a:solidFill>
                  <a:prstClr val="black"/>
                </a:solidFill>
              </a:rPr>
              <a:pPr>
                <a:defRPr/>
              </a:pPr>
              <a:t>111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67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Park.-Canal</a:t>
            </a:r>
          </a:p>
        </p:txBody>
      </p:sp>
      <p:sp>
        <p:nvSpPr>
          <p:cNvPr id="2447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1973E86-CAC8-408D-903B-17B9D7D20515}" type="slidenum">
              <a:rPr lang="es-ES">
                <a:solidFill>
                  <a:prstClr val="black"/>
                </a:solidFill>
              </a:rPr>
              <a:pPr>
                <a:defRPr/>
              </a:pPr>
              <a:t>112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78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Park.-Walk</a:t>
            </a:r>
          </a:p>
        </p:txBody>
      </p:sp>
      <p:sp>
        <p:nvSpPr>
          <p:cNvPr id="2457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C4B60B2-EB3C-4540-A743-521DFB453370}" type="slidenum">
              <a:rPr lang="es-ES">
                <a:solidFill>
                  <a:prstClr val="black"/>
                </a:solidFill>
              </a:rPr>
              <a:pPr>
                <a:defRPr/>
              </a:pPr>
              <a:t>113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88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2467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30D94C1-9156-4946-9776-A6647F2B70A2}" type="slidenum">
              <a:rPr lang="es-ES">
                <a:solidFill>
                  <a:prstClr val="black"/>
                </a:solidFill>
              </a:rPr>
              <a:pPr>
                <a:defRPr/>
              </a:pPr>
              <a:t>114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98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2478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75EE07B-6B01-4B33-8D57-758D2A240CC6}" type="slidenum">
              <a:rPr lang="es-ES">
                <a:solidFill>
                  <a:prstClr val="black"/>
                </a:solidFill>
              </a:rPr>
              <a:pPr>
                <a:defRPr/>
              </a:pPr>
              <a:t>115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08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2488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F359DD0-F913-44B8-B804-5BB8F20E0E24}" type="slidenum">
              <a:rPr lang="es-ES">
                <a:solidFill>
                  <a:prstClr val="black"/>
                </a:solidFill>
              </a:rPr>
              <a:pPr>
                <a:defRPr/>
              </a:pPr>
              <a:t>116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19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Park.-Theater</a:t>
            </a:r>
          </a:p>
        </p:txBody>
      </p:sp>
      <p:sp>
        <p:nvSpPr>
          <p:cNvPr id="2498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A4777DB-87B8-4B27-B3B6-8228F188B7A7}" type="slidenum">
              <a:rPr lang="es-ES">
                <a:solidFill>
                  <a:prstClr val="black"/>
                </a:solidFill>
              </a:rPr>
              <a:pPr>
                <a:defRPr/>
              </a:pPr>
              <a:t>117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29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2508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62AB6DC-6DB0-4D9C-9B3E-F1071B0A5B3F}" type="slidenum">
              <a:rPr lang="es-ES">
                <a:solidFill>
                  <a:prstClr val="black"/>
                </a:solidFill>
              </a:rPr>
              <a:pPr>
                <a:defRPr/>
              </a:pPr>
              <a:t>118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39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2519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2B29F12-E677-4AFE-9ECB-406A9D6B1FAC}" type="slidenum">
              <a:rPr lang="es-ES">
                <a:solidFill>
                  <a:prstClr val="black"/>
                </a:solidFill>
              </a:rPr>
              <a:pPr>
                <a:defRPr/>
              </a:pPr>
              <a:t>119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49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2529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201FED7-3A9B-4B46-B67F-506B05B7B31F}" type="slidenum">
              <a:rPr lang="es-ES">
                <a:solidFill>
                  <a:prstClr val="black"/>
                </a:solidFill>
              </a:rPr>
              <a:pPr>
                <a:defRPr/>
              </a:pPr>
              <a:t>120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2539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48E9CEA-67A1-4835-A629-0533726218B3}" type="slidenum">
              <a:rPr lang="es-ES">
                <a:solidFill>
                  <a:prstClr val="black"/>
                </a:solidFill>
              </a:rPr>
              <a:pPr>
                <a:defRPr/>
              </a:pPr>
              <a:t>121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70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2549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56814D7-1617-411B-A624-256148BFB9BC}" type="slidenum">
              <a:rPr lang="es-ES">
                <a:solidFill>
                  <a:prstClr val="black"/>
                </a:solidFill>
              </a:rPr>
              <a:pPr>
                <a:defRPr/>
              </a:pPr>
              <a:t>122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80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2560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CC8815C-D7A7-4150-83EE-4A62A97A4719}" type="slidenum">
              <a:rPr lang="es-ES">
                <a:solidFill>
                  <a:prstClr val="black"/>
                </a:solidFill>
              </a:rPr>
              <a:pPr>
                <a:defRPr/>
              </a:pPr>
              <a:t>123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90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2570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07B4048-4512-4744-BAB0-4EC3901AC5C6}" type="slidenum">
              <a:rPr lang="es-ES">
                <a:solidFill>
                  <a:prstClr val="black"/>
                </a:solidFill>
              </a:rPr>
              <a:pPr>
                <a:defRPr/>
              </a:pPr>
              <a:t>124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00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2580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1F478E2-82A8-4C3F-82F6-9CFA82AEDEE6}" type="slidenum">
              <a:rPr lang="es-ES">
                <a:solidFill>
                  <a:prstClr val="black"/>
                </a:solidFill>
              </a:rPr>
              <a:pPr>
                <a:defRPr/>
              </a:pPr>
              <a:t>125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11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2590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09AEB9B-88C4-4166-B63A-3E2660B0E9A7}" type="slidenum">
              <a:rPr lang="es-ES">
                <a:solidFill>
                  <a:prstClr val="black"/>
                </a:solidFill>
              </a:rPr>
              <a:pPr>
                <a:defRPr/>
              </a:pPr>
              <a:t>126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21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Regent´s Park</a:t>
            </a:r>
          </a:p>
        </p:txBody>
      </p:sp>
      <p:sp>
        <p:nvSpPr>
          <p:cNvPr id="2601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1CD7F80-76C7-49C1-9EE7-847C8B8ED792}" type="slidenum">
              <a:rPr lang="es-ES">
                <a:solidFill>
                  <a:prstClr val="black"/>
                </a:solidFill>
              </a:rPr>
              <a:pPr>
                <a:defRPr/>
              </a:pPr>
              <a:t>127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692696"/>
            <a:ext cx="6390456" cy="2448272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EUROPA.-LA VUELTA AL MUNDO EN 885 JARDINES.-JARDINES INGLESES.-LONDRES.-REGENT´S PARK</a:t>
            </a:r>
            <a:br>
              <a:rPr lang="es-ES" dirty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915816" y="4437112"/>
            <a:ext cx="4608512" cy="1371600"/>
          </a:xfrm>
        </p:spPr>
        <p:txBody>
          <a:bodyPr>
            <a:normAutofit/>
          </a:bodyPr>
          <a:lstStyle/>
          <a:p>
            <a:r>
              <a:rPr lang="es-ES" dirty="0"/>
              <a:t>Seleccion de textos y fotografias por</a:t>
            </a:r>
          </a:p>
          <a:p>
            <a:r>
              <a:rPr lang="es-ES" sz="2800" dirty="0"/>
              <a:t>JOSE ELIAS BONELLS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67304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REGENT´S PARK</a:t>
            </a:r>
          </a:p>
        </p:txBody>
      </p:sp>
      <p:sp>
        <p:nvSpPr>
          <p:cNvPr id="7171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113984" cy="5005388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sz="2400" dirty="0"/>
              <a:t>El </a:t>
            </a:r>
            <a:r>
              <a:rPr lang="es-ES" sz="2400" b="1" i="1" dirty="0"/>
              <a:t>Regent's Park</a:t>
            </a:r>
            <a:r>
              <a:rPr lang="es-ES" sz="2400" dirty="0"/>
              <a:t>  es uno de los parques reales de Londres. Está en la zona norte del centro de la ciudad, parte en la Ciudad de Westminster y parte en el municipio de Camden.</a:t>
            </a:r>
          </a:p>
          <a:p>
            <a:pPr eaLnBrk="1" hangingPunct="1"/>
            <a:r>
              <a:rPr lang="es-ES" sz="2400" dirty="0"/>
              <a:t>El parque tiene una ronda exterior llamada el </a:t>
            </a:r>
            <a:r>
              <a:rPr lang="es-ES" sz="2400" i="1" dirty="0"/>
              <a:t>Outer Circle</a:t>
            </a:r>
            <a:r>
              <a:rPr lang="es-ES" sz="2400" dirty="0"/>
              <a:t> (4,3 km) y una ronda interior llamada el </a:t>
            </a:r>
            <a:r>
              <a:rPr lang="es-ES" sz="2400" i="1" dirty="0"/>
              <a:t>Inner Circle</a:t>
            </a:r>
            <a:r>
              <a:rPr lang="es-ES" sz="2400" dirty="0"/>
              <a:t>, que rodea el área más cuidada del parque, </a:t>
            </a:r>
            <a:r>
              <a:rPr lang="es-ES" sz="2400" i="1" dirty="0"/>
              <a:t>Queen Mary's Gardens</a:t>
            </a:r>
            <a:r>
              <a:rPr lang="es-ES" sz="2400" dirty="0"/>
              <a:t>. Aparte de dos ramales de enlace entre éstas dos, el parque está reservado para peatones.</a:t>
            </a:r>
          </a:p>
          <a:p>
            <a:pPr eaLnBrk="1" hangingPunct="1"/>
            <a:r>
              <a:rPr lang="es-ES" sz="2400" dirty="0"/>
              <a:t> Los lados sur, este y gran parte del oeste están rodeados de elegantes hileras de casas adosadas blancas diseñadas por John Nash.</a:t>
            </a:r>
          </a:p>
        </p:txBody>
      </p:sp>
    </p:spTree>
    <p:extLst>
      <p:ext uri="{BB962C8B-B14F-4D97-AF65-F5344CB8AC3E}">
        <p14:creationId xmlns:p14="http://schemas.microsoft.com/office/powerpoint/2010/main" val="40914410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04813"/>
            <a:ext cx="7185992" cy="5976937"/>
          </a:xfrm>
        </p:spPr>
        <p:txBody>
          <a:bodyPr>
            <a:normAutofit fontScale="92500"/>
          </a:bodyPr>
          <a:lstStyle/>
          <a:p>
            <a:pPr eaLnBrk="1" hangingPunct="1"/>
            <a:r>
              <a:rPr lang="es-ES" sz="2400" dirty="0"/>
              <a:t>En el límite norte se encuentra el </a:t>
            </a:r>
            <a:r>
              <a:rPr lang="es-ES" sz="2400" i="1" dirty="0"/>
              <a:t>Regent's Canal</a:t>
            </a:r>
            <a:r>
              <a:rPr lang="es-ES" sz="2400" dirty="0"/>
              <a:t> que conecta el </a:t>
            </a:r>
            <a:r>
              <a:rPr lang="es-ES" sz="2400" i="1" dirty="0"/>
              <a:t>Grand Unicon Canal</a:t>
            </a:r>
            <a:r>
              <a:rPr lang="es-ES" sz="2400" dirty="0"/>
              <a:t> con los </a:t>
            </a:r>
            <a:r>
              <a:rPr lang="es-ES" sz="2400" i="1" dirty="0"/>
              <a:t>London Docks</a:t>
            </a:r>
            <a:r>
              <a:rPr lang="es-ES" sz="2400" dirty="0"/>
              <a:t>, el antiguo puerto de Londres.</a:t>
            </a:r>
          </a:p>
          <a:p>
            <a:pPr eaLnBrk="1" hangingPunct="1"/>
            <a:r>
              <a:rPr lang="es-ES" sz="2400" dirty="0"/>
              <a:t>El parque, de 2 km², está compuesto principalmente por zonas verdes abiertas en las que se encuentra una amplia gama de instalaciones y servicios de tiempo libre incluyendo jardines, un lago con aves acuáticas y un área para botes, campos de deporte y zonas infantiles. </a:t>
            </a:r>
          </a:p>
          <a:p>
            <a:pPr eaLnBrk="1" hangingPunct="1"/>
            <a:r>
              <a:rPr lang="es-ES" sz="2400" dirty="0"/>
              <a:t>El extremo nordeste del parque alberga el </a:t>
            </a:r>
            <a:r>
              <a:rPr lang="es-ES" sz="2400" i="1" dirty="0"/>
              <a:t>London Zoo</a:t>
            </a:r>
            <a:r>
              <a:rPr lang="es-ES" sz="2400" dirty="0"/>
              <a:t>, el parque zoológico más antiguo del mundo.</a:t>
            </a:r>
          </a:p>
          <a:p>
            <a:pPr eaLnBrk="1" hangingPunct="1"/>
            <a:r>
              <a:rPr lang="es-ES" sz="2400" dirty="0"/>
              <a:t> Regent's Park dispone también de jardines florales y botánicos entre los que destacan los </a:t>
            </a:r>
            <a:r>
              <a:rPr lang="es-ES" sz="2400" i="1" dirty="0"/>
              <a:t>Queen Mary's Gardens</a:t>
            </a:r>
            <a:r>
              <a:rPr lang="es-ES" sz="2400" dirty="0"/>
              <a:t>, dentro del </a:t>
            </a:r>
            <a:r>
              <a:rPr lang="es-ES" sz="2400" i="1" dirty="0"/>
              <a:t>Inner Circle</a:t>
            </a:r>
            <a:r>
              <a:rPr lang="es-ES" sz="2400" dirty="0"/>
              <a:t>, donde también se encuentra el </a:t>
            </a:r>
            <a:r>
              <a:rPr lang="es-ES" sz="2400" i="1" dirty="0"/>
              <a:t>Open Air Theatre</a:t>
            </a:r>
            <a:r>
              <a:rPr lang="es-ES" sz="2400" dirty="0"/>
              <a:t>.</a:t>
            </a:r>
          </a:p>
          <a:p>
            <a:pPr eaLnBrk="1" hangingPunct="1"/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41817334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7041976" cy="5761038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sz="2400" dirty="0"/>
              <a:t>Por otra parte, en el parque también se encuentran la </a:t>
            </a:r>
            <a:r>
              <a:rPr lang="es-ES" sz="2400" i="1" dirty="0"/>
              <a:t>London Central Mosque</a:t>
            </a:r>
            <a:r>
              <a:rPr lang="es-ES" sz="2400" dirty="0"/>
              <a:t>, conocida también como la mezquita de </a:t>
            </a:r>
            <a:r>
              <a:rPr lang="es-ES" sz="2400" i="1" dirty="0"/>
              <a:t>Regent's Park</a:t>
            </a:r>
            <a:r>
              <a:rPr lang="es-ES" sz="2400" dirty="0"/>
              <a:t>, y la </a:t>
            </a:r>
            <a:r>
              <a:rPr lang="es-ES" sz="2400" i="1" dirty="0"/>
              <a:t>Winfield House</a:t>
            </a:r>
            <a:r>
              <a:rPr lang="es-ES" sz="2400" dirty="0"/>
              <a:t>, residencia oficial del embajador de Estados Unidos en el Reino Unido y el </a:t>
            </a:r>
            <a:r>
              <a:rPr lang="es-ES" sz="2400" i="1" dirty="0"/>
              <a:t>Regent's College</a:t>
            </a:r>
            <a:r>
              <a:rPr lang="es-ES" sz="2400" dirty="0"/>
              <a:t>, que alberga distintas instituciones de educación superior.</a:t>
            </a:r>
          </a:p>
          <a:p>
            <a:pPr eaLnBrk="1" hangingPunct="1"/>
            <a:r>
              <a:rPr lang="es-ES" sz="2400" dirty="0"/>
              <a:t>El Crown Estate es propietaria del dominio absoluto de Regent Park.</a:t>
            </a:r>
          </a:p>
          <a:p>
            <a:pPr eaLnBrk="1" hangingPunct="1"/>
            <a:r>
              <a:rPr lang="es-ES" sz="2400" dirty="0"/>
              <a:t> Muchos deportes se juegan en el parque, incluyendo tenis , Netball , Atletismo , cricket , softball , Rounders , Fútbol, Hockey , Fútbol australiano , Rugby etc…</a:t>
            </a:r>
          </a:p>
          <a:p>
            <a:pPr eaLnBrk="1" hangingPunct="1"/>
            <a:r>
              <a:rPr lang="es-ES" sz="2400" dirty="0"/>
              <a:t>Además, hay tres zonas de juegos para los niños y hay paseos en bote por el lago principal. 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88088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1 Imagen" descr="Regent s_Park_London_from_1833_Schmollinger_ma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45450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1 Imagen" descr="Regent_s_Park_183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54979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1 Imagen" descr="Regent´s Park.-Entrance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2834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1 Imagen" descr="Regent´s Park.-Entrada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07600" cy="750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04148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1 Imagen" descr="Regent's_Park_bandstand.-166 Ha.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8090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1 Imagen" descr="Regent´s Park.-cheshunt 00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26157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1 Imagen" descr="regent´s Park.-Great London.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27053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1 Imagen" descr="Regent´s Park.-Great London.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37011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2 Imagen" descr="Regent´s Park.-Londres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41955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1 Imagen" descr="Regent´s Park.-ChineseVisa Rendez vou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27794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1 Imagen" descr="Regent´s Park.-Fuente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53743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1 Imagen" descr="Regent´s Park.-Great London.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85411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 descr="Regent-park.-x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43228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Regent´s Park.-Summer Flowers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2282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2 Imagen" descr="Regent´s Park.-Nicotiana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25"/>
            <a:ext cx="9144000" cy="683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85356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 descr="Regent´s Park,Parterr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55839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1 Imagen" descr="Regent Park.-St_John's_Lodge,_Regent's_Par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7087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1 Imagen" descr="Regent´s Park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71477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2 Imagen" descr="Regents Park.-Parterre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62877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1 Imagen" descr="Regents Park 03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90417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1 Imagen" descr="Regents-park_50809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69532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1 Imagen" descr="Regents_park.-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49018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1 Imagen" descr="Regent-s-park-london.-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88174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1 Imagen" descr="Regent´s Park.-x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30719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1 Imagen" descr="Regent´s Park.-x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09788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1 Imagen" descr="Regent´s Park.-1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33183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 descr="Regent´s Park.-x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58348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1 Imagen" descr="Regents park.-X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648038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1 Imagen" descr="Regent´s Park.-The_Avenue_Gardens_0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50"/>
            <a:ext cx="9144000" cy="684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670473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1 Imagen" descr="Regent´s Park.-The_Avenue_Gardens_o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50"/>
            <a:ext cx="9144000" cy="684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168692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1 Imagen" descr="Regent´s Park.-x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403665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1 Imagen" descr="Regent´s Park.-x 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682198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1 Imagen" descr="Regent´s Pàrk.-x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170369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1 Imagen" descr="Regent´s Park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722657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 descr="Regent´s Park.-10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688"/>
            <a:ext cx="9144000" cy="677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750414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Regent´s Park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459773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Regent´s Park.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74382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Regent´s Park.-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4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647468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 descr="Regent´s Park.-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48101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 descr="Regent´s Park.-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471871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1 Imagen" descr="Regent´s Park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532113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1 Imagen" descr="Regent´s Park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845310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Regent´s Park.-1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836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069961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 descr="Regent´s Park.-1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402276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 descr="Regent's_Park_0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551935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Regent ´s Park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902376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1 Imagen" descr="Regent's_Park_Garden.-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044425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 descr="Regent's_park_zz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868964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Regents-Park-London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590717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1 Imagen" descr="Regent´s Park.-5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628576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Regent´s Park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299439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Regent´s ark.-Great Londo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413841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1 Imagen" descr="Regent´s Park.-1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883027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1 Imagen" descr="Regent´s Park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698724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1 Imagen" descr="Regent´s Park.-3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053656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1 Imagen" descr="Regent´s Park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684715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 descr="Regent´s Park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0390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Regents_Park_Hu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815774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 descr="Londres-Regents Park -8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601448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Queen Mary´s Rose Garden.-Regent Par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592187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 descr="Regent´s Park.-6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183008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1 Imagen" descr="Regent´s Park.-4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824757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 descr="Regent Park.-London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490663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1 Imagen" descr="Londres-Regents Park-6 (2)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071065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Londres-Regents Park-5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25051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 descr="Londres-regents Park (2)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382480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1 Imagen" descr="Regent's_park_y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6838"/>
            <a:ext cx="9144000" cy="666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911348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 descr="Londres-Regents Park-4 (2)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315908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 descr="Queen´s Mary Rose 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805156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2 Imagen" descr="Queen´s Mary Rose Garden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22181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 descr="Londres-Regents Park-3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776352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 descr="Queen´s Mary Rose Garden,.Regent´s Par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471619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 descr="Queen´s Mary Rose Garden.-Regent´s Park .-London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934051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Queen´s Rose Gardens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925784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Regenrt´s Park.-3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137666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 descr="Queen Mary´s Rose 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197193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Regent´s Park.-Queen Mary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897497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1 Imagen" descr="Regents-park_1616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25"/>
            <a:ext cx="9144000" cy="683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776208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1 Imagen" descr="Londres-Regents Park-2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150723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1 Imagen" descr="Londres-Regents Park-1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399103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1 Imagen" descr="Londres-Regent`s Park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394681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1 Imagen" descr="Regent ´s Park.-Londres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72675" cy="747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318334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 descr="Regent Park.-Waterfall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238223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1 Imagen" descr="Regent´s `Park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646846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1 Imagen" descr="Regent´s ark.-Great London.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28498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1 Imagen" descr="Regent´s Park.-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4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896121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 descr="Regent´s ark.-Great London.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4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9966829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1 Imagen" descr="Regent´s Park.-1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2299174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1 Imagen" descr="Regent´s Park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723805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Regent´s Park.-4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873400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1 Imagen" descr="Regent´s Park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557096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 descr="Regent´s Park.-7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521847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1 Imagen" descr="Regent´s Park.-8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7485672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 descr="Regent´s Park.-9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748107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 descr="Regent´s Park.-9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831172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 descr="Regent´s Park.-2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411501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 descr="Regent´s Park.-2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1967212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 descr="Regent´s Park.-2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3918436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1 Imagen" descr="Regent´s Park.-2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7213200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 descr="Regent´s Park.-2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1655383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1 Imagen" descr="Regent´s Park.-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0991768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2 Imagen" descr="Regent´s Park.--Queen_Mary's_Gardens_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50"/>
            <a:ext cx="9144000" cy="684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6505456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1 Imagen" descr="Regent´s Park.-The_Avenue_Gardens_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50"/>
            <a:ext cx="9144000" cy="684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3292981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1 Imagen" descr="Regent´s Park.-x6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1387251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1 Imagen" descr="Regents Park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9681930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2 Imagen" descr="Regents Park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4275374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1 Imagen" descr="Regent´s Park,.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5505828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1 Imagen" descr="Regent´s Park Cana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3061195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1 Imagen" descr="Regent´s Park wal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1845428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1 Imagen" descr="Regents park.-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4678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7739065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1 Imagen" descr="Regent´s Park.-trees andb enches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6929945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1 Imagen" descr="Regent´s Park.-x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2591776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1 Imagen" descr="Regent's_Park,_London_-_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4812670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1 Imagen" descr="Regent's_Park_00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069288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1 Imagen" descr="Regent's_Park_00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0895493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2 Imagen" descr="Regents-park_256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2557821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1 Imagen" descr="Regents-park_1616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25"/>
            <a:ext cx="9144000" cy="683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9814734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1 Imagen" descr="Regents-park_1616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25"/>
            <a:ext cx="9144000" cy="683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6615030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1 Imagen" descr="Regents-park_50809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4665296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1 Imagen" descr="Regents-park_50809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6476209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1 Imagen" descr="Regents-park_50809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370256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1 Imagen" descr="Regents-park_134303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1330053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1 Imagen" descr="Rgent´s Park.-1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2072316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1 Imagen" descr="Regents-Park-walk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101411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</TotalTime>
  <Words>1058</Words>
  <Application>Microsoft Office PowerPoint</Application>
  <PresentationFormat>Presentación en pantalla (4:3)</PresentationFormat>
  <Paragraphs>259</Paragraphs>
  <Slides>128</Slides>
  <Notes>122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128</vt:i4>
      </vt:variant>
    </vt:vector>
  </HeadingPairs>
  <TitlesOfParts>
    <vt:vector size="133" baseType="lpstr">
      <vt:lpstr>Calibri</vt:lpstr>
      <vt:lpstr>Century Schoolbook</vt:lpstr>
      <vt:lpstr>Wingdings</vt:lpstr>
      <vt:lpstr>Wingdings 2</vt:lpstr>
      <vt:lpstr>Default Theme</vt:lpstr>
      <vt:lpstr>EUROPA.-LA VUELTA AL MUNDO EN 885 JARDINES.-JARDINES INGLESES.-LONDRES.-REGENT´S PARK </vt:lpstr>
      <vt:lpstr>REGENT´S 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JARDINES.-REINO UNIDO.-</dc:title>
  <dc:creator>Josep</dc:creator>
  <cp:lastModifiedBy>Usuario</cp:lastModifiedBy>
  <cp:revision>11</cp:revision>
  <dcterms:created xsi:type="dcterms:W3CDTF">2013-09-08T06:06:48Z</dcterms:created>
  <dcterms:modified xsi:type="dcterms:W3CDTF">2018-03-12T18:39:20Z</dcterms:modified>
</cp:coreProperties>
</file>