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65F01-356B-4F43-B6DE-8611846A72BF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27C88-F9B2-4F74-BF36-712EEAE5F0C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98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DD1AD5-843C-423D-8B90-8000357751D2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8D9EF9-5CE3-43E4-B6CC-60FE3316706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8AA178-DB72-4832-811F-D632473ACD41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Gardens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5FF41F-7F4A-43B4-92FB-5603AFD0AAAE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459CB1-37BE-489D-8810-CA55740384C3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House Gardens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8DD4E7-29A2-4741-B12B-F68C458740D0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Abbey 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9D86B2-9BEF-4DC7-9918-F8C32187DDA3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4A2FE0-F5B4-4E8D-BE3E-4E9D93691C9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C5DBF9-826A-4FDA-8FF0-44767D7AC2C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4274A0-6372-4673-9408-6A18F24FB0E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85348B-9B20-415B-9770-C02D1172B93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ED2649-4F5A-417E-B2BB-542894EE99EB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533EEA-14EE-4AAA-9D64-46FDA31EA56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E33379-E9CA-4343-A580-E53CA2256E3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2A9D9F-C00D-4BA9-B8B4-AB387723321E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6600EE-F0DB-4022-893E-2FD3470C8E2B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BE6F4C-DE6F-4F69-83C3-F3D963076B12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B00437-8B99-4BE8-9C90-4698CBF5D28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9F4D9D-B8E6-4473-B9B4-A43EDD31330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AE3824-D4B4-4F54-ADC8-83C68E4C8B81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Barnsdale Gardens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9C5012-CF24-4DB0-B504-B2D2F7102ED6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DC307-7113-4FEC-82F2-0199BFD51E1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092250-C534-4B04-89D0-212C5012EF4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B7613F-59E4-40F8-928D-225F593AD5A2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2ADF5-12FE-4BA4-9618-DA8785BEDC66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4CB516-D6D6-4401-B43B-8519612853DD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10880D-9E32-4366-962F-D16AC5A15A0D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FC55DB-D173-4F96-8783-B8B592DD737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FA7393-1F71-482D-9E9F-2E45F9DF7E7C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2B0777-63AE-4588-90D5-D78B8F499FDD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30B65A-96BE-4056-9F80-7946116E9ED6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B3C953-CB81-4617-8EA5-00A53197B46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51600C-857D-4AE2-BCF0-2B7703FD3FC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C108EB-8F13-4BF0-A605-28B50090B42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42A209-D18B-4C00-9BAF-4CFBD041B0B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Burton Agnes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1B1E7D-CBD2-45EA-8441-8FB210C13CEF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Buscot Park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63886A-3817-4FDD-957B-C0E4FC16291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Buscot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608881-179B-41B3-BADF-C2A33F66BCB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Buscot Park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12F02B-B590-40DE-9725-8E67577F834E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Buscot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DE9D3E-DB12-4A87-A1CA-0F3FC098BCA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3A7EF-C7EF-4B22-A4EB-511EEB257574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C0E6C3-D580-4457-8EF2-17C246E7DD2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4F1DCD-72C0-40BC-90F9-9DEA3516CB31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9EB0A0-74F7-4FEE-9992-6C56AE8F2A1C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AA8B23-36BA-4014-A35E-00B95D47785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E6FE02-2F24-4F80-8442-45F4CF1D207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65DB0F-5DF4-46F7-8DC9-4116F7C3D62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94121D-A642-4BB5-B1C2-176DF8E30061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5D25D6-653E-4D23-916A-6A383CD58E37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5D8CF9-7D63-4A5A-BA69-1371303F6FA6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EF905B-45C6-4A85-844F-28075AAA9864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32A8AE-0BC8-4743-B7E5-BD282DB3E87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1EB771-8D69-4877-AFC6-0F91ECB228C1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25EB27-B57D-418A-874C-9247C97684E4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C7BFF9-DCD9-4EA5-A585-8470DCA89CED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AE33B5-EC08-41DF-8487-DF4C3835D30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0D00BA-307A-4095-88D8-F377A728062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 Court 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D2BEBD-FB3C-43AE-AB60-823501C1EED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24B2E2-0923-4BA7-BA8E-80875DCE4DC3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D4ED4A-68B9-45AE-8656-A7B03FB9ABEF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B63E3F-63FA-43E0-BADF-8A750457799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D7269C-C11B-4572-9E39-BE3B27ECED9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6DC820-A22D-413C-B292-00C28FF0A219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9D1DD-3D1F-4ACC-A585-E256C0AD5BDC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57FBB4-8075-44BE-8467-3F01950FA0B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75378C-1CC0-4E84-A236-D56E44D5322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91D092-1545-4900-A5BA-147FA856D33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Coughton Court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A6C40C-3252-4C4F-90CD-6156ABE348E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DA24FC-FD9E-4F7B-A870-AF504B7E82B7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877718-D32B-45B4-B588-4F329E18CDA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B4A79D-19BC-4DDA-9103-E556BC7E09E8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B45520-12A5-4DA2-A22F-74C2824CCD83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871986-16C1-4357-AAAD-A27740493B24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ACF32-87DE-4A68-A67C-769BC27D7DD4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Doddington Place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CB7787-0CC4-47DB-9EEE-2F0C1135FED9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95CC9E-D3BB-4175-8C60-7905BA15C01D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DBC421-C7E1-4737-A963-6F853671517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FCE249-B8E3-4E99-87F0-DE1D7FDC3703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164514-80C0-4FB1-B4A3-746FE2349A1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B65FB8-8D4D-427E-9C7E-5349E30FAB9D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37515-4758-4B74-9DC6-0F61462A287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A579D-D9D2-4CF3-8121-EA03E020313F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041F04-846F-4EF5-91F8-F1E90764D3F1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A4586-E43B-461C-BD39-379EEE348286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B0375E-6DC6-44B4-942D-6D1F9F5738E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F9F1D3-D9C6-4135-8B63-3FD43D9DC325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28F3FB-1102-4AA7-AFFE-0BAD6BF268FE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Floors Castle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B02500-A9AE-455A-B024-03B4E1E7A749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B40C8E-509D-4CBB-9034-C501719F758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DCE2F-20A2-4FB6-B0C4-816A86538C7D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3D83B1-9BB7-445C-8BC2-4292FF671198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C1A76-6976-41DC-86B3-2C1C6102010D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763565-4363-42A1-9619-508E1328209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1597CA-9F65-4B8D-B60D-CB1E6B50AC10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Harlow Carr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734CC9-B3B1-4D0B-9D7D-F85CF6C37D61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Houghton Hall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F01140-1227-4D62-82C1-D16D82366D2B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Houghton Hall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9FA8D9-9FA2-4A4D-B347-C159518A9F0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Houghton Hall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DDD572-5B20-4904-84A7-743938D07FF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Houghton Hall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4DCA43-57D7-4650-8FB4-157B9D924F78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BB5140-288F-4865-9632-244521E267B7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AC2B9B-E34B-4308-930E-D25662F13200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05BFFB-5AD8-4194-AB6B-3CED89E4EED3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571AFF-B791-4A92-98FF-17503B609D9E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098E98-6DD8-4D76-BB7A-3799243D4A6B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89E756-C942-43FF-A8D8-6F4016C2CB30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779858-A37C-45A3-A9F9-235AF8763302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F411C0-13F0-426F-809D-98323EFE3B34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05DCA9-972F-45DE-AE48-B8863CA36676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E09B57-A59A-414C-8D10-9878566068FC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646707-76FF-40FE-8A7A-EEA8E9373246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9E998C-2905-4F9E-BB10-95C340121197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37B5B1-06BE-4200-856C-8CF027C29C36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D69D99-7F58-407E-89AA-1C807D9FBBAA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D239B0-B541-4A6E-8895-DFB40C1EEA74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5D8066-CF4D-45D6-BAC3-5C4B1BFD665B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0AB552-377C-413E-BB3D-A3AAFFD53C23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CD99D1-EFCF-4D45-8103-3692C75A37CB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EFFA26-F3E3-4837-85B9-B77735FB863C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61E94D-77F1-45C3-A157-17891C185491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3C373D-6E93-4B2F-893B-D04B544EBC4E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6A5A8C-63C4-4E2D-BC4D-7477960C72DF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42EF67-9A08-4D3F-9D48-DA4ED5A79297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5CCA38-B547-43DA-97FE-D6784D5A1A06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05CF20-EECC-49EC-BBC4-894857D95790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E58B1D-E363-4A7A-922F-E3320962676A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F10838-32F0-4DBF-8FC9-9D74A6A2C704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B93DAE-1A09-4FD7-ABEB-D0A3D7B27E7E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D034DC-5DE6-4409-9321-34EBBCBC33F4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4B7008-9C1D-4D93-881C-E1C5285FA976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F72463-DEC2-4DDF-B2B3-33A6F108F898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89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31BC80-010A-4160-AE4A-D0C1353AB1AA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9B332C-2C02-4B17-BBD8-EDE86DA88134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Hall.-Jardin seco</a:t>
            </a:r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398303-2936-4BD6-93F0-CF32D55F61BB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Hall.-Jardin seco</a:t>
            </a:r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545F52-D79D-49FB-B839-57C405E743BC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Hall.-Jardin seco</a:t>
            </a:r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E36C64-C3EE-4871-B17E-D2753E52FCCB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Hall.-Jardin seco</a:t>
            </a:r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CCFCA0-D4FF-4336-A600-EAA70D79B4D5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Hall.-Jardin seco</a:t>
            </a:r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6AFC32-B3DF-4091-92EC-103E19C0D421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Hall</a:t>
            </a:r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BDA079-B4CF-4D6F-8FCF-989BC6436637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23992" cy="288032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JARDINES.-JARDINES INGLESES.-Royal Horticultural Society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869160"/>
            <a:ext cx="5184576" cy="1371600"/>
          </a:xfrm>
        </p:spPr>
        <p:txBody>
          <a:bodyPr/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Abbey House Gardens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6238"/>
            <a:ext cx="7715200" cy="4951412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b="1" dirty="0"/>
              <a:t>Abbey Gardens House</a:t>
            </a:r>
            <a:r>
              <a:rPr lang="es-ES" dirty="0"/>
              <a:t> es un jardín casa de campo en Malmesbury , Wiltshire , Inglaterra, que abarca 5 hectáreas (20.200 m²).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De propiedad privada, los jardines, pero no la propia casa están abiertas al público siete días a la semana desde finales de marzo hasta finales de octubre.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 Es una de las principales atracciones turísticas de la ciudad más antigua de Inglaterra, Malmesbury.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En 1994, Abbey House fue comprado por Ian y Barbara Pollard, que había tenido anteriormente y ejecutar Hazelbury Manor , otra mansión junto al cuadro de Wiltshire. </a:t>
            </a:r>
          </a:p>
        </p:txBody>
      </p:sp>
    </p:spTree>
    <p:extLst>
      <p:ext uri="{BB962C8B-B14F-4D97-AF65-F5344CB8AC3E}">
        <p14:creationId xmlns:p14="http://schemas.microsoft.com/office/powerpoint/2010/main" val="289023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9275"/>
            <a:ext cx="7643192" cy="562292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En el año 2001 y cada vez más en 2002, los jardines fueron traídos a la atención del público más amplio, en particular a través de la aclamación de Alan Titchmarsh , que dedicó un episodio de la BBC el programa de TV </a:t>
            </a:r>
            <a:r>
              <a:rPr lang="es-ES" i="1" dirty="0"/>
              <a:t>'World Jardineros</a:t>
            </a:r>
            <a:r>
              <a:rPr lang="es-ES" dirty="0"/>
              <a:t> de Abbey Gardens Casa, emitida en junio de 2002.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En la semana de transmisión, el Pollards lo presentaron en  la edición de </a:t>
            </a:r>
            <a:r>
              <a:rPr lang="es-ES" i="1" dirty="0"/>
              <a:t>Radio Times</a:t>
            </a:r>
            <a:r>
              <a:rPr lang="es-ES" dirty="0"/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Además de los jardines, el Pollards también se conocía como «El Desnudo Jardineros».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Tanto Ian y Barbara, en particular, Ian, habló libremente de su amor por el nudismo , y aparecieron a menudo en los periódicos y revistas en  fotos desnudos entre el follaje de Abbey House.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7052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Abbey Hous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29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bbey Hous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92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bbey Hous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181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bbey Hous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23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bbey Hous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0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bbey Hous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02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bbey House Gardens.-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71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Barnsdale Gardens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061048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b="1" dirty="0"/>
              <a:t>Jardines Barnsdale</a:t>
            </a:r>
            <a:r>
              <a:rPr lang="es-ES" sz="2600" dirty="0"/>
              <a:t> en Rutland, Inglaterra se hicieron famosos por Geoff Hamilton a través de la BBC la serie de televisión </a:t>
            </a:r>
            <a:r>
              <a:rPr lang="es-ES" sz="2600" i="1" dirty="0"/>
              <a:t>'World jardineros</a:t>
            </a:r>
            <a:r>
              <a:rPr lang="es-ES" sz="2600" dirty="0"/>
              <a:t> que presentó desde 1979 hasta Están situados en la avenida en la parroquia de Exton , una distancia corta de norte Rutland Water 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Geoff Hamilton comenzó a desarrollar el jardín en 1983 de lo que entonces era un campo arado.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Actualmente cubre 8 hectáreas (3,2 ha), compuesto por 37 jardines individuales y de características distintas. </a:t>
            </a:r>
            <a:r>
              <a:rPr lang="es-ES" sz="2600" b="1" dirty="0"/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968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arnsdal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79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arnsdal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arnsdal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740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arnsdal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9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arnsdal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482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arnsdale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838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arnsdale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609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arnsdale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894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arnsdale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879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arnsdale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711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arnsdale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515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arnsdale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455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arnsdale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01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arnsdale greenhouse_gall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53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Burton Agnes</a:t>
            </a:r>
          </a:p>
        </p:txBody>
      </p:sp>
      <p:sp>
        <p:nvSpPr>
          <p:cNvPr id="2662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b="1" dirty="0"/>
              <a:t>Burton Agnes</a:t>
            </a:r>
            <a:r>
              <a:rPr lang="es-ES" dirty="0"/>
              <a:t> es una aldea y parroquia civil en el East Riding de Yorkshire , Inglaterra.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Lugares de interés incluyen una casa solariega isabelina, Burton Agnes Hall y una casa solariega normanda, Burton Agnes Manor House 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La parroquia civil esta formada por el pueblo de Agnes Burton y los caseríos de Gransmoor y Thornholm.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Según el censo de 2001 Reino Unido , Burton Agnes parroquia tenía una población de 496</a:t>
            </a:r>
            <a:r>
              <a:rPr lang="es-ES" sz="2800" dirty="0"/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8591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2 Imagen" descr="Burton Agn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04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 descr="Burton Agnes.-Yorkshi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880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urton Agnes 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264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urton Agnes Hal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724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urton Agnes Hal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15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urton Agnes Hal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964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Burton Agnes Hall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080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urton Agnes Hal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2660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urton Agnes Hal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057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urton Agnes Hall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959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urton Agnes H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779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urton Agnes 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217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urton Agnes Yorkshire 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259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urton_agnes_hall_garden.-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3820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urtonagnes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5790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Buscot Park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b="1" dirty="0"/>
              <a:t>Buscot Park</a:t>
            </a:r>
            <a:r>
              <a:rPr lang="es-ES" dirty="0"/>
              <a:t> es una casa de campo cerca del pueblo de Faringdon en Oxfordshire.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Fue construida en un austero estilo neoclásico de estilo entre 1780 y 1783 para Edward Loveden Townsend.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Permaneció en la familia Loveden Townsend hasta que fue  vendido en 1859 a Robert Tertius Campbell, un australiano.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En la muerte de Campbell, en 1887, la casa y sus bienes fueron vendidos a Alexander Henderson, un financista, que más tarde sería ennoblecido como Barón Faringdon .</a:t>
            </a:r>
          </a:p>
        </p:txBody>
      </p:sp>
    </p:spTree>
    <p:extLst>
      <p:ext uri="{BB962C8B-B14F-4D97-AF65-F5344CB8AC3E}">
        <p14:creationId xmlns:p14="http://schemas.microsoft.com/office/powerpoint/2010/main" val="2294011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457201" y="549275"/>
            <a:ext cx="7427167" cy="56229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Tras la muerte del barón en 1934, la casa se alteró considerablemente y se  restauro a su forma del siglo XVIII por el arquitecto Geddes Hyslop para su nieto y sucesor, el segundo Señor Faringdon.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dirty="0"/>
              <a:t>    Durante esta época, la colección de arte fundada por el Barón primera se amplió considerablemente, aunque muchas de las obras del siglo XIX  se vendieron inmediatamente después de su muerte.</a:t>
            </a:r>
          </a:p>
          <a:p>
            <a:pPr>
              <a:buNone/>
            </a:pPr>
            <a:r>
              <a:rPr lang="es-ES" dirty="0"/>
              <a:t> Hoy en día, mientras que la casa es propiedad del National Trust , el contenido (que incluye las obras de arte de Rembrandt y de Burne-Jones ) son propiedad de la Colección Fiduciario Faringdon.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2331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uscot_Park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5748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uscot_Park_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465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uscot_Park_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097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uscot_Park_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869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Coughton Court</a:t>
            </a:r>
          </a:p>
        </p:txBody>
      </p:sp>
      <p:sp>
        <p:nvSpPr>
          <p:cNvPr id="4813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b="1" dirty="0"/>
              <a:t>Coughton Court </a:t>
            </a:r>
            <a:r>
              <a:rPr lang="es-ES" dirty="0"/>
              <a:t>es uno delas mejores casas de campo Tudor en Inglaterra en la carretera principal entre Studley y Alcester en Warwickshire , Inglaterra.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La finca Coughton ha estado en la familia Throckmorton desde 1409.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La casa tiene una impresionante fachada directamente frente a la carretera principal, la pieza central de que es el Gatehouse excelente y que data de 1530 es la parte más antigua de la estructura actual.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409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908050"/>
            <a:ext cx="7417196" cy="5335588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Aunque la familia Throckmorton mismos eran sólo indirectamente implicados, la Sala tiene un lugar en la historia inglesa por su papel en la Conspiración de la Pólvora de 1605 y algunos de los conspiradores cabalgaron directamente de vuelta después de que ya no existiese. </a:t>
            </a:r>
          </a:p>
          <a:p>
            <a:pPr eaLnBrk="1" hangingPunct="1"/>
            <a:r>
              <a:rPr lang="es-ES" dirty="0"/>
              <a:t>La casa ha sido propiedad del National Trust desde 1946. </a:t>
            </a:r>
          </a:p>
          <a:p>
            <a:pPr eaLnBrk="1" hangingPunct="1"/>
            <a:r>
              <a:rPr lang="es-ES" dirty="0"/>
              <a:t>La familia celebro un contrato de arrendamiento de 300 años  para  administrar los bienes en nombre del National Trust.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376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571184" cy="576738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sz="3000" dirty="0"/>
              <a:t> </a:t>
            </a:r>
          </a:p>
          <a:p>
            <a:pPr eaLnBrk="1" hangingPunct="1"/>
            <a:r>
              <a:rPr lang="es-ES" dirty="0"/>
              <a:t>El inquilino actual es Clare McLaren-Throckmorton , conocida profesionalmente como Clare Tritton control de calidad. </a:t>
            </a:r>
          </a:p>
          <a:p>
            <a:pPr eaLnBrk="1" hangingPunct="1"/>
            <a:r>
              <a:rPr lang="es-ES" dirty="0"/>
              <a:t>La casa está abierta al público y hay una exposición sobre la Conspiración de la Pólvora. Coughton Court se encuentra en un extenso terreno que incluyen un jardín formal, un río y un lago. </a:t>
            </a:r>
            <a:r>
              <a:rPr lang="es-ES" b="1" dirty="0"/>
              <a:t>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8300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oughton Cou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675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oughton Cour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0579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oughton Cou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709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oughton Cour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6795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oughton Cour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346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oughton Cour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795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oughton Cour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9081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oughton Cour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7697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oughton Cour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1027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oughton Court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009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oughton Cour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3381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oughton Court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5455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oughton Court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002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oughton Court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5311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oughton Court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26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oughton Court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7602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oughton Court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9825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oughton Cou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1023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oughton Court.-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1280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oughton Court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036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oughton Court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0261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oughton Court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9952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oughton Court (6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002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oughton Court (7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2401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oughton Court (9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0595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oughton Court (1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1669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oughton Court (17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3924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oughton_lod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2677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Doddington Place</a:t>
            </a:r>
          </a:p>
        </p:txBody>
      </p:sp>
      <p:sp>
        <p:nvSpPr>
          <p:cNvPr id="9113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6238"/>
            <a:ext cx="7643192" cy="5211762"/>
          </a:xfrm>
        </p:spPr>
        <p:txBody>
          <a:bodyPr/>
          <a:lstStyle/>
          <a:p>
            <a:pPr eaLnBrk="1" hangingPunct="1"/>
            <a:r>
              <a:rPr lang="es-ES" dirty="0"/>
              <a:t>Doddington Gardens está rodeado de zonas boscosas en un área de belleza natural excepcional en las Quebradas del Norte. </a:t>
            </a:r>
            <a:br>
              <a:rPr lang="es-ES" dirty="0"/>
            </a:br>
            <a:r>
              <a:rPr lang="es-ES" dirty="0"/>
              <a:t>. </a:t>
            </a:r>
            <a:r>
              <a:rPr lang="es-ES" i="1" dirty="0"/>
              <a:t>«Por lo que las sombras se alargan en el inmaculado césped en Doddington Place, uno puede ser transportado 100 años de</a:t>
            </a:r>
            <a:r>
              <a:rPr lang="es-ES" dirty="0"/>
              <a:t> vida de Kent. Los jardines de encantador paisaje, reconocido como de importancia histórica por Patrimonio Inglés, figuran en los fundamentos de una imponente mansión victoriana con un amplio jardín 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25889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Doddington.-Muse-Temple-Jupiter-Artland-re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3342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Doddington hall gardens 53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2654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oddington Hall Through the Gate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1932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Doddington Pla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0985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oddington Plac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3275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Doddington_hall_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7773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oddington_p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1076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Floors Castle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b="1" dirty="0"/>
              <a:t>Castillo de Floors,</a:t>
            </a:r>
            <a:r>
              <a:rPr lang="es-ES" dirty="0"/>
              <a:t> en la periferia oeste de Kelso , en el sureste de Escocia, es la sede del Duque de Roxburghe. </a:t>
            </a:r>
          </a:p>
          <a:p>
            <a:pPr eaLnBrk="1" hangingPunct="1"/>
            <a:r>
              <a:rPr lang="es-ES" dirty="0"/>
              <a:t> A pesar de su nombre se trata de una casa de campo , en lugar de una fortaleza. </a:t>
            </a:r>
          </a:p>
          <a:p>
            <a:pPr eaLnBrk="1" hangingPunct="1"/>
            <a:r>
              <a:rPr lang="es-ES" dirty="0"/>
              <a:t>Fue construido en la década de 1720 por el arquitecto William Adam para el , posiblemente primer duque ,la incorporación de una anterior casa torre. </a:t>
            </a:r>
            <a:endParaRPr lang="es-ES" baseline="30000" dirty="0"/>
          </a:p>
          <a:p>
            <a:pPr eaLnBrk="1" hangingPunct="1"/>
            <a:r>
              <a:rPr lang="es-ES" dirty="0"/>
              <a:t> En el siglo XIX fue adornada con torres y almenas por William Playfair para el 6 º Duque.</a:t>
            </a:r>
          </a:p>
          <a:p>
            <a:pPr eaLnBrk="1" hangingPunct="1"/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88750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Floors  tiene el diseño común del siglo XVIII de un edificio principal con dos alas simétricas de servicios. </a:t>
            </a:r>
          </a:p>
          <a:p>
            <a:pPr eaLnBrk="1" hangingPunct="1"/>
            <a:r>
              <a:rPr lang="es-ES" dirty="0"/>
              <a:t>El  Castillo de Floors se encuentra en el río Tweed , con vistas al Cheviot Hills</a:t>
            </a:r>
          </a:p>
        </p:txBody>
      </p:sp>
    </p:spTree>
    <p:extLst>
      <p:ext uri="{BB962C8B-B14F-4D97-AF65-F5344CB8AC3E}">
        <p14:creationId xmlns:p14="http://schemas.microsoft.com/office/powerpoint/2010/main" val="5165681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Floors Castl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4239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Floors Castle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412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Floors Castl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4262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Floors Castl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31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Floors Castle.-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6456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Floors Castl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64529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Floors Castl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1840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Floors Castl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2956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Floors Castl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7342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2 Imagen" descr="Floors Castl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5462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Floors Cast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4288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Floors castle flow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2455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Floors_Castl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1859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Harlow Carr</a:t>
            </a:r>
          </a:p>
        </p:txBody>
      </p:sp>
      <p:sp>
        <p:nvSpPr>
          <p:cNvPr id="10035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Harlow Carr es bien plantado, pero tiene más del carácter de un parque público que un jardín bien diseñado.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Sin embargo, esto puede ser configurada para cambiar ahora el jardín ha estado bajo la propiedad de RHS desde la fusión con la Sociedad de Horticultura del Norte en 2001.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RHS Harlow Carr Jardín está situado en un ambiente alpino.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Disfrute de algunos de los mejores horticultura en Yorkshire, 364 días al año, en el Jardín RHS Harlow Carr en Harrogate. </a:t>
            </a:r>
          </a:p>
        </p:txBody>
      </p:sp>
    </p:spTree>
    <p:extLst>
      <p:ext uri="{BB962C8B-B14F-4D97-AF65-F5344CB8AC3E}">
        <p14:creationId xmlns:p14="http://schemas.microsoft.com/office/powerpoint/2010/main" val="3458175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2 Imagen" descr="Harlow Carr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1745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Harlow Carr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4462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Harlow Carr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862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Harlow Carr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8802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Harlow Car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5880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2 Imagen" descr="Harlow Carr.-cotinus-coggiri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5126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Harlow Car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0783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Harlow_Carr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4716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Houghton Hall</a:t>
            </a:r>
          </a:p>
        </p:txBody>
      </p:sp>
      <p:sp>
        <p:nvSpPr>
          <p:cNvPr id="12390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7643192" cy="5184775"/>
          </a:xfrm>
        </p:spPr>
        <p:txBody>
          <a:bodyPr>
            <a:normAutofit/>
          </a:bodyPr>
          <a:lstStyle/>
          <a:p>
            <a:pPr eaLnBrk="1" hangingPunct="1"/>
            <a:r>
              <a:rPr lang="es-ES" b="1" dirty="0"/>
              <a:t>Houghton Hall</a:t>
            </a:r>
            <a:r>
              <a:rPr lang="es-ES" dirty="0"/>
              <a:t> es una casa de campo en Norfolk Inglaterra . </a:t>
            </a:r>
          </a:p>
          <a:p>
            <a:pPr eaLnBrk="1" hangingPunct="1"/>
            <a:r>
              <a:rPr lang="es-ES" dirty="0"/>
              <a:t>Fue construido para la </a:t>
            </a:r>
            <a:r>
              <a:rPr lang="es-ES" i="1" dirty="0"/>
              <a:t>primera, de hecho</a:t>
            </a:r>
            <a:r>
              <a:rPr lang="es-ES" dirty="0"/>
              <a:t> el primer ministro británico , Sir Robert Walpole , y es un edificio clave en la historia de la arquitectura palladiana en Inglaterra.</a:t>
            </a:r>
          </a:p>
          <a:p>
            <a:pPr eaLnBrk="1" hangingPunct="1"/>
            <a:r>
              <a:rPr lang="es-ES" dirty="0"/>
              <a:t>La casa principal tiene un bloque rectangular que consta de un sótano a ras de suelo rústico, con un </a:t>
            </a:r>
            <a:r>
              <a:rPr lang="es-ES" i="1" dirty="0"/>
              <a:t>piano nobile</a:t>
            </a:r>
            <a:r>
              <a:rPr lang="es-ES" dirty="0"/>
              <a:t> , suelo del dormitorio y áticos de arriba. También hay dos alas que flanquean menor se unió al bloque principal por columnatas . </a:t>
            </a:r>
          </a:p>
          <a:p>
            <a:pPr eaLnBrk="1" hangingPunct="1"/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7359761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571184" cy="5335587"/>
          </a:xfrm>
        </p:spPr>
        <p:txBody>
          <a:bodyPr/>
          <a:lstStyle/>
          <a:p>
            <a:pPr eaLnBrk="1" hangingPunct="1"/>
            <a:r>
              <a:rPr lang="es-ES" dirty="0"/>
              <a:t>El exterior es a la vez grande y sobrio, se las de grano fino, piedra de color blanco plateado de Gibbs diseñado cúpulas puntúan cada esquina.</a:t>
            </a:r>
          </a:p>
          <a:p>
            <a:pPr eaLnBrk="1" hangingPunct="1"/>
            <a:r>
              <a:rPr lang="es-ES" dirty="0"/>
              <a:t>De acuerdo con las preferencias y los gustos convencionales de la época, los interiores son mucho más coloridos, exuberante y opulento que los exteriores. </a:t>
            </a:r>
          </a:p>
          <a:p>
            <a:pPr eaLnBrk="1" hangingPunct="1"/>
            <a:r>
              <a:rPr lang="es-ES" dirty="0"/>
              <a:t>Las 1.000 hectáreas de zonas verdes que rodean Houghton fue rediseñado en el siglo XVIII por Charles Bridgeman</a:t>
            </a:r>
            <a:r>
              <a:rPr lang="es-ES" sz="2800" dirty="0"/>
              <a:t>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44803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Houghton Hal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6679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Houghton H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39924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Houghton Hall.-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234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HoughtonH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0314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Hyde Hall</a:t>
            </a:r>
          </a:p>
        </p:txBody>
      </p:sp>
      <p:sp>
        <p:nvSpPr>
          <p:cNvPr id="13005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7499176" cy="5184775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Hyde Hall es un  </a:t>
            </a:r>
            <a:r>
              <a:rPr lang="es-ES" b="1" dirty="0"/>
              <a:t>Jardín de la Real Sociedad de Horticultura </a:t>
            </a:r>
            <a:r>
              <a:rPr lang="es-ES" dirty="0"/>
              <a:t> un jardín botánico de  144 hectáreas  de extensión, en la que los jardines cultivados abarcan 24 acres, administrado por la Royal Horticultural Society que se encuentra en </a:t>
            </a:r>
            <a:r>
              <a:rPr lang="es-ES" b="1" dirty="0"/>
              <a:t>Hyde Hall</a:t>
            </a:r>
            <a:r>
              <a:rPr lang="es-ES" dirty="0"/>
              <a:t> en el condado inglés de Essex al este de Londres.</a:t>
            </a:r>
          </a:p>
          <a:p>
            <a:pPr eaLnBrk="1" hangingPunct="1"/>
            <a:r>
              <a:rPr lang="es-ES" dirty="0"/>
              <a:t> Este jardín botánico presenta trabajos en la Agenda Internacional para la Conservación en los Jardines Botánicos, su código de identificación internacional como institución botánica es </a:t>
            </a:r>
            <a:r>
              <a:rPr lang="es-ES" b="1" dirty="0"/>
              <a:t>WSYHH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053541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499176" cy="5695950"/>
          </a:xfrm>
        </p:spPr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i="1" dirty="0"/>
              <a:t>Hyde Hall</a:t>
            </a:r>
            <a:r>
              <a:rPr lang="es-ES" sz="2600" dirty="0"/>
              <a:t> fue fundado por el Dr. y señora Robinson en 1955, como una granja agrícola en la cumbre de una colina, que se encontraba rodeada por tierras de cultivo.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El sitio estaba despejado de arboleda y los propietarios compraron 60 árboles en el mercado de la localidad de Wickford que se encuentra a unas millas de distancia.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Estos árboles ahora forman el jardín del arbolado.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En los años de la década de 1960 se plantaron hileras de cipreses de Leyland y Lawson para formar un seto alrededor de la finca.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Durante esta década las tierras de labranza al oeste de la colina de </a:t>
            </a:r>
            <a:r>
              <a:rPr lang="es-ES" sz="2600" i="1" dirty="0"/>
              <a:t>Hyde Hall</a:t>
            </a:r>
            <a:r>
              <a:rPr lang="es-ES" sz="2600" dirty="0"/>
              <a:t>, fueron incorporadas al jardín.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99118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427168" cy="5119687"/>
          </a:xfrm>
        </p:spPr>
        <p:txBody>
          <a:bodyPr/>
          <a:lstStyle/>
          <a:p>
            <a:pPr eaLnBrk="1" hangingPunct="1"/>
            <a:r>
              <a:rPr lang="es-ES" dirty="0"/>
              <a:t>En 1976 Helen y Dick Robinson constituyeron la sociedad « Hyde Hall Garden Trust » que administraría el jardín sobre una base de duración de largo plazo. </a:t>
            </a:r>
          </a:p>
          <a:p>
            <a:pPr eaLnBrk="1" hangingPunct="1"/>
            <a:r>
              <a:rPr lang="es-ES" dirty="0"/>
              <a:t>Fue en 1993, en el que esta sociedad donó </a:t>
            </a:r>
            <a:r>
              <a:rPr lang="es-ES" i="1" dirty="0"/>
              <a:t>Hyde Hall</a:t>
            </a:r>
            <a:r>
              <a:rPr lang="es-ES" dirty="0"/>
              <a:t> a la Royal Horticultural Society.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09728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Hyde hal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23217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Hyde Hall 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0979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Hyde Hal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7227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Hyde Hall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78642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Hyde Hall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8886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Hyde Hal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0584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Hyde Hall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80160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Hyde Hal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24785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Hyde Hall.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26969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Hyde Hall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13328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Hyde Hall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9380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Hyde Hall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5576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Hyde Hall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0061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Hyde Hall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33953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Hyde Hall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5331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Hyde Hall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11496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Hyde Hall.-Jardin seco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81754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Hyde Hall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0605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Hyde Hall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4561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Hyde Hall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60876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Hyde Hall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11739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Hyde Hal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8036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Hyde Hall.-RH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78201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Hyde Hall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23152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Hyde Hall.-RH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33412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Hyde Hall.-RH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37048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Hyde Hall.-RH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40672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Hyde Hall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5044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2 Imagen" descr="Hyde Hall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8006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Hyde Hall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72522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Hyde Hall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7061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3 Imagen" descr="Hyde Hall.-15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13579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Hyde Hall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89070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Hyde Hall.-Jardin se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22665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Hyde Hall.-Jardin se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44542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Hyde Hall .-Dry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94175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Hyde hall.-Jardin se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49160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2 Imagen" descr="Hyde Hall.-Dry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30592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 descr="Hyde Hal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265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1881</Words>
  <Application>Microsoft Office PowerPoint</Application>
  <PresentationFormat>Presentación en pantalla (4:3)</PresentationFormat>
  <Paragraphs>347</Paragraphs>
  <Slides>158</Slides>
  <Notes>138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158</vt:i4>
      </vt:variant>
    </vt:vector>
  </HeadingPairs>
  <TitlesOfParts>
    <vt:vector size="163" baseType="lpstr">
      <vt:lpstr>Calibri</vt:lpstr>
      <vt:lpstr>Century Schoolbook</vt:lpstr>
      <vt:lpstr>Wingdings</vt:lpstr>
      <vt:lpstr>Wingdings 2</vt:lpstr>
      <vt:lpstr>Default Theme</vt:lpstr>
      <vt:lpstr>EUROPA.-LA VUELTA AL MUNDO EN 885 JARDINES.-JARDINES INGLESES.-Royal Horticultural Society </vt:lpstr>
      <vt:lpstr>Abbey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Barnsdale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Burton Agnes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Buscot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Coughton Court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Doddington Place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Floors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Harlow Carr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Houghton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Hyde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2018-03-12T18:45:56Z</dcterms:modified>
</cp:coreProperties>
</file>