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3"/>
  </p:notesMasterIdLst>
  <p:sldIdLst>
    <p:sldId id="256" r:id="rId2"/>
    <p:sldId id="257" r:id="rId3"/>
    <p:sldId id="3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CEA7E-1D2B-4667-904A-F071BC2F7A15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619F6-1B03-4869-BCBC-B61BE848647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3183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9B9989-67D4-44D9-9522-FF07F2479747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48F05E-9374-4D5E-8309-A5328C1C2A10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55F16C-0A29-4B41-B7C7-AE57F1CB70E5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46DF3A-8A47-4416-9BAE-2B0AADB45229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A78C9E-C6C6-4B44-8E3C-3C9754A9E456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15BE9F-4897-45A8-A31E-46AFD809BA58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DE233D-B2A7-41B8-B7A6-796F2C4AD80D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E3542C-9D69-4857-84A8-A05E062AAAB2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D5DA95-355A-4AC9-BCEA-BD7A79FAA227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3FA7F-2146-438F-A299-2AFA44D72987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64EE2-392F-407A-9656-0B4B7515FECC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56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13C337-7257-4C33-81AB-2C9E7D98A248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82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378C21-48E6-4332-8B95-EF97547F000A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</a:t>
            </a:r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52EA22-8D77-44F8-AB70-EFE5B4F4128B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4BC1D2-E662-44CC-8F1E-03A3E7C88D4A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D379C2-611D-4328-B85D-836509BAF1B5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2C7DEC-1C74-411A-8B2B-7C40FBE97A48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B641C9-268C-4F20-9638-2941FC9903CA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C49E20-227D-49E9-964A-05FCDC62782B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57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F1969B-90B1-45B7-8784-C866A3C48ADD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58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680445-4C0B-42AB-B837-828C75474A81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427D01-7489-4BF5-B77F-926EF1ACE539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D40583-F60E-4FF0-9A0E-BC297B941E4B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7A30F0-947D-4F1D-A6A6-B71ADC58990F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9D094A-AFE3-493D-B1CC-2CBDCEB4120F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01D1A8-C36A-4A00-9526-D69DDF58C6D4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BE5877-617B-47CC-8B79-11B146BEC32E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3E4B55-7AE6-41B0-88B4-E1C330A2E329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5EF3D7-E383-44EC-B4DB-377CEC80549B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D583AD-07D0-4B1D-9FC6-EC0FCCF5FC01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59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33935F-2C06-46E6-8788-F7E725021154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60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93229B-3DD4-408F-90BF-50D0B52FAB33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7A955D-29F7-44CF-8620-E8D6AD45CFF2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0C5154-1112-484E-A1E3-272A49BF7090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F2BF3E-9840-404B-8F2E-0D59A08496AF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73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A13742-3EEA-45AC-98A4-B50DFDAD1711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010383-4B07-43FC-B047-60D730EDAAE4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64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6F20BD-4FAD-464A-9D6C-CAF1D628D95A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CBAD28-1000-46B4-8FC3-42DC29700443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7F669B-8586-4D1E-A1FE-4011B43F6B28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77A86C-8D16-405D-B79F-AF818E411E59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A9917D-139B-433D-A340-8F677D56178F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6948C2-EAEF-4F9B-BEC3-590303333807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9A5F1A-6591-4799-87FB-6E4368059263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7E4EF3-264F-4A7C-A3F8-0FB481DCEC4F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3BB63A-BE24-4E58-82DF-83CF6879EF78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Wisley.-Mosaicultura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66EAC6-2D1E-415E-8904-1849BBDAB3C9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2B15AD-5532-46AB-B31F-A5577E33E885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Wisley.-Wild Garden</a:t>
            </a:r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0C2F89B-CA34-45E5-B733-C10C46BCADAD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1EB40F-546C-4DB5-B80A-02AFEFC05A26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546754-6D12-4F1B-A90B-069326B9A2C3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87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7DB136-6515-40CB-8A33-DC26A601D3DF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83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8534C6-74CB-4E59-8656-1D4D2603D9E5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84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5FE7CA-B8BF-4258-91FE-C17A64E0B193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86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DBE278-CB2A-4A00-8582-6E8DA283EDAB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88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4E044E-007A-45EA-8F17-8257E0106CA0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39DCDA-4D40-4D29-9D23-DA0AA0F515C3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3D0D47-2876-415C-9B50-69520B05F8B0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42A418-BA69-4D63-92FB-EA2E232B4C3E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3FDB09-2F51-4D3C-BB3D-B07B28E51726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FE204E-B80F-4618-A5B4-B93345D4ED66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555BAA-7355-4460-917D-56961BD9A002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E9DCAF-D1EE-46D6-B5D7-89D56053BBBC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Wilsey</a:t>
            </a:r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B245D0-1DD5-4534-956F-EC802675EB04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AD9A81-D846-42DF-9952-73D87350EB7B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Wisley.-Lathyrus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6C3B4-EC1D-4BCA-BEF3-0DCF89D7090D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DE872-A2E3-446F-8FD0-29EDBBD32B07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E8D9B9-D523-4A34-80B3-01F394D60291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4048D5-3F51-435C-8293-C3AE40013F38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F37D3A-6EEF-4617-9E05-9203DDF93ABA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4FABA3-A80A-42EE-8393-1C9A06053EE3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69C6B6-0161-4098-9F47-5AD64EF79764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8E9E92-0CB7-4328-B85F-4C85D845E44E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EC71D-4E6D-4179-BCD0-92C37F6F4A59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2CB36A-F23B-4599-B42F-C3954C2E1DE7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4463CA-C7D2-4F20-89D1-5BBEE89E7A63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1C9119-DACF-41D9-AC0B-CA4DCBCD88F8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DF04B5-A37E-44F7-8D46-69B5364CDEE4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C79D2E-3B91-459C-BC6E-63A7EB6E43E9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6EC16E-F6EA-4049-9164-5C63DE80302F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526A3D-C673-4C16-8D88-29A435711CFE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C327B3-F0A3-4216-A61A-8F1FE1590A9A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8440A-911A-4CE2-B0DB-61F4267DB3B2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D2A59B-1B24-412B-B36F-0E6F90007AD5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B7B4A9-0683-4435-BAC8-3F0A76B5C012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Wisley.-Crocus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B20CEE-D704-4986-AD21-51BFC3EDB92D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630E23-7955-4FEF-8F37-BF761E725857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A7009B-8DC2-40A3-9014-90C5354E2DC8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818E09-8CAA-41FF-9521-6E511FA4C5FC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DD87DD-E3AB-4421-98A6-173DCFEB549F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46450-01FF-4FCC-97C6-BBDCFD7B41E2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Wisley.-Wisteria Arch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18377F-5539-409C-8777-4F8838402597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462464" cy="244827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JARDINES.-JARDINES INGLESES.-Royal Horticultural Society.-Wisley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550822"/>
            <a:ext cx="5040560" cy="1371600"/>
          </a:xfrm>
        </p:spPr>
        <p:txBody>
          <a:bodyPr>
            <a:normAutofit/>
          </a:bodyPr>
          <a:lstStyle/>
          <a:p>
            <a:r>
              <a:rPr lang="es-ES" dirty="0"/>
              <a:t>Seleccion de textos y fotografias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Wisley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99176" cy="4873752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dirty="0"/>
              <a:t>El </a:t>
            </a:r>
            <a:r>
              <a:rPr lang="es-ES" sz="2600" b="1" dirty="0"/>
              <a:t>Jardín de la Real Sociedad de Horticultura en Wisley</a:t>
            </a:r>
            <a:r>
              <a:rPr lang="es-ES" sz="2600" dirty="0"/>
              <a:t> es un jardín botánico de 60 hectáreas de extensión, administrado por la Royal Horticultural Society, que se encuentra en </a:t>
            </a:r>
            <a:r>
              <a:rPr lang="es-ES" sz="2600" b="1" dirty="0"/>
              <a:t>Wisley </a:t>
            </a:r>
            <a:r>
              <a:rPr lang="es-ES" sz="2600" dirty="0"/>
              <a:t>en el condado inglés de Surrey al sur de Londres.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dirty="0"/>
              <a:t>Es uno de los cuatro jardines públicos administrados por la Royal Horticultural Society. en el Reino Unido.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dirty="0"/>
              <a:t>Siendo el tercer jardín público más visitado en el Reino Unido.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1126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/>
          <a:lstStyle/>
          <a:p>
            <a:r>
              <a:rPr lang="es-ES" dirty="0"/>
              <a:t>Wisley fue creado en la época victoriana por el empresario y miembro de la RHS George Ferguson Wilson, quien adquirió 243,000 m²de terreno en 1878 estableciendo el « Oakwood Experimental Garden » en parte de estos terrenos, donde procuró "hacer que las plantas difíciles pudieran crecer con éxito“.</a:t>
            </a:r>
          </a:p>
          <a:p>
            <a:r>
              <a:rPr lang="es-ES" dirty="0"/>
              <a:t>Wilson murió en 1902 y Oakwood y la granja colindante de Glebe fueron compradas por sir Thomas Hanbury el creador del celebrado jardín La Mortola en la Riviera italiana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0419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250"/>
            <a:ext cx="7643192" cy="5695950"/>
          </a:xfrm>
        </p:spPr>
        <p:txBody>
          <a:bodyPr>
            <a:normAutofit fontScale="925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dirty="0"/>
              <a:t>El nuevo propietario donó ambos sitios a la RHS al año siguiente. Wisley se ha desarrollado constantemente desde entonces y actualmente es un jardín grande y diverso que abarca  (m² 971.000).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dirty="0"/>
              <a:t>Además de numerosos jardines formales e informales ornamentales, varios invernaderos y un extenso arboretum, incluye una maqueta a escala de los jardines donde los visitantes pueden ojear los jardines a visitar, y un campo de ensayos donde se determinan los nuevos cultivares.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s-ES" sz="2600" dirty="0"/>
              <a:t>En abril de 2005 Alan Titchmarsh cortó el césped para marcar el comienzo de la construcción del invernadero del bicentenario. </a:t>
            </a:r>
            <a:br>
              <a:rPr lang="es-ES" dirty="0"/>
            </a:br>
            <a:endParaRPr lang="es-E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8148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250"/>
            <a:ext cx="7643192" cy="5695950"/>
          </a:xfrm>
        </p:spPr>
        <p:txBody>
          <a:bodyPr/>
          <a:lstStyle/>
          <a:p>
            <a:pPr eaLnBrk="1" hangingPunct="1"/>
            <a:r>
              <a:rPr lang="es-ES" sz="2400" dirty="0"/>
              <a:t>Esta nueva estructura de gran envergadura cubre ( 3.000 m²) y junto a un lago de nueva construcción al mismo tiempo. </a:t>
            </a:r>
          </a:p>
          <a:p>
            <a:pPr eaLnBrk="1" hangingPunct="1"/>
            <a:r>
              <a:rPr lang="es-ES" sz="2400" dirty="0"/>
              <a:t>Se divide en tres zonas que albergan plantas que representan los climas del desierto, tropical y templado. </a:t>
            </a:r>
          </a:p>
          <a:p>
            <a:pPr eaLnBrk="1" hangingPunct="1"/>
            <a:r>
              <a:rPr lang="es-ES" sz="2400" dirty="0"/>
              <a:t>Fue presupuestado en £7.7 millones y se abrió al público el 26 de junio del 2007.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429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Wisley Gardens.-z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1075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Wisley Gardens.-z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798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Wister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899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Wisley Gardens.-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275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Wisley_ Gardens.-Ent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078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Wisley Gardens (76)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940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Wisley Gardens.-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053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Wisley Gardens.-Jardin de acuatic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711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Wisley Gardens (78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586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Wisley G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349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Wisley Gardens.-x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387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3 Imagen" descr="Wisley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8141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Wisley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109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Wisley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948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Wisley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784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Wisley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83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Wisley Gardens.-x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850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Wisley Gardens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063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Wisley Lily 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940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Wisley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69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Wisley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7035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Wisley Garden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73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Wisley Rock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030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Wisley Gardens en ver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445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2 Imagen" descr="Wisley Gardens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902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Wisley Gardens.-x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676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Wisley Gardens.-x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848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Wisley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8211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Wisley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6549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Wisley.-x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60322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Wisley Gardens.-1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993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Wisley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929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Wisley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891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Wisley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6588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Wisley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0707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Wisley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6569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Wisley.-Exibicion de Bonsa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961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Wisley.-Bonsais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6954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Wisley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8077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Wisley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4557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Wisley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2790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Wisley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8495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Wisley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2673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Wisley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33295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Wisley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6062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Wisley.-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4196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Wisley.- Rock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1638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Wisley.-Fritillaria imperial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3718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Wisley.-Great Dix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6317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Wisley Gardens.-x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1626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Wisle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5721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3 Imagen" descr="Wisley.-Wild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4322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Wisley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1772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Wisley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5768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2 Imagen" descr="Wisley  .Rock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87827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Wisley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8667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2 Imagen" descr="Wisley 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0891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Wisley .-Mixed bord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5869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Wisley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5598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Wisley Gardens.-.-x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940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2 Imagen" descr="Wisley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9218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Wisley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0514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Wisley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9210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Wisley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983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Wisley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1386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Wisley.- Delphinium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4077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Wisley.-Delphiniums Pin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1992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Wisley Gardens.-Delphinium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14346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Wisley Gardens.-Delphinium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0819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Wisley Sweet Pe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30041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2 Imagen" descr="Wisley Gardens.-Tagete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68722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Wisley Gardens.-Estanque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3" name="2 Imagen" descr="Wisley Gardens.-Calas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27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9826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Wisley gardens.-rhododendro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43350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Wisley Gardens.-Surre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3387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Wisley Gardens.-x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5656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Wisley Gardens.-x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1762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Wisley Gardens.-x1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92613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Wisley Gardens.-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1919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Wisley Gardens.-x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3383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Wisley Gardens.-x1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78330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Wisley Gardens (27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655134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Wisley Gardens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3580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Wisley Gardens (6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91556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Wisley Gardens (11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4987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Wisley Gardens (1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0"/>
            <a:ext cx="4859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2 Imagen" descr="Wisley Gardens (14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63739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Wisley Gardens (3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2 Imagen" descr="Wisley Gardens (74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1529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2 Imagen" descr="Wisley Gardens (67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0009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Wisley Gardens (70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70741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Wisley_Gardens.-Glass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43448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2 Imagen" descr="Wisley_ Gardens.-Crocus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99305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Wisley_Gardens.-Rocke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74861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Wisley Gardens.-Wister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95756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2 Imagen" descr="Wistaria chinens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32363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Wistaria Chinensis ros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91990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Wisteria 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1027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Wisteria Ar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8067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489</Words>
  <Application>Microsoft Office PowerPoint</Application>
  <PresentationFormat>Presentación en pantalla (4:3)</PresentationFormat>
  <Paragraphs>199</Paragraphs>
  <Slides>101</Slides>
  <Notes>92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101</vt:i4>
      </vt:variant>
    </vt:vector>
  </HeadingPairs>
  <TitlesOfParts>
    <vt:vector size="106" baseType="lpstr">
      <vt:lpstr>Calibri</vt:lpstr>
      <vt:lpstr>Century Schoolbook</vt:lpstr>
      <vt:lpstr>Wingdings</vt:lpstr>
      <vt:lpstr>Wingdings 2</vt:lpstr>
      <vt:lpstr>Default Theme</vt:lpstr>
      <vt:lpstr>EUROPA.-LA VUELTA AL MUNDO EN 885 JARDINES.-JARDINES INGLESES.-Royal Horticultural Society.-Wisley </vt:lpstr>
      <vt:lpstr>Wisley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11</cp:revision>
  <dcterms:created xsi:type="dcterms:W3CDTF">2013-09-08T06:06:48Z</dcterms:created>
  <dcterms:modified xsi:type="dcterms:W3CDTF">2018-03-12T18:47:53Z</dcterms:modified>
</cp:coreProperties>
</file>