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07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viewProps" Target="view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D19F7-937D-4537-8FD7-7374FF8E2115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F3244-0409-4F54-B649-8D234B090B9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538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Sissinghurst.-Plano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CA5A01-D79C-4FCA-B1E6-4893B3056F9B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Sissinghurst.-Priest´s House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A2B78D-E942-473C-B4DD-5F73AD6009D6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Sissinghurst.-Priest´s House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15B5FC-36EC-415C-91D8-1E6D6B535A26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E392DD-D191-4451-9934-55AF7C8973C1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C98A84-B3D5-4419-A71F-6AE765D222D1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659309-9CD2-44F5-A14F-9D927F02018C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E6DC4-B9D3-448F-B273-018CFC718F86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1E9E6C-7750-4D07-98A6-7863DB393C06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E94E9D-18C3-491A-97D3-3849FE8132E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712386-BE07-4253-B71C-B55DBE47D4F8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Sissinghurst.-Tower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D16EF8-E2DA-479B-B040-67F837A9A864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54D8C-1F88-4AD5-8C8D-A09B9600CDD9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3EA53B-26B1-4454-B61F-23463E116FA3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EFF510-428B-42B9-8FFD-FD398A920407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75DB09-E60D-4913-9C93-415BE9878EC6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E0ED46-2C63-4EF7-9966-99D0F5ABDE63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3CE4CD-5D41-468A-81BF-EE82A37B59D4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D03DF6-5F1B-4F53-AAF9-F3B2380CA57F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E2BD40-A341-4967-AF84-558F56DC103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BE0DA4-2209-474C-8B05-8C0322A0A56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5E701D-B180-46C0-81EE-B85948263B97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FF55C1-6D6D-4CA3-BA84-FF5B0F9D546F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7E2323-9981-4557-B6C5-C6FD985CB4D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D8C566-FE3E-4D10-8A99-14DF91CB2DCF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08ED1B-24B0-40AD-BD8E-A4DFE991E7EC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Sissinghurst.-Rose Garden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6E3F70-78F1-42E3-B828-86A2E736E39E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FDD9B4-202D-4A81-AEBB-6E563E95F23C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7FE6AF-F480-4AFE-805A-EFEA0268BB3E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87CE25-4F73-4786-B676-88F75FA1656B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210393-729F-4A85-B0B7-68919DBC62FA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FE7A30-A9E9-49E2-9D8C-43F79EF65A61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9B5F72-38AE-4C11-AE33-0CD6EDE12A03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C6678D-9AB1-490C-97B3-29C8624D4E9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1AAA92-20A1-4035-9340-DBCA207F220D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B6ECD2-2533-4095-98FC-F1FA1A9FDC4F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F19AB0-0E7B-4B0D-818D-70211E222DF2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1C4854-D5FD-45EB-99E9-908FAB735D0D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D82AAE-1F47-4F88-87FD-8119386F1CD7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D4B0D7-79A0-4231-B52C-71203EB2ABD6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9D7EC1-6632-4B6C-BC1A-6EEEA24C22E5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CBAC62-4FD8-4534-823A-7C02F0811BE9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0D4F11-8E0C-4CD5-9A35-4E2DD44130F2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90668-6D53-4309-9A0A-5794068500C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E5FE2F-6D77-4E83-B613-34A6903D8031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FDA3C1-C7AC-4490-89DB-527FFC47B33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D8D22A-893B-4BED-B9CB-ABC9D8AEE3D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5E95E6-A4C2-4F06-8045-5A412BDBBF42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066BAF-D939-4153-A39B-9AA597E482B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592C06-D439-4956-8A0B-631A9597B515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8814E4-9BC4-4FE3-9934-C7FFBD9BF2B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1DBB83-8B0B-457D-B983-34C71B318625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346494-0247-4DBD-B967-7F00F6A8ED7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04B6F6-0542-43C1-9940-73B7246A929F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99160-D46E-4F2B-AF94-59D9E64B9E7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EF154A-EB19-446D-A5BB-C2207699BA4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EBB6DC-7CAD-4487-A5E2-0521CF9906F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Sissinghurst.-Nuttery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DAF7A2-E94F-4982-9D9A-CD403CD1668C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4A101A-74ED-4467-80B7-180304AC71AF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0AF238-803D-4290-AD33-F51C47DEDA5A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06C695-89FD-495F-90FE-1ADF6A80DDEC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Sissinghurst.-Desde la torre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0A3765-C595-4129-8B48-27BCB8FB3AEE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2FB14F-6D32-45C9-BA8E-9B39DA76B82D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792967-F365-4533-8D62-9F76A4121D8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03CD35-8C78-4BA7-ABF1-A8C5AC580F15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751030-6AE4-4A09-9BBE-EFA6839F6F7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C6FFCD-AA73-4626-8D70-0BE46C367B0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F58A7B-A3C3-492F-9889-BCCF76AB863F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DBC68E-1419-4896-A806-F53BE186AE9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DEEA81-9F54-44C3-9E50-5D073DC3E6EC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62F127-E517-4162-931F-BD1E8FBCE0A1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193253-133A-43F2-853A-C0BF9431F770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18BB76-59D9-48AD-9C03-1C2B94984BA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EDC89C-B20F-4D05-9904-CD66AE5E2275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A60B04-B890-42CB-91DD-D9CBDE14D374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858059-A6D1-4581-A2AA-E80AA95D28D5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7645F7-E3AB-491D-B7E2-5BA986A5C139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1C41DB-3CAB-46B0-B426-ABEAC1556DAA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3FDE25-83C4-40E9-8D9B-C055FBA55A1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F28FD1-DD32-4DF8-BD99-23664527AECB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00588-5426-4A44-BD04-72C8F3E3C66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31A5FD-F8FA-4A81-BBBB-1EF945671F4D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58A32E-94C1-4E41-9A20-0978E5F89931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461C34-2218-4AA0-A9AF-2BFD42D88B88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62B9BF-CD82-4138-9065-916787D9F2B3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179640-D419-4506-BECE-A1E8A01FC0C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CAE50B-F274-4F67-B192-A881DDE3E39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599AF2-C903-4C62-B4DA-0675FF19669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323D00-2633-4A79-B8E1-4E683A4230E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9CF952-3D85-413C-A1CC-5F2F820553D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675B10-E0EA-4BF5-B823-3170F46CA03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54587-2046-457A-A186-C9669249F918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004D04-D413-4612-A9FC-E869C009A8FF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623119-F1A2-49FD-AA49-71C06F9BC6FF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749BB1-1765-49B6-96A2-1D4B2FCBF838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02DED5-6772-4E1D-BEDE-53ECDB43771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3F1D88-9927-47C5-BCB6-B172FF644D7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Gardens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98672B-2CEE-4BDD-9FE9-582895EC6F5F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B12D21-BDBF-41DD-8055-EF5C665B2AC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4D8A41-F121-4915-A379-00DC53C280B3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Sissinghurst.-White Garden.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2AA4BE-F1F8-4BE5-8BB1-E64E7DB324F3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FC1C0-456C-43CD-A7E1-2233DD3C57FE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1A8B9-8D6B-40AB-8855-3CD1F430C01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2055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4CF524A-DCCC-4CE3-B2B2-11332D1F4799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EE4CDD-7FEE-4DF2-B5BB-5D11D052B7A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972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7710D-6A61-4E40-9CF9-DB2D5F5FC32E}" type="datetimeFigureOut">
              <a:rPr lang="es-ES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F257A-17E8-4A12-BA23-E1065F3779C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9743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BE6C3-5837-4B11-B7EC-5A1AB93240A8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C294F-3EB2-40E5-BA7C-8D6ACC5393D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013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F3918-E013-40E1-8DBE-BC1DE729F974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2FDF2-D9E1-4CB2-AE11-5505DCB7107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5560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1EFEE94-2690-4AD8-B4DB-92B61CBCD4DC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4B57D44-7E9D-48DD-A412-2336CF9B5C8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00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6D09B-51B9-4F68-91DE-CEC4ABDB3372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06AEF-5C87-44A2-87FE-440BDE68FA1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0853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7D69A93-E4CD-4ABB-8A90-4B9BB349B2C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4D0A440-77F9-4B10-8F4D-49357BF4406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950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A8A6A9E-D965-42AC-82BB-0DAD051DB303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E1CA498-7387-4549-8785-EB0B8B04383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95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AFD54-78D1-487A-BB17-D652E817FA50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97210-97AD-4313-BAE1-59D6475CF75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768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9F0A5-90FF-4B43-BDCD-84F73A010A1D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578B9-4E04-43EB-A7E3-172AC2D3C26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566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C62395-F8AD-4147-AD86-5D49DE50C90E}" type="datetimeFigureOut">
              <a:rPr lang="es-ES">
                <a:solidFill>
                  <a:srgbClr val="575F6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12/03/2018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3F2277-DA34-446C-96C2-6F803B2E0BF3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2915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462464" cy="259228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JARDINES.-JARDINES INGLESES.-SISSINGHURST  GARDENS</a:t>
            </a:r>
            <a:br>
              <a:rPr lang="es-ES" sz="3200" dirty="0"/>
            </a:b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581128"/>
            <a:ext cx="5057328" cy="1371600"/>
          </a:xfrm>
        </p:spPr>
        <p:txBody>
          <a:bodyPr>
            <a:normAutofit/>
          </a:bodyPr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Sissinghurtst Gardens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00125"/>
            <a:ext cx="7571184" cy="5126038"/>
          </a:xfrm>
        </p:spPr>
        <p:txBody>
          <a:bodyPr/>
          <a:lstStyle/>
          <a:p>
            <a:r>
              <a:rPr lang="es-ES" dirty="0"/>
              <a:t>El jardín de Sissinghurst está en el Weald of Kent, cerca de Cranbrook, Goudhurst y Tenterden.. Se encuentra cerca de un paisaje designado  </a:t>
            </a:r>
            <a:r>
              <a:rPr lang="es-ES" i="1" dirty="0"/>
              <a:t>belleza natural.</a:t>
            </a:r>
            <a:r>
              <a:rPr lang="es-ES" dirty="0"/>
              <a:t> </a:t>
            </a:r>
          </a:p>
          <a:p>
            <a:r>
              <a:rPr lang="es-ES" dirty="0"/>
              <a:t>La propiedad  está gestionada por </a:t>
            </a:r>
            <a:r>
              <a:rPr lang="es-ES" i="1" dirty="0"/>
              <a:t>el National Trust.</a:t>
            </a:r>
            <a:r>
              <a:rPr lang="es-ES" dirty="0"/>
              <a:t> </a:t>
            </a:r>
          </a:p>
          <a:p>
            <a:r>
              <a:rPr lang="es-ES" dirty="0"/>
              <a:t>El jardín fue creado por Vita Sackville-West y Harold Nicolson en la década de 1930. En aquel momento, el lugar estaba  muy deteriorado.</a:t>
            </a:r>
          </a:p>
          <a:p>
            <a:r>
              <a:rPr lang="es-ES" dirty="0"/>
              <a:t>Una casa solariega de piedra rodeada por un foso, fue construida en la Edad Media. </a:t>
            </a:r>
          </a:p>
          <a:p>
            <a:r>
              <a:rPr lang="es-ES" dirty="0"/>
              <a:t>Dos piernas del foso sobreviven - una tercera se convirtió en el "foso Walk ‘ de césped  ahora.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288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427168" cy="5768975"/>
          </a:xfrm>
        </p:spPr>
        <p:txBody>
          <a:bodyPr/>
          <a:lstStyle/>
          <a:p>
            <a:r>
              <a:rPr lang="es-ES" dirty="0"/>
              <a:t>El edificio original fue sustituido en el siglo XV por una  gran casa  construida por la familia Baker - emparentada por matrimonio con el Sackvilles de Knowle. </a:t>
            </a:r>
          </a:p>
          <a:p>
            <a:r>
              <a:rPr lang="es-ES" dirty="0"/>
              <a:t>Se deja al Gobierno entre 1756 y 1763 como un campo para presos franceses de guerra.</a:t>
            </a:r>
          </a:p>
          <a:p>
            <a:r>
              <a:rPr lang="es-ES" dirty="0"/>
              <a:t> Los prisioneros fueron maltratados – como lo fue el sitio en general, y gran parte fue demolida. </a:t>
            </a:r>
          </a:p>
          <a:p>
            <a:r>
              <a:rPr lang="es-ES" dirty="0"/>
              <a:t>. Vita y Harold lo  compraron en 1930 y comenzó a construir el jardín que hoy conocemos.</a:t>
            </a:r>
          </a:p>
          <a:p>
            <a:r>
              <a:rPr lang="es-ES" dirty="0"/>
              <a:t> Fue abierto al público en 1938 - la tasa de entrada fue un chelín (£ 0,05).  Los visitantes tuvieron el sobrenombre de 'shillingses ", sin embargo el término no era peyorativo</a:t>
            </a:r>
          </a:p>
          <a:p>
            <a:r>
              <a:rPr lang="es-ES" dirty="0"/>
              <a:t>. Vita escribió  el New Statesman en 1939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562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643192" cy="5768975"/>
          </a:xfrm>
        </p:spPr>
        <p:txBody>
          <a:bodyPr/>
          <a:lstStyle/>
          <a:p>
            <a:r>
              <a:rPr lang="es-ES" dirty="0"/>
              <a:t>El jardín es de hecho una serie de alrededor  diez jardines separados, todos deliciosamente diferentes.</a:t>
            </a:r>
          </a:p>
          <a:p>
            <a:r>
              <a:rPr lang="es-ES" dirty="0"/>
              <a:t> Los muros y de setos separan los jardines, dando al visitante una impresión de paz y sosiego</a:t>
            </a:r>
          </a:p>
          <a:p>
            <a:r>
              <a:rPr lang="es-ES" dirty="0"/>
              <a:t>En un día soleado no hay casi nada mejor que hacer. </a:t>
            </a:r>
          </a:p>
          <a:p>
            <a:r>
              <a:rPr lang="es-ES" dirty="0"/>
              <a:t>El National Trust se hizo cargo de los jardines en 1967.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3377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sismap4col_transp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70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Priest´s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555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pries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55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way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717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3 Imagen" descr="p14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30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15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66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17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226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pb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942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p13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72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tl2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694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tl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587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tljun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220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towerfromlaw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620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tl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659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tl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60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tl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019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tl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06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tl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371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b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448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pb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192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urple bord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596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qq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031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rc_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049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rg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897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r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403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r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742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rg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0" y="0"/>
            <a:ext cx="5149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2 Imagen" descr="rgej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790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rgapr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82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rgdn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27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 descr="rgdn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318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rgej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813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rge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713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rgjul2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256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rg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281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rgtlju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281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c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103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c2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266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cjun01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5493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issighurst.-misc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134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issingh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043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088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issinghurs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1717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issinghurs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9009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issinghurs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933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issinghurs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780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issinghurs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0056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issinghurs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927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issinghurs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510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issinghurst.-06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3856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issinghurs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5355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issinghurs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726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issinghurs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2614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Sissinghurs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7042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2 Imagen" descr="Sissinghurst.-p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719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sissinghurst.-aug01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9678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su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711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he Nutt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9497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l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4249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lr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6265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ower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366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owe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2993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ower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8307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ow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916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ower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160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ower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3637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ower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1036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ower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918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tower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0959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ower fr orch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704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ta02_autum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2562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ta0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8793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ta02_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8828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ta02_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5365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tta02_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551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tta02_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3728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tta02_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671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77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g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101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g69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7023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all1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048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wg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4550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wg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6803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w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4338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w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281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g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590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g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1455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g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070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g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0781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g69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5382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g69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30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g69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88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g69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5038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g69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0169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g69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9469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g69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02190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g_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633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g_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9196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g_fl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9026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g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236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gjul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6141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gw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332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</TotalTime>
  <Words>631</Words>
  <Application>Microsoft Office PowerPoint</Application>
  <PresentationFormat>Presentación en pantalla (4:3)</PresentationFormat>
  <Paragraphs>219</Paragraphs>
  <Slides>104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104</vt:i4>
      </vt:variant>
    </vt:vector>
  </HeadingPairs>
  <TitlesOfParts>
    <vt:vector size="111" baseType="lpstr">
      <vt:lpstr>Arial</vt:lpstr>
      <vt:lpstr>Calibri</vt:lpstr>
      <vt:lpstr>Century Schoolbook</vt:lpstr>
      <vt:lpstr>Wingdings</vt:lpstr>
      <vt:lpstr>Wingdings 2</vt:lpstr>
      <vt:lpstr>Default Theme</vt:lpstr>
      <vt:lpstr>Mirador</vt:lpstr>
      <vt:lpstr>EUROPA.-LA VUELTA AL MUNDO EN 885 JARDINES.-JARDINES INGLESES.-SISSINGHURST  GARDENS </vt:lpstr>
      <vt:lpstr>Sissinghurtst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2018-03-12T18:49:44Z</dcterms:modified>
</cp:coreProperties>
</file>