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3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8A997-4C70-4290-82F1-9175E7D3ED0B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42D64-5C6E-427A-A02D-86990D509D2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50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94D8C80-5FC8-4DC4-95C0-C53FEC8BB23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064716F-8A46-47B5-8601-C8CCF9E0CC6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1644049-ADAF-460B-A946-1B03357C891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C9752B1-1BED-4CA6-9703-2A6F1FE53DF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894616D-5D41-4D8E-9C01-2869256FF19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4AAC72-858B-4468-9426-3A057257DF8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B4C1590-65C6-4F26-B602-22632AA78E6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7901E14-805E-42A0-9DE7-9E8A5E36F85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6980CD8-D21D-4E92-88E0-3493A147224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7F05B7B-5287-4CC8-9584-07DFB6BC8AD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96CD30D-F005-490E-AF34-23193450CD0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AAF4E73-FFD5-4699-92B7-73EFC4D22F0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D2BED8C-F5B4-480D-8E4C-9BE38FAC8BD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7B58C59-A32D-4879-80EB-7319B120B52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21BF2AE-D21B-419F-A75C-1F170F0258F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50D78C7-E686-4799-BA69-912335E522B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CD52BA8-5DF8-4092-88CA-C91341095E6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B0F2234-2E27-4DDC-9188-3D79D0A78A6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Tulipanes en Giverny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CE690BE-B48C-46FC-A133-43CDD1BAD56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DDFA93C-374A-4991-A234-FE5EFC5ABB2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03B863D-F97B-44DA-BF54-9C145343AA8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7118F9-D105-4507-B01B-6E72D32F84E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63CD3B1-E939-4068-AF3A-37A8617514A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7BF3C5B-A80F-491F-AF0F-78FB038D753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5664B3-F36D-41C6-82E3-77488144A85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Clemátides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BFA4561-BF6D-4BD9-98EB-6757F108A27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Gladiolos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701F4A-2713-4DB5-B4D6-5C77C8F8491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Lychnis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7F439BA-9FC3-4448-94C1-EB7C6F29AFA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3083A5F-FE85-404F-8A9A-34918EFDD8F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513C489-477C-426F-95CA-6DF6B77BEBF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96DAAD-B961-46DD-936C-8B9C8CCB5A4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832B1EF-4DA0-43C9-A53C-EF5107A47D1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03C05A6-A3DF-4F90-BB59-9CC6CEB642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7DB17C0-FA93-421A-8560-7BF41E6EB41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21ACEA2-1D37-4609-A856-F07FD4F51A6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E965D59-1D44-4C89-BCE2-1E3F99B4127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2968B0A-4270-492B-B936-9DC8DEEE3DA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5358A43-77C2-4C61-91CE-C001E079E88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Glicina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F098695-9154-45D4-B787-94D51C583BF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Giverny.-Boatman in pond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38CF1CA-5370-4B8B-80F1-81BD427BE84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Glicina blanca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64369B9-8C08-4233-BAE3-79A96CA8FD6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E59A404-40EE-427F-A746-CBB52806C13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7011D41-EDCB-450B-AC2A-8017487A58F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804B6FD-A5A2-47B2-BDB4-DC401CC6A68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8A3BD6C-719B-4325-9FC3-0073AE1D22B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BDE20DC-A07D-4208-9241-624249E0E3B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Monet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620688"/>
            <a:ext cx="6622504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</a:t>
            </a:r>
            <a:br>
              <a:rPr lang="es-ES" sz="3200" dirty="0"/>
            </a:br>
            <a:r>
              <a:rPr lang="es-ES" sz="3200" dirty="0"/>
              <a:t>JARDINES REMARCABLES DE FRANCIA.-CLAUDE MONET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365104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Jardins de Claude Monet.-Giverny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041976" cy="4248894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 principios de mayo de 1883, Monet y su numerosa familia alquiló una casa y  8.100 m </a:t>
            </a:r>
            <a:r>
              <a:rPr lang="es-ES" baseline="30000" dirty="0"/>
              <a:t>2</a:t>
            </a:r>
            <a:r>
              <a:rPr lang="es-ES" dirty="0"/>
              <a:t> de un terrateniente local.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estaba situada cerca de la carretera principal entre las ciudades de Vernon y Gasny en Giverny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Hubo un granero que servía como taller de pintura, huertas y un pequeño jardín.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25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casa estaba lo suficientemente cerca de las escuelas locales para que los niños asistan y el paisaje que ofrece muchos motivos adecuados para el trabajo de Monet. </a:t>
            </a:r>
          </a:p>
          <a:p>
            <a:r>
              <a:rPr lang="es-ES" dirty="0"/>
              <a:t>La familia trabajó y construyó los jardines de Monet y la fortuna comenzó a cambiar para bien como y tuvo cada vez mayor éxito en la venta de sus pinturas.</a:t>
            </a:r>
          </a:p>
          <a:p>
            <a:pPr eaLnBrk="1" hangingPunct="1"/>
            <a:r>
              <a:rPr lang="es-ES" sz="2400" dirty="0"/>
              <a:t>En noviembre de 1890, Monet fue lo suficientemente prósperos como para comprar la casa, los edificios de los alrededores y la tierra de sus jardines.. Durante la década de 1890, Monet construyó un invernadero y un segundo estudio, un edificio amplio bien iluminado con tragaluces</a:t>
            </a:r>
          </a:p>
        </p:txBody>
      </p:sp>
    </p:spTree>
    <p:extLst>
      <p:ext uri="{BB962C8B-B14F-4D97-AF65-F5344CB8AC3E}">
        <p14:creationId xmlns:p14="http://schemas.microsoft.com/office/powerpoint/2010/main" val="181089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r>
              <a:rPr lang="es-ES" dirty="0"/>
              <a:t>A partir de los años 1880 y 1890 hasta el final de su vida en 1926, Monet trabajó en "serie" pinturas, en el que se representa un tema en diferentes condiciones de luz y tiempo. </a:t>
            </a:r>
          </a:p>
          <a:p>
            <a:r>
              <a:rPr lang="es-ES" dirty="0"/>
              <a:t>Su serie expuso por primera vez, como tal, de Paja , pintadas de diferentes puntos de vista y en diferentes momentos del día. Quince de las pinturas se exhibieron en la galería Durand-Ruel en 1891.</a:t>
            </a:r>
          </a:p>
          <a:p>
            <a:r>
              <a:rPr lang="es-ES" dirty="0"/>
              <a:t>Más tarde se produjeron varias series de pinturas, entre ellas: la catedral de Rouen , álamos , el Parlamento , las mañanas en el Sena, y el lirios de agua que fueron pintados en su propiedad en Giverny.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91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476250"/>
            <a:ext cx="727330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El Clos Normando </a:t>
            </a:r>
          </a:p>
          <a:p>
            <a:pPr eaLnBrk="1" hangingPunct="1"/>
            <a:r>
              <a:rPr lang="es-ES" sz="2400" dirty="0"/>
              <a:t>Cuando Monet y su familia se estableció en Giverny en 1883 la pieza de terreno inclinado suavemente hacia abajo de la casa a la carretera se plantó con un huerto y cercado por altos muros de piedra. </a:t>
            </a:r>
          </a:p>
          <a:p>
            <a:pPr eaLnBrk="1" hangingPunct="1"/>
            <a:r>
              <a:rPr lang="es-ES" sz="2400" dirty="0"/>
              <a:t>Un pasillo central bordeado de pinos que separa en dos partes. </a:t>
            </a:r>
          </a:p>
          <a:p>
            <a:pPr eaLnBrk="1" hangingPunct="1"/>
            <a:r>
              <a:rPr lang="es-ES" sz="2400" dirty="0"/>
              <a:t>Monet tenía los pinos talados, dejando sólo los dos tejos más cercano a la casa para complacer a Alice. </a:t>
            </a:r>
          </a:p>
          <a:p>
            <a:pPr eaLnBrk="1" hangingPunct="1"/>
            <a:r>
              <a:rPr lang="es-ES" sz="2400" dirty="0"/>
              <a:t>A partir de este  Clos Normando de aproximadamente una hectárea, Monet realizó un jardín lleno de perspectivas, simetrías y colores</a:t>
            </a:r>
            <a:r>
              <a:rPr lang="es-ES" dirty="0"/>
              <a:t>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6287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terreno está dividido en parterres donde hay montones de flores de diferentes alturas para crear volumen..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Entre los árboles frutales y árboles ornamentales dominan los rosales trepadores, el tallo largo malvas y los bancos de color de plantas anuales.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Monet mezcla las flores mas simples (margaritas y amapolas) con las variedades más raras.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callejón central está cubierto por arcos de hierro sobre los que crecen rosales trepadores.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Otros rosales se prolongan a lo largo de la balaustrada de la casa.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Al final del verano las capuchinas  invaden el suelo en el callejón central.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341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sz="2400" dirty="0"/>
              <a:t>Claude Monet no le gustaban los jardines organizados ni limitados </a:t>
            </a:r>
          </a:p>
          <a:p>
            <a:pPr eaLnBrk="1" hangingPunct="1"/>
            <a:r>
              <a:rPr lang="es-ES" sz="2400" dirty="0"/>
              <a:t> Eligio las flores de acuerdo a sus colores y las dejó crecer  libremente. </a:t>
            </a:r>
          </a:p>
          <a:p>
            <a:pPr eaLnBrk="1" hangingPunct="1"/>
            <a:r>
              <a:rPr lang="es-ES" sz="2400" dirty="0"/>
              <a:t>Con el paso de los años desarrolló una pasión por la botánica, el intercambio de plantas con sus amigos Clemenceau y Caillebotte.</a:t>
            </a:r>
          </a:p>
          <a:p>
            <a:pPr eaLnBrk="1" hangingPunct="1"/>
            <a:r>
              <a:rPr lang="es-ES" sz="2400" dirty="0"/>
              <a:t>Siempre pendiente de  las variedades poco frecuentes,  compraba las plantas jóvenes a un gran precio. </a:t>
            </a:r>
          </a:p>
          <a:p>
            <a:pPr eaLnBrk="1" hangingPunct="1"/>
            <a:r>
              <a:rPr lang="es-ES" sz="2400" dirty="0"/>
              <a:t>"Todo mi dinero va a mi jardín", dijo. </a:t>
            </a:r>
          </a:p>
          <a:p>
            <a:pPr eaLnBrk="1" hangingPunct="1"/>
            <a:r>
              <a:rPr lang="es-ES" sz="2400" dirty="0"/>
              <a:t>Pero también: "Estoy en éxtasis". </a:t>
            </a:r>
          </a:p>
        </p:txBody>
      </p:sp>
    </p:spTree>
    <p:extLst>
      <p:ext uri="{BB962C8B-B14F-4D97-AF65-F5344CB8AC3E}">
        <p14:creationId xmlns:p14="http://schemas.microsoft.com/office/powerpoint/2010/main" val="258098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El jardín del agua </a:t>
            </a:r>
          </a:p>
          <a:p>
            <a:pPr eaLnBrk="1" hangingPunct="1"/>
            <a:r>
              <a:rPr lang="es-ES" sz="2400" dirty="0"/>
              <a:t>En 1893, diez años después de su llegada en Giverny, Monet compró la parcela de su propiedad de vecinos del otro lado del ferrocarril. </a:t>
            </a:r>
          </a:p>
          <a:p>
            <a:pPr eaLnBrk="1" hangingPunct="1"/>
            <a:r>
              <a:rPr lang="es-ES" sz="2400" dirty="0"/>
              <a:t>Estaba atravesado por un pequeño arroyo,  una desviación de la Epte, un afluente del río Sena.</a:t>
            </a:r>
          </a:p>
          <a:p>
            <a:pPr eaLnBrk="1" hangingPunct="1"/>
            <a:r>
              <a:rPr lang="es-ES" sz="2400" dirty="0"/>
              <a:t> Con el apoyo de la prefectura, Monet excavo un pequeño estanque , a pesar de que sus vecinos campesinos se opusieron. </a:t>
            </a:r>
          </a:p>
          <a:p>
            <a:pPr eaLnBrk="1" hangingPunct="1"/>
            <a:r>
              <a:rPr lang="es-ES" sz="2400" dirty="0"/>
              <a:t>Tenían miedo de que sus plantas extrañas envenenaran el agua. </a:t>
            </a:r>
          </a:p>
          <a:p>
            <a:pPr eaLnBrk="1" hangingPunct="1"/>
            <a:r>
              <a:rPr lang="es-ES" sz="2400" dirty="0"/>
              <a:t>Más tarde en el estanque sería ampliada a su tamaño actual. El jardín de agua está lleno de asimetrías y las curvas.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228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sz="2400" dirty="0"/>
              <a:t>Está inspirado en los jardines japoneses que Monet sabía de las impresiones que recogió con avidez. </a:t>
            </a:r>
            <a:br>
              <a:rPr lang="es-ES" sz="2400" dirty="0"/>
            </a:br>
            <a:r>
              <a:rPr lang="es-ES" sz="2400" dirty="0"/>
              <a:t>En este jardín de agua se encuentra el famoso puente japonés cubierto de glicinas, otros puentes más pequeños, sauces llorones, un bosque de bambú y sobre todo las famosas Nympheas que florecen todo el verano.</a:t>
            </a:r>
          </a:p>
          <a:p>
            <a:pPr eaLnBrk="1" hangingPunct="1"/>
            <a:r>
              <a:rPr lang="es-ES" sz="2400" dirty="0"/>
              <a:t>El estanque y la vegetación circundante formar un recinto separado de los alrededores. </a:t>
            </a:r>
          </a:p>
          <a:p>
            <a:pPr eaLnBrk="1" hangingPunct="1"/>
            <a:r>
              <a:rPr lang="es-ES" sz="2400" dirty="0"/>
              <a:t>Monet  encuentra su inspiración en este jardín de agua durante más de veinte años.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0090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Después de la serie del puente japonés, él se dedica a la decoración de la Orangerie.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Siempre en busca de la niebla y las transparencias, Monet se dedica menos a las flores que a la reflexión del agua, una especie de mundo al revés transfigurado por el líquido elemento.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  <a:r>
              <a:rPr lang="es-ES" b="1" dirty="0"/>
              <a:t>El puente japonés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Monet lo  había construido a través de un artesano local. En el momento en el jardín fue restaurado el puente estaba demasiado dañado para ser salvado.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. Tenía que ser reconstruido por una empresa de Vermont. Está hecho de madera de haya.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Las glicinas las planto Monet.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20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Restauración de la casa y el jardín de Monet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Después de la muerte de Claude Monet en 1926, su hijo Michel heredó la casa y el jardín de Giverny.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Él no vivía allí y era el paso de Monet y su hija Blanca que se hizo cargo de la propiedad.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Desafortunadamente después de la Segunda Guerra Mundial la casa y el jardín fueron abandonados.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1966 Michel Monet hizo la Académie des Beaux-Arts de su heredero.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1977 Gerald Van der Kemp fue nombrado Comisario de Giverny.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1665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Pero fue  Andre Devillers , quien tuvo la oportunidad de ir con Georges Truffaut - un jardinero distinguidos invitados a menudo a la mesa de Monet -quien le ayudó a reconstruir el jardín como estaba.. </a:t>
            </a:r>
          </a:p>
          <a:p>
            <a:r>
              <a:rPr lang="es-ES" dirty="0"/>
              <a:t>Casi diez años fueron necesarios para restaurar el jardín y la casa a su antiguo esplendor. </a:t>
            </a:r>
          </a:p>
          <a:p>
            <a:r>
              <a:rPr lang="es-ES" dirty="0"/>
              <a:t>No quedaba mucho.. Los cristales de efecto invernadero y las ventanas de la casa quedaron reducidos a pedazos después de los atentados. </a:t>
            </a:r>
          </a:p>
          <a:p>
            <a:r>
              <a:rPr lang="es-ES" dirty="0"/>
              <a:t>Los pisos y las vigas del techo se había podrido, una escalera se había derrumbado.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4300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Tres árboles fueron creciendo incluso en el estudio grande.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estanque tenía que excavarse de nuevo.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suelo del Clos Normando fue removido para encontrar el nivel del suelo original.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A continuación,se`plantaron las especies de flores iguales a las que Monet eligió en su tiempo . 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Gracias a generosos donantes, sobre todo de los EE.UU., la casa se le dio un lavado de cara.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 Los muebles antiguos fueron restaurados y las áreas de visitantes fueron habilitadas.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El vivero de plantas acuáticas de Latour Marliac suministro algunas variedades de nimphaeas.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8943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52513"/>
            <a:ext cx="1131887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Mo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64034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80610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14382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93451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iverny-nei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96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4678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043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98232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2638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laude Monet.-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468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laude Monet.-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485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laude Monet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682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Giverny.-Monet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825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63172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iverny.-arceau-bass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357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laude Monet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957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laude Monet.-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824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54314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laude Monet.-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604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39941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98497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67315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56442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86045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laude Monet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2 Imagen" descr="Claude Mone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69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27751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iberny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8088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6254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laude Monet.-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1989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tulip-givern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4942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15542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947841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920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laude Monet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4859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laude Mone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867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laude Monet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117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laude Monet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5883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laude Monet.-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2205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laude Monet.-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1122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laude Monet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4620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laude Monet.-giverny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651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Giverny.-mdig-tulip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9330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Giberny.-mig-jard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4574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laude Monet.-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955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Monet1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9952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Giverny.-printemps-giver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82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laude Monet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6746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laude Monet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477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Giverny.-rideau-clemati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406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giverny_les_jardi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795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Jardins de Mone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7003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Maison_de_Monet.-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927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net Gardens.-Flo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9829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2 Imagen" descr="Monet Garde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4783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net.-gladiol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5821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s de Monet.-giverny-tulip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9818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2 Imagen" descr="Jardins de Monet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1516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s de Monet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1350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2 Imagen" descr="Giverny.-lychn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397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rdins de Monet.-narcisses-mon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8983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onet.-Giverny.-Croc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0197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laude Monet.-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0846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laude Mone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9918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laude Monet.-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3511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laude Monet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5121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laude Monet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9283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Jardins de Monet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960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net.-Giberny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9249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net Water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7891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onet's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6465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net Water Garden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0392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009043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838061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701996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843173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428473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401287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311141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447208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930204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onet.-Giberny.-Pond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0892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Giverny.-glycine-po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3832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onet.-Giberny.-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8329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onet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3361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s de Monets-water-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8401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Giverny.-Boatman in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6184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2 Imagen" descr="Giverny_nymph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4442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onet Garden.-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91819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onet.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0222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onet Garden.-3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8905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o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865557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laude Monet.-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8239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onet Jard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842463"/>
      </p:ext>
    </p:extLst>
  </p:cSld>
  <p:clrMapOvr>
    <a:masterClrMapping/>
  </p:clrMapOvr>
  <p:transition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921386"/>
      </p:ext>
    </p:extLst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one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252564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onet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2575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laude Monet.-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093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1232</Words>
  <Application>Microsoft Office PowerPoint</Application>
  <PresentationFormat>Presentación en pantalla (4:3)</PresentationFormat>
  <Paragraphs>152</Paragraphs>
  <Slides>110</Slides>
  <Notes>46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Default Theme</vt:lpstr>
      <vt:lpstr>EUROPA.-LA VUELTA AL MUNDO EN 885 JARDINES.- JARDINES REMARCABLES DE FRANCIA.-CLAUDE MONET</vt:lpstr>
      <vt:lpstr>Jardins de Claude Monet.-Giverny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9</cp:revision>
  <dcterms:created xsi:type="dcterms:W3CDTF">2013-09-07T10:02:19Z</dcterms:created>
  <dcterms:modified xsi:type="dcterms:W3CDTF">2018-03-13T04:29:08Z</dcterms:modified>
</cp:coreProperties>
</file>