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401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402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403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  <p:sldId id="385" r:id="rId133"/>
    <p:sldId id="386" r:id="rId134"/>
    <p:sldId id="387" r:id="rId135"/>
    <p:sldId id="388" r:id="rId136"/>
    <p:sldId id="389" r:id="rId137"/>
    <p:sldId id="390" r:id="rId138"/>
    <p:sldId id="391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  <p:sldId id="399" r:id="rId147"/>
    <p:sldId id="400" r:id="rId1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2F93B-59F1-40C6-AFD7-9E7D74F12B5B}" type="datetimeFigureOut">
              <a:rPr lang="es-ES" smtClean="0"/>
              <a:t>13/03/2018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2A0EB-418F-4D94-B842-5F6460DCE9D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2300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45BE0DB-30D8-4746-AD94-AD995F84E43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Valloires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03D06E7-5406-42B4-9000-1BCCEF472A4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Valloires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C303DF5-FE72-43C1-B253-ED45951F14C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Valloires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BE34569-26C4-4B52-B8C6-3CF603913B8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Valloires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A532696-384C-42E3-B639-7E352920D24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2E885DF-4A19-4680-ADEA-8C0A4A58762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99F7B56-DCD4-4F96-BAF2-E384A902CB2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DDEE04F-814F-475D-9F0F-33230413035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244B98E-8E69-437B-B11D-39E0454816C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A352CF4-2328-4EF0-B44A-0456F16D596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1C27B86-756D-4945-BD7A-A3C2C594FDE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155B7ED-8ABF-4E65-AA44-45880BAB349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8C8BA8C-2E7D-4002-A612-8565F24A786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7B0100B-BA7F-40CA-BD4F-A5E52EE9327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5E43354-E39D-430C-B47F-0D6DB890C2C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E36837C-326A-41F1-8D58-4145396B483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2A7FEC3-148C-4ADF-8133-CF0BE924E52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BA8BB93-D595-496C-97D9-7CA2A72F30A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D131914-20B0-4D7F-B5F2-CA5A6C255BC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0CB81BB-C95C-4680-B446-D8CEBF46D64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Valloires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EF33716-DF83-4D8F-A57E-ED0390AD934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5DA09E3-FC4B-41BE-9DA4-C86E0817D68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61BD230-F724-4A2C-8D10-993711E75D9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898B7A4-1791-4CC5-9346-2E4FF40A23E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CA2A480-FA3D-4246-B9CB-1CE6D3DE5C0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93AC1E8-746C-4248-B652-5F3D6D13B21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E81F035-7C11-457E-B08C-EA30FE17733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5C8CACA-A526-47DD-93FD-A099CEAF0C3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312A3B7-D7F9-4B6C-8D5F-82D4026CEF2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8828498-B4A2-46C8-ACE5-8494D8AFD83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52D6D66-CE60-4674-901B-6E3CFAE5694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55EBF66-BA25-4653-BA71-FC98BB9CBB6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2A37B2F-F506-45ED-BC2D-C3AF5EFE905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233B576-465E-47E2-87B0-8CB0B17F227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6EF8DE5-498E-40AE-A201-0A0C6B6156A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765ECA6-27A4-4686-BB07-21CCF9439D7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8BA9BA1-F815-4312-8E49-85E1204C309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132FD49-38A9-443D-BF6C-B13A95BCB0C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F710787-5D90-4B9A-A538-2FBD2E17AED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36D8FB5-17E0-4659-8172-09260DDC4E2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Kerdalo.-Sccheflera impressa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D129507-FA39-422D-863A-966EE6094E8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Kerdalo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84058AE-1DDB-4BEF-AA87-875D4B9ACD0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AFBFBFE-E690-4043-91D9-B24BCA5E616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3EAE76E-A91D-4F19-B8B4-F1913F25DB0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F911285-D10A-4293-9021-0D4DAB89585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Jardins de Kerdalo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EE0047C-8429-457C-A43F-C078B6EF661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Jardines de Sardy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2B0D7E8-7C1A-4222-AACC-810D2E3E011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Jardines de Sardy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F9BDCB4-202D-49F7-BBDC-8DAADB5FB1C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D58328F-8D8F-4903-9AFF-58FB0BDB09E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Sardy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BAAA754-6C73-41B8-8D60-65672562C50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Sardy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Jardines de Sardy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C57D5D-FDA8-4F3F-AE32-8CCBE69DFDE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2E4CA7C-83CD-4295-A983-40727FC0357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Sardy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237B82A-F186-4D8B-96E6-E6270AB4C1A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Sardy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2A13066-7AE0-4657-8C98-D3B5AD74EBE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Sardy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0A7472F-AADB-40AB-B3D5-15A8EE15F53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Marsella.-Jardin des Vestiges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des Vestiges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ED86A2A-02B5-4EA2-81EA-E20498DA569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des Vestiges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796B90E-637C-4821-A6FF-78F9A4DFCEA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C3233FF-17D8-4F9A-BB22-446AB844D5B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Marsella.-Parc du Centenaire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63106B7-B3DE-4222-8FD0-17188587137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Marsella.-Parc du Centenaire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du 26º Centenaire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85A750B-BC26-479E-96EA-0EF05A14646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du 26º Centenaire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7DBACF7-F11A-4877-8E2E-699E5A9D760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du 26º Centenaire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09FB14C-C9A3-4528-802A-AEEB7821A3D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3D8F760-8F5F-4702-8D8B-221A5748D7B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Menton.-Fete du Citrón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58A2739-DC5A-4073-BC7D-DB49CA74B9A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Menton.-Fete du Citrón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178B2F5-148A-4F99-93F0-F5118962BBC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Menton.-Fete du Citrón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975D563-0712-421A-94F7-8655F02ADFB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Menton.-Fete du Citrón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3C8E239-F87A-464C-B377-0B428352D7F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Menton.-Fete du Citrón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266C2B9-57C7-4326-A5EB-DB08708E095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Menton.-Fete du Citrón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B64D0FC-D469-4545-B11A-D03A76637B2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Floral d´Apremont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F226834-9AD6-4517-9CAE-8CFC76BA18E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Floral d´Apremont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B2D593C-8B25-476E-BDA1-23067130EE6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Floral d´Apremont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23736DF-998E-413B-8F00-CADC51E5065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Floral d´Apremont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D8BFB362-E198-4B7B-9A9B-BD23503DDC9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Floral d´Apremont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4C4A3F9-0BC7-4C89-90F4-D9D2E61D79C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Floral d´Apremont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64D36FA-F2CA-43D0-A73C-0618DE8E84F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Floral d´Apremont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FCF2DF2-8EE0-4CC9-A357-4D0F0C036A4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Floral d´Apremont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d´Apremont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93EDD8D-21EE-484A-BDCC-24D96D4FFD8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d´Apremont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81290E0-ED78-4ED2-BC07-ADB51D85BA0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d´Apremont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EEEC8DF-9C38-41FB-90A6-5002EFA35D9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d´Apremont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A598AEC-89B8-42A2-BCAE-767D3EB6C5B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Parc d´Apremont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4453DC8-A4F7-4ABD-BB17-8B4F016C181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6050AEA-C2F6-4F94-8237-08E90C0B900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Parc Chateau de Brecy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88F51B7-F2D6-4A5F-BFBB-839E9F2D31E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Brecy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BC20E26-5530-4FE6-B199-93DA4A127CB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099D003-E22C-4B76-8527-E95762FEF7B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B6A012A4-E716-4743-B23A-C049D82D31C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Brecy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8443616-C416-4B20-B3A3-819FFFC2117F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Brecy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9F83927-9ED4-4269-AAA3-0CFCCA7C75E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D672FCC-533C-4ECE-9DCC-AFF8B28EF70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A8DE101-3C1E-4F08-99B4-DD43345D6FC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7B05C83-8553-4A63-8BFF-B4AAAD664F1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AEB71E2-A40A-42A3-A498-BDBC9DFF840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67E8625-2161-4E45-B886-94500AF296B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225BE06-5D02-46AC-BABE-42D1BC46BF0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E9B4B36-AAA9-4A65-90BD-DC676E796AD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BDFFF2F-A24D-4D3F-ABAB-E964F8E203B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FEC6236-FCAD-455F-812E-2CBE42E5391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09C89C6-CF89-4C42-A13F-2C4D61877B2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D0DFD88-1AA3-4584-B53D-525C4FF1494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768D0FC-7E7C-47D7-B843-10E51E3C68E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19CE285-7183-4AC1-A896-53941AAB53F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5F3032C-FEF9-48CE-B6F7-0FC547B4192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ChaTEAU DE Brecy.-Variegata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5937399-7C18-4130-A072-0A7DB6B25EB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0D2ED46A-FBCE-4764-8AB5-724C1B539C2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Jardin de Marguerite.-Plobsheim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E084A58-1379-497A-9905-CE16BFEAE9D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jardin de Marguerite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DAB8F69-03B8-4AE5-83DE-56338FBCC014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jardin de Marguerite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7162017-8E35-4097-8CBC-F3C00189B63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jardin de Marquerite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8C73946-F1D3-4D77-A43F-C184156E94B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jardin de Marguerite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7C984849-B341-4510-AC87-94754D513761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jardin de Marguerite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2E2D40B-1796-4303-9297-5B8D4D17D65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jardin de Marguerite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17FFD65-5B4A-4291-BA53-1615F77E66D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jardin de Marguerite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2D03D60B-D787-47DC-81D8-64E9A8E8CE7C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de Marguerite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D415378-6857-42DA-8CD2-D3EA0F78B9B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de Marguerite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5B90ECA-D260-4D82-896D-68373CE71B2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de Marguerite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F00C73E-0BDB-4F2C-86B4-121496753C23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Marguerite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30FD94D-EF6C-464F-B81A-9B6274FE1A6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M arguerite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8765C95-70D6-40F9-B9E4-F1B7F0CE567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Marguerite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4B167A74-CC0B-4FF5-82F1-80B772F0D112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Marguerite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AED3F82-E9DB-4D20-855A-F273279D8C5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Marguerite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53481CEB-757D-4A42-A0E5-B5B44E0BAD3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 de Marguerite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F91A6C4A-661F-4119-A482-4E77173A3E2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Marguerite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7/76/Valloires_24-09-2008_14-08-11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d/Grand_bassin_de_Sardy_(V%C3%A9lines).jpg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Parc%2Bdu%2B26%C2%BA%2BCentenaire.Marseille-wikipedia%26hl%3Des%26biw%3D1280%26bih%3D666%26prmd%3Dimvns&amp;rurl=translate.google.es&amp;sl=fr&amp;twu=1&amp;u=http://fr.wikipedia.org/wiki/23_juin&amp;usg=ALkJrhioZXY2h9HaiVstt9j4nds7CdL1Sw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620688"/>
            <a:ext cx="6622504" cy="2520280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EN 885 JARDINES.-</a:t>
            </a:r>
            <a:br>
              <a:rPr lang="es-ES" sz="3200" dirty="0"/>
            </a:br>
            <a:r>
              <a:rPr lang="es-ES" sz="3200" dirty="0"/>
              <a:t>JARDINES REMARCABLES DE FRANCIA.-D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3" y="4653136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Jardins de Valloires</a:t>
            </a:r>
          </a:p>
        </p:txBody>
      </p:sp>
      <p:sp>
        <p:nvSpPr>
          <p:cNvPr id="135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7041976" cy="48260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dirty="0"/>
              <a:t>Jardins de Valloires</a:t>
            </a:r>
            <a:r>
              <a:rPr lang="es-ES" dirty="0"/>
              <a:t> (8 hectáreas) son jardines botánicos situados en los terrenos de los 18 del siglo Valloires Abbaye en Argoules , Somme , Picardie , Francia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Se clasifican como jardín </a:t>
            </a:r>
            <a:r>
              <a:rPr lang="es-ES" i="1" dirty="0"/>
              <a:t>remarquable </a:t>
            </a:r>
            <a:r>
              <a:rPr lang="es-ES" dirty="0"/>
              <a:t> , y abre todos los días en los meses cálidos, una cuota se cobra la admisión.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Orígenes de los jardines hasta la fecha a 1981, cuando el jardinero de Jean-Louis Prima comenzó a buscar un sitio para su colección de 3.000 variedades de plantas desde el norte de Asia y América del Norte.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3100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224985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041976" cy="56864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En 1985 la Región de Picardía, departamento de la Somme, y Syndicat Mixte pour l'Aménagement de la Costa Picarde acordaron construir un nuevo jardín junto a los Valloires Abba.</a:t>
            </a:r>
          </a:p>
          <a:p>
            <a:pPr eaLnBrk="1" hangingPunct="1"/>
            <a:r>
              <a:rPr lang="es-ES" sz="2400" dirty="0"/>
              <a:t>En 1985 la Región de Picardía, departamento de la Somme, y Syndicat Mixte pour l'Aménagement de la Costa Picarde acordaron construir un nuevo jardín junto a los Valloires Abbaye.</a:t>
            </a:r>
          </a:p>
          <a:p>
            <a:pPr eaLnBrk="1" hangingPunct="1"/>
            <a:r>
              <a:rPr lang="es-ES" sz="2400" dirty="0"/>
              <a:t>A partir de 1987, los jardines fueron diseñados por Gilles Clément , quien también diseñó el parque André Citroën y el Jardín Botánico du Domaine du Rayol , y abrió sus puertas al público en 1989, con jardines adicionales creados en los años siguientes.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647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7113984" cy="5111750"/>
          </a:xfrm>
        </p:spPr>
        <p:txBody>
          <a:bodyPr>
            <a:normAutofit/>
          </a:bodyPr>
          <a:lstStyle/>
          <a:p>
            <a:pPr eaLnBrk="1" hangingPunct="1"/>
            <a:r>
              <a:rPr lang="es-ES" sz="2400" dirty="0"/>
              <a:t>Hoy en día los jardines  contienen más de 5.000 taxones , lo que representa 75 familias botánicas, 698 géneros y 2030 especies , con un énfasis en las plantas de China, , Japón y Asia Central . </a:t>
            </a:r>
          </a:p>
          <a:p>
            <a:pPr eaLnBrk="1" hangingPunct="1"/>
            <a:r>
              <a:rPr lang="es-ES" sz="2400" dirty="0"/>
              <a:t> Están organizados en tres secciones principales: </a:t>
            </a:r>
          </a:p>
          <a:p>
            <a:pPr eaLnBrk="1" hangingPunct="1"/>
            <a:r>
              <a:rPr lang="es-ES" sz="2400" dirty="0"/>
              <a:t>Jardines franceses, para armonizar con fachada oeste de la abadía .</a:t>
            </a:r>
          </a:p>
          <a:p>
            <a:pPr eaLnBrk="1" hangingPunct="1"/>
            <a:r>
              <a:rPr lang="es-ES" sz="2400" dirty="0"/>
              <a:t>Jardines ingleses  (Jardins des Îles), que contiene las colecciones botánicas, organizados en "islas" y una sección más salvaje, jardín naturalista.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13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611189" y="1196975"/>
            <a:ext cx="7345188" cy="4822825"/>
          </a:xfrm>
        </p:spPr>
        <p:txBody>
          <a:bodyPr/>
          <a:lstStyle/>
          <a:p>
            <a:pPr eaLnBrk="1" hangingPunct="1"/>
            <a:r>
              <a:rPr lang="es-ES" sz="2400" dirty="0"/>
              <a:t>Puntos de interés, como una rosaleda que contiene 200 variedades de rosas antiguas y modernas, jardín medicinal, vegetales de jardín, jardín de la evolución (6000 m², se inauguró en 2003) en honor del científico local, Jean-Baptiste Lamarck , y el jardín de los cinco sentidos.</a:t>
            </a:r>
          </a:p>
          <a:p>
            <a:pPr eaLnBrk="1" hangingPunct="1"/>
            <a:r>
              <a:rPr lang="es-ES" sz="2400" dirty="0"/>
              <a:t>Los jardines contienen una colección nacional de Rubus reconocidos por el </a:t>
            </a:r>
            <a:r>
              <a:rPr lang="es-ES" sz="2400" i="1" dirty="0"/>
              <a:t>Conservatorio de Colecciones Vegetales Spécialisées</a:t>
            </a:r>
            <a:r>
              <a:rPr lang="es-ES" sz="2400" dirty="0"/>
              <a:t> (CCVS), así como una colección de 98 variedades de  Viburnum.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1800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sz="2400" dirty="0"/>
              <a:t>Además, la rosaleda contiene tres variedades especiales relacionados con el sitio: los </a:t>
            </a:r>
            <a:r>
              <a:rPr lang="es-ES" sz="2400" i="1" dirty="0"/>
              <a:t>Jardins de Valloires</a:t>
            </a:r>
            <a:r>
              <a:rPr lang="es-ES" sz="2400" dirty="0"/>
              <a:t> creado por André Eve y nombró formalmente en 1992 por Catherine Deneuve , la </a:t>
            </a:r>
            <a:r>
              <a:rPr lang="es-ES" sz="2400" i="1" dirty="0"/>
              <a:t>des Rose Cisterciens</a:t>
            </a:r>
            <a:r>
              <a:rPr lang="es-ES" sz="2400" dirty="0"/>
              <a:t> creado por Delbard en 1998 en honor del 900 º aniversario del Cister Orden, y la </a:t>
            </a:r>
            <a:r>
              <a:rPr lang="es-ES" sz="2400" i="1" dirty="0"/>
              <a:t>Rosa de Picardía</a:t>
            </a:r>
            <a:r>
              <a:rPr lang="es-ES" sz="2400" dirty="0"/>
              <a:t> creado en 2004 por David Austin 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4095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JOSE ELIAS\Escritorio\Jardins remarcables\jardin_valloires_b_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48753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JOSE ELIAS\Escritorio\Jardins remarcables\jardin_valloires_c_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-2286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57975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JOSE ELIAS\Escritorio\Jardins remarcables\jardin_valloires_d_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" y="-2286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51923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JOSE ELIAS\Escritorio\Jardins remarcables\jardin_valloires_f_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5334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22998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800px-Abbaye_de_Valloi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80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bbaye de Valloires.-Franc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141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bbaye de Valloi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584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bbaye_de_Valloires_et_jard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514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abbaye-de-valloi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696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bbaye-valloires-p122075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508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ardin_valloires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910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ardin_valloires_b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365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ardin_valloires_c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108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ardin_valloires_d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89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jardin_valloires_e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736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jardin_valloires_h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942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Jardins-de-Valloires-00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662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Jardins-de-Valloires-00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833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Jardins-de-Valloires-00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664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rchivo: Valloires 24-09-2008 14-08-1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88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ardins-de-Valloires-01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307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ardins-de-valloires_argoul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285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Jardins de Kerdalo</a:t>
            </a:r>
          </a:p>
        </p:txBody>
      </p:sp>
      <p:sp>
        <p:nvSpPr>
          <p:cNvPr id="348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dirty="0"/>
              <a:t>Los </a:t>
            </a:r>
            <a:r>
              <a:rPr lang="fr-FR" sz="2400" b="1" dirty="0"/>
              <a:t>jardines</a:t>
            </a:r>
            <a:r>
              <a:rPr lang="fr-FR" sz="2400" dirty="0"/>
              <a:t> son </a:t>
            </a:r>
            <a:r>
              <a:rPr lang="fr-FR" sz="2400" b="1" dirty="0"/>
              <a:t>Kerdalo</a:t>
            </a:r>
            <a:r>
              <a:rPr lang="fr-FR" sz="2400" dirty="0"/>
              <a:t> la ciudad francesa de Trédarzec en el departamento de Cotes d'Armor ( Bretaña ). </a:t>
            </a:r>
          </a:p>
          <a:p>
            <a:pPr eaLnBrk="1" hangingPunct="1"/>
            <a:r>
              <a:rPr lang="fr-FR" sz="2400" dirty="0"/>
              <a:t>Creados en 1965 por Peter Wolkonsky, estan inscritos desde el año 2005 en la lista de jardines excepcionales  y fueron inscritos como monumento histórico en 2007.</a:t>
            </a:r>
          </a:p>
          <a:p>
            <a:pPr eaLnBrk="1" hangingPunct="1"/>
            <a:r>
              <a:rPr lang="fr-FR" sz="2400" dirty="0"/>
              <a:t>Los jardines de Kerdalo se extienden sobre 18 hectáreas, a lo largo de una ensenada que se inclina suavemente hacia el río Jaudy . </a:t>
            </a:r>
          </a:p>
          <a:p>
            <a:pPr eaLnBrk="1" hangingPunct="1"/>
            <a:r>
              <a:rPr lang="fr-FR" sz="2400" dirty="0"/>
              <a:t>Este jardín paisajista Inglés toma diversos elementos de inspiración italiana o exóticas</a:t>
            </a:r>
            <a:r>
              <a:rPr lang="fr-F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5745552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5614987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fr-FR" sz="2400" dirty="0"/>
              <a:t>Por encima de la mansión en terrazas italianas plantadas con ejemplares exóticos.</a:t>
            </a:r>
          </a:p>
          <a:p>
            <a:pPr eaLnBrk="1" hangingPunct="1"/>
            <a:r>
              <a:rPr lang="fr-FR" sz="2400" dirty="0"/>
              <a:t>Una piscina rectangular en la parte superior del valle termina con una pagoda de inspiración china.</a:t>
            </a:r>
          </a:p>
          <a:p>
            <a:pPr eaLnBrk="1" hangingPunct="1"/>
            <a:r>
              <a:rPr lang="fr-FR" sz="2400" dirty="0"/>
              <a:t> Situado por debajo del patio de la mansión, el "cuatro Square Garden" es un jardin italiano formal inspirado. Compuesto de cuadros anidados, se planta masivamente con perennes y esta flanqueado por dos pabellones de esquina. </a:t>
            </a:r>
          </a:p>
          <a:p>
            <a:pPr eaLnBrk="1" hangingPunct="1"/>
            <a:r>
              <a:rPr lang="fr-FR" sz="2400" dirty="0"/>
              <a:t>Varios lagos y estanques se celebran en todo el valle. </a:t>
            </a:r>
          </a:p>
          <a:p>
            <a:pPr eaLnBrk="1" hangingPunct="1"/>
            <a:r>
              <a:rPr lang="fr-FR" sz="2400" dirty="0"/>
              <a:t>Mucho más abajo, un camino pavimentado cruza un arroyo rodeado de grandes Gunneras del Brasil y nos  lleva a una gruta de estilo italiano decorada con figuras de conchas</a:t>
            </a:r>
          </a:p>
          <a:p>
            <a:pPr eaLnBrk="1" hangingPunct="1"/>
            <a:endParaRPr lang="fr-FR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167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6969968" cy="5183088"/>
          </a:xfrm>
        </p:spPr>
        <p:txBody>
          <a:bodyPr>
            <a:normAutofit/>
          </a:bodyPr>
          <a:lstStyle/>
          <a:p>
            <a:r>
              <a:rPr lang="es-ES" dirty="0"/>
              <a:t>Mucho más abajo, un camino pavimentado cruza un arroyo rodeado de grandes Gunneras del Brasil y nos  lleva a una gruta de estilo italiano decorada con figuras de conchas</a:t>
            </a:r>
          </a:p>
          <a:p>
            <a:pPr eaLnBrk="1" hangingPunct="1"/>
            <a:r>
              <a:rPr lang="fr-FR" sz="2400" dirty="0"/>
              <a:t>En 1965, Pedro Wolkonsky compró los edificios de la antigua  granja  y reconstruye fachadas y cubiertas en el estilo de una antigua casa señorial del siglo </a:t>
            </a:r>
            <a:r>
              <a:rPr lang="fr-FR" sz="2400" baseline="30000" dirty="0"/>
              <a:t>XVII</a:t>
            </a:r>
            <a:r>
              <a:rPr lang="fr-FR" sz="2400" dirty="0"/>
              <a:t> .</a:t>
            </a:r>
          </a:p>
          <a:p>
            <a:pPr eaLnBrk="1" hangingPunct="1"/>
            <a:r>
              <a:rPr lang="fr-FR" sz="2400" dirty="0"/>
              <a:t>El cava los diferentes estanques y construye y decora los edificios auxiliares, pabellones y una fuente o gruta italiana decorada con conchas. </a:t>
            </a:r>
          </a:p>
          <a:p>
            <a:pPr eaLnBrk="1" hangingPunct="1"/>
            <a:r>
              <a:rPr lang="fr-F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34280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548680"/>
            <a:ext cx="7467600" cy="5881864"/>
          </a:xfrm>
        </p:spPr>
        <p:txBody>
          <a:bodyPr/>
          <a:lstStyle/>
          <a:p>
            <a:r>
              <a:rPr lang="es-ES" dirty="0"/>
              <a:t>Las tormentas de 1987 y 1999 causaron grandes daños.</a:t>
            </a:r>
          </a:p>
          <a:p>
            <a:r>
              <a:rPr lang="es-ES" dirty="0"/>
              <a:t> Después de la muerte de Pedro Wolkonsky en 1997, su hija Isabel y su marido Timoteo Vaughan restauran el jardín y continuan el trabajo de su creador.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98417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JOSE ELIAS\Escritorio\Jardins remarcables\Jardins de Kerda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0"/>
            <a:ext cx="10848975" cy="721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003885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Documents and Settings\JOSE ELIAS\Escritorio\Jardins remarcables\Jardins de Kerdalo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98081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3 Imagen" descr="Jardins de Kerda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177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Jardins de Kerdalo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75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Jardins de Kerdalo_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9144000" cy="673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991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Jardins de kerdalo_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584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Kerdal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5872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Kerdalo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595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erdalo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1813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Kerdalo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260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Kerdalo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024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Kerdalo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5485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Kerdalo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5796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Kerdalo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293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Kerdalo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7357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Kerdalo.-_terrass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821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Kerdalo.-Bretag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46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Kerda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6533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Kerdalo.-Jardins de treguier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5654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Kerdalo.-schefflera_impres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7300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Kerdalo.-Terras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6627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Kerdalo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772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Kerdalo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0846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Kerdalo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19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Kerdalo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5248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Jardins de Sardy</a:t>
            </a:r>
          </a:p>
        </p:txBody>
      </p:sp>
      <p:sp>
        <p:nvSpPr>
          <p:cNvPr id="634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50053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fr-FR" sz="2400" b="1" dirty="0"/>
              <a:t>Los jardines</a:t>
            </a:r>
            <a:r>
              <a:rPr lang="fr-FR" sz="2400" dirty="0"/>
              <a:t> estan en </a:t>
            </a:r>
            <a:r>
              <a:rPr lang="fr-FR" sz="2400" b="1" dirty="0"/>
              <a:t>Sardy</a:t>
            </a:r>
            <a:r>
              <a:rPr lang="fr-FR" sz="2400" dirty="0"/>
              <a:t> Vélines , en Dordoña , en la región de Aquitania .</a:t>
            </a:r>
          </a:p>
          <a:p>
            <a:pPr eaLnBrk="1" hangingPunct="1"/>
            <a:r>
              <a:rPr lang="fr-FR" sz="2400" dirty="0"/>
              <a:t>Se benefician de la etiqueta de jardines extraordinarios proporcionados por el Ministerio de Cultura.</a:t>
            </a:r>
          </a:p>
          <a:p>
            <a:pPr eaLnBrk="1" hangingPunct="1"/>
            <a:r>
              <a:rPr lang="fr-FR" sz="2400" dirty="0"/>
              <a:t>Los jardines de Sardy son jardines privados abiertos al público desde Pascua hasta Halloween</a:t>
            </a:r>
          </a:p>
          <a:p>
            <a:pPr eaLnBrk="1" hangingPunct="1"/>
            <a:r>
              <a:rPr lang="fr-FR" sz="2400" dirty="0"/>
              <a:t> Rodean a una casa de campo en la arquitectura italiana del siglo </a:t>
            </a:r>
            <a:r>
              <a:rPr lang="fr-FR" sz="2400" baseline="30000" dirty="0"/>
              <a:t>XVIII.</a:t>
            </a:r>
            <a:r>
              <a:rPr lang="fr-FR" sz="2400" dirty="0"/>
              <a:t> </a:t>
            </a:r>
          </a:p>
          <a:p>
            <a:pPr eaLnBrk="1" hangingPunct="1"/>
            <a:r>
              <a:rPr lang="fr-FR" sz="2400" dirty="0"/>
              <a:t>Los Jardines se basan en en el estilo inglés y florentino. </a:t>
            </a:r>
          </a:p>
          <a:p>
            <a:pPr eaLnBrk="1" hangingPunct="1"/>
            <a:r>
              <a:rPr lang="fr-FR" sz="2400" dirty="0"/>
              <a:t>Se extienden sobre 5 hectáreas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03244113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Jardin de Sard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7812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Jardin de Sard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8615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Documents and Settings\JOSE ELIAS\Escritorio\Jardins remarcables\Jardins de Sard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922194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Documents and Settings\JOSE ELIAS\Escritorio\Jardins remarcables\Jardins de Sardy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497283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Archivo: Gran Cuenca Sardy (Vélines) JPG.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2677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Documents and Settings\JOSE ELIAS\Escritorio\Jardins remarcables\Jardins de Sardy.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958371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Documents and Settings\JOSE ELIAS\Escritorio\Jardins remarcables\Jardins de Sardy.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102146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Documents and Settings\JOSE ELIAS\Escritorio\Jardins remarcables\Jardins de Sardy.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267602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 des Vestiges.-Marseille</a:t>
            </a:r>
          </a:p>
        </p:txBody>
      </p:sp>
      <p:sp>
        <p:nvSpPr>
          <p:cNvPr id="7270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dirty="0"/>
              <a:t>El </a:t>
            </a:r>
            <a:r>
              <a:rPr lang="fr-FR" sz="2400" b="1" i="1" dirty="0"/>
              <a:t>Jardin des Vestiges</a:t>
            </a:r>
            <a:r>
              <a:rPr lang="fr-FR" sz="2400" dirty="0"/>
              <a:t> es un jardín de detrás de la Bolsa Centro de Marsella . </a:t>
            </a:r>
          </a:p>
          <a:p>
            <a:pPr eaLnBrk="1" hangingPunct="1"/>
            <a:r>
              <a:rPr lang="fr-FR" sz="2400" dirty="0"/>
              <a:t> Se compone de un conjunto de ruinas arqueológicas de la época griega , que se han excavado desde 1967 .</a:t>
            </a:r>
          </a:p>
          <a:p>
            <a:pPr eaLnBrk="1" hangingPunct="1"/>
            <a:r>
              <a:rPr lang="fr-FR" sz="2400" dirty="0"/>
              <a:t> Fue creado por Luis Joel Martin, un arquitecto paisajista. </a:t>
            </a:r>
          </a:p>
          <a:p>
            <a:pPr eaLnBrk="1" hangingPunct="1"/>
            <a:r>
              <a:rPr lang="fr-FR" sz="2400" dirty="0"/>
              <a:t>El sitio está sujeto a una clasificación como monumentos históricos .</a:t>
            </a:r>
          </a:p>
          <a:p>
            <a:pPr eaLnBrk="1" hangingPunct="1"/>
            <a:r>
              <a:rPr lang="fr-FR" sz="2400" dirty="0"/>
              <a:t>El sitio esta decorado con luces incrustadas en el suelo en el centro de la renovación de la beca. </a:t>
            </a:r>
          </a:p>
        </p:txBody>
      </p:sp>
    </p:spTree>
    <p:extLst>
      <p:ext uri="{BB962C8B-B14F-4D97-AF65-F5344CB8AC3E}">
        <p14:creationId xmlns:p14="http://schemas.microsoft.com/office/powerpoint/2010/main" val="854242945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Documents and Settings\JOSE ELIAS\Escritorio\Jardins remarcables\Marseille_-_Le_jardin_des_vesti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939320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es jardins des Vestiges.-Marsell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979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es Jardins des Vestiges.-Marsel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0346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du 26º Centenaire.-Marsella</a:t>
            </a:r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b="1" dirty="0"/>
              <a:t>El parque del 26 </a:t>
            </a:r>
            <a:r>
              <a:rPr lang="fr-FR" sz="2400" b="1" baseline="30000" dirty="0"/>
              <a:t>º</a:t>
            </a:r>
            <a:r>
              <a:rPr lang="fr-FR" sz="2400" b="1" dirty="0"/>
              <a:t> Centenario</a:t>
            </a:r>
            <a:r>
              <a:rPr lang="fr-FR" sz="2400" dirty="0"/>
              <a:t> es un jardín público de Marsella , construido sobre el antiguo emplazamiento de la estación Gare du Prado .</a:t>
            </a:r>
          </a:p>
          <a:p>
            <a:pPr eaLnBrk="1" hangingPunct="1"/>
            <a:r>
              <a:rPr lang="fr-FR" sz="2400" dirty="0"/>
              <a:t>Los trabajos comenzaron en el otoño de 1999 y el parque fue inaugurado por el alcalde, Jean-Claude Gaudin , el </a:t>
            </a:r>
            <a:r>
              <a:rPr lang="fr-FR" sz="2400" dirty="0">
                <a:hlinkClick r:id="rId2" tooltip="23 de junio"/>
              </a:rPr>
              <a:t>23</a:t>
            </a:r>
            <a:r>
              <a:rPr lang="fr-FR" sz="2400" dirty="0"/>
              <a:t> junio 2001 , pero se mantuvo en el trabajo después de algún tiempo. </a:t>
            </a:r>
          </a:p>
          <a:p>
            <a:pPr eaLnBrk="1" hangingPunct="1"/>
            <a:r>
              <a:rPr lang="fr-FR" sz="2400" dirty="0"/>
              <a:t>La versión final fue creada en 2004 .</a:t>
            </a:r>
          </a:p>
          <a:p>
            <a:pPr eaLnBrk="1" hangingPunct="1"/>
            <a:r>
              <a:rPr lang="fr-FR" sz="2400" dirty="0"/>
              <a:t>Su nombre hace referencia a la creación de la ciudad por los griegos bajo el nombre de Massalia 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629539996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Documents and Settings\JOSE ELIAS\Escritorio\Jardins remarcables\marseille_parc_centenaire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3" descr="C:\Documents and Settings\JOSE ELIAS\Escritorio\Jardins remarcables\marseille_parc_centenaire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565182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Documents and Settings\JOSE ELIAS\Escritorio\Jardins remarcables\marseille_parc_centenaire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3" descr="C:\Documents and Settings\JOSE ELIAS\Escritorio\Jardins remarcables\marseille_parc_centenaire_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9144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979568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the1204fr.canalblog.com/images/parc_du_26_me_centenai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9894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farm4.staticflickr.com/3449/3252335715_4bd30e3d91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8814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marseille.allmyblog.com/images/marseille/marseille_20070724_2327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256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Fête du Citron</a:t>
            </a:r>
          </a:p>
        </p:txBody>
      </p:sp>
      <p:sp>
        <p:nvSpPr>
          <p:cNvPr id="8294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dirty="0"/>
              <a:t>La </a:t>
            </a:r>
            <a:r>
              <a:rPr lang="fr-FR" sz="2400" b="1" dirty="0"/>
              <a:t>Fiesta del Limón</a:t>
            </a:r>
            <a:r>
              <a:rPr lang="fr-FR" sz="2400" dirty="0"/>
              <a:t> es un evento tradicional fiesta organizada por la Oficina de Turismo que se celebra anualmente a finales del invierno en la ciudad de Menton . </a:t>
            </a:r>
          </a:p>
          <a:p>
            <a:pPr eaLnBrk="1" hangingPunct="1"/>
            <a:r>
              <a:rPr lang="fr-FR" sz="2400" dirty="0"/>
              <a:t> Desde la mitad del siglo </a:t>
            </a:r>
            <a:r>
              <a:rPr lang="fr-FR" sz="2400" baseline="30000" dirty="0"/>
              <a:t>XV,</a:t>
            </a:r>
            <a:r>
              <a:rPr lang="fr-FR" sz="2400" dirty="0"/>
              <a:t> la ciudad de Menton es un importante productor de cítricos en Europa  </a:t>
            </a:r>
          </a:p>
          <a:p>
            <a:pPr eaLnBrk="1" hangingPunct="1"/>
            <a:r>
              <a:rPr lang="fr-FR" sz="2400" dirty="0"/>
              <a:t>En 1929, Menton sigue siendo el mayor productor de limón en el continente. </a:t>
            </a:r>
          </a:p>
          <a:p>
            <a:pPr eaLnBrk="1" hangingPunct="1"/>
            <a:r>
              <a:rPr lang="fr-FR" sz="2400" dirty="0"/>
              <a:t>Un hotelero tiene la idea de organizar una exposición de flores y frutos cítricos en los jardines del Hotel Riviera. </a:t>
            </a:r>
          </a:p>
        </p:txBody>
      </p:sp>
    </p:spTree>
    <p:extLst>
      <p:ext uri="{BB962C8B-B14F-4D97-AF65-F5344CB8AC3E}">
        <p14:creationId xmlns:p14="http://schemas.microsoft.com/office/powerpoint/2010/main" val="748372399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196752"/>
            <a:ext cx="7185992" cy="5832475"/>
          </a:xfrm>
        </p:spPr>
        <p:txBody>
          <a:bodyPr>
            <a:normAutofit/>
          </a:bodyPr>
          <a:lstStyle/>
          <a:p>
            <a:pPr eaLnBrk="1" hangingPunct="1"/>
            <a:r>
              <a:rPr lang="fr-FR" sz="2400" dirty="0"/>
              <a:t>El éxito es tal que al año siguiente, el festival sale a la calle: carros de arbustos plantados naranja y limón evolucionar con Mentonnaises encantadores.</a:t>
            </a:r>
          </a:p>
          <a:p>
            <a:pPr eaLnBrk="1" hangingPunct="1"/>
            <a:r>
              <a:rPr lang="fr-FR" sz="2400" dirty="0"/>
              <a:t> El municipio, que desea desarrollar el turismo, se pretende que el desfile de un color típico de la zona de la Fiesta del Limón ® nació en 1934. </a:t>
            </a:r>
          </a:p>
          <a:p>
            <a:pPr eaLnBrk="1" hangingPunct="1"/>
            <a:r>
              <a:rPr lang="fr-FR" sz="2400" dirty="0"/>
              <a:t>Los jardines fueron rediseñados Biovès a través de patrones de cítricos hasta varios metros de altura, y por la noche, se convierten en verdaderos jardines de la luz. </a:t>
            </a:r>
            <a:endParaRPr lang="fr-FR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53453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En la Promenade du Soleil, se lleva a cabo todos los desfiles de carrozas, que Domingo mezclas de cítricos de confeti , bandas de música, bailarines y grupos folclóricos. </a:t>
            </a:r>
          </a:p>
          <a:p>
            <a:r>
              <a:rPr lang="es-ES" dirty="0"/>
              <a:t>El desfile tradicional es el domingo también se celebra  algunas noches del jueves.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43328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 descr="C:\Documents and Settings\JOSE ELIAS\Escritorio\Jardins remarcables\Menton.-fete du Citr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542739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Documents and Settings\JOSE ELIAS\Escritorio\Jardins remarcables\Menton.-Fete du Citron.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66712"/>
      </p:ext>
    </p:extLst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Documents and Settings\JOSE ELIAS\Escritorio\Jardins remarcables\Menton.-Fete du Citron.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803095"/>
      </p:ext>
    </p:extLst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:\Documents and Settings\JOSE ELIAS\Escritorio\Jardins remarcables\Menton.-fete du Citron.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086570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:\Documents and Settings\JOSE ELIAS\Escritorio\Jardins remarcables\Menton.-Fete du Citron.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941055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C:\Documents and Settings\JOSE ELIAS\Escritorio\Jardins remarcables\Menton.-Le fons Mariti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663375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Floral d´Apremont</a:t>
            </a:r>
          </a:p>
        </p:txBody>
      </p:sp>
      <p:sp>
        <p:nvSpPr>
          <p:cNvPr id="9113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b="1" dirty="0"/>
              <a:t>Apremont-sur-Allier</a:t>
            </a:r>
            <a:r>
              <a:rPr lang="es-ES" sz="2400" dirty="0"/>
              <a:t> es una población y comuna francesa, en la región de Centro, departamento de Cher, en el distrito de Saint-Amand-Montrond y cantón de La Guerche-sur-l'Aubois.</a:t>
            </a:r>
          </a:p>
          <a:p>
            <a:pPr eaLnBrk="1" hangingPunct="1"/>
            <a:r>
              <a:rPr lang="es-ES" sz="2400" dirty="0"/>
              <a:t>Un parque floral iniciado por Gilles de Brissac. Las presas se utilizaron para crear una serie de pequeñas lagunas en el valle.. Hay jardines, bordes mixtos, árboles raros, una cascada y un jardín blanco inspirado en Sissinghurst.. El nivel de mantenimiento es alto. </a:t>
            </a:r>
          </a:p>
        </p:txBody>
      </p:sp>
    </p:spTree>
    <p:extLst>
      <p:ext uri="{BB962C8B-B14F-4D97-AF65-F5344CB8AC3E}">
        <p14:creationId xmlns:p14="http://schemas.microsoft.com/office/powerpoint/2010/main" val="1046218445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3" descr="C:\Documents and Settings\JOSE ELIAS\Escritorio\Jardins remarcables\Parc Floral d´Apemont.-Kiok Tur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88" y="-190500"/>
            <a:ext cx="10848976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911247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:\Documents and Settings\JOSE ELIAS\Escritorio\Jardins remarcables\Parc Floral d´Apremont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88" y="-190500"/>
            <a:ext cx="10848976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931302"/>
      </p:ext>
    </p:extLst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:\Documents and Settings\JOSE ELIAS\Escritorio\Jardins remarcables\Parc Floral d´Apremont.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88" y="-190500"/>
            <a:ext cx="10848976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636941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Documents and Settings\JOSE ELIAS\Escritorio\Jardins remarcables\Parc Floral d´Apremont.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88" y="-190500"/>
            <a:ext cx="10848976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77281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:\Documents and Settings\JOSE ELIAS\Escritorio\Jardins remarcables\Parc floral d´Apremont.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88" y="-190500"/>
            <a:ext cx="10848976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551789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:\Documents and Settings\JOSE ELIAS\Escritorio\Jardins remarcables\Parc Floral d´Apremont.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88" y="-190500"/>
            <a:ext cx="10848976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528901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:\Documents and Settings\JOSE ELIAS\Escritorio\Jardins remarcables\Parc Floral d´Apremont.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88" y="-190500"/>
            <a:ext cx="10848976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400657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Documents and Settings\JOSE ELIAS\Escritorio\Jardins remarcables\Parc Floral d´Apremont.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88" y="-190500"/>
            <a:ext cx="10848976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331399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Apremont..-z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6198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Apremont.-z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45367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Apremont.-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1793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Apremont-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1006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Apremont Par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0649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4 Imagen" descr="Apremont-sur-allier-parc_floral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0309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Parc Chateau de Brecy</a:t>
            </a:r>
          </a:p>
        </p:txBody>
      </p:sp>
      <p:sp>
        <p:nvSpPr>
          <p:cNvPr id="10649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Uno de los jardines privados más bellos de toda Francia es Chateau de Brécy, en Normandía, ahora la casa de Bárbara y Didier Wirth.</a:t>
            </a:r>
          </a:p>
          <a:p>
            <a:pPr eaLnBrk="1" hangingPunct="1"/>
            <a:r>
              <a:rPr lang="es-ES" sz="2400" dirty="0"/>
              <a:t> El Sr. Wirth es el Presidente de laAssociation des Parcs Jardins de la Baja Normandia  y sabe más que nadie en la región acerca de los jardines. </a:t>
            </a:r>
          </a:p>
          <a:p>
            <a:pPr eaLnBrk="1" hangingPunct="1"/>
            <a:r>
              <a:rPr lang="es-ES" sz="2400" dirty="0"/>
              <a:t>Su impresionante biblioteca, que se encuentra en un ala del castillo, contiene libros raros e históricos sobre el diseño de jardines y la jardinería.. Las cajas azules de Versalles son un rasgo distintivo de este lugar, aparte de la de las flores, es el único color permitido en este mundo del jardín enrarecido.</a:t>
            </a:r>
          </a:p>
        </p:txBody>
      </p:sp>
    </p:spTree>
    <p:extLst>
      <p:ext uri="{BB962C8B-B14F-4D97-AF65-F5344CB8AC3E}">
        <p14:creationId xmlns:p14="http://schemas.microsoft.com/office/powerpoint/2010/main" val="1142541622"/>
      </p:ext>
    </p:extLst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614987"/>
          </a:xfrm>
        </p:spPr>
        <p:txBody>
          <a:bodyPr/>
          <a:lstStyle/>
          <a:p>
            <a:pPr eaLnBrk="1" hangingPunct="1"/>
            <a:endParaRPr lang="es-ES" dirty="0"/>
          </a:p>
          <a:p>
            <a:pPr eaLnBrk="1" hangingPunct="1"/>
            <a:r>
              <a:rPr lang="es-ES" sz="2400" dirty="0"/>
              <a:t>Se ha dicho que el diminutivo de Chateau Brécy es como un campesino francés envuelto en galas italiano. El   Sr.Wirth han planificado su jardín formal en respuesta fiel a la arquitectura de la casa</a:t>
            </a:r>
          </a:p>
          <a:p>
            <a:pPr eaLnBrk="1" hangingPunct="1"/>
            <a:r>
              <a:rPr lang="es-ES" sz="2400" dirty="0"/>
              <a:t>Cuatro terrazas, cada uno con su propio jardín, todas las variaciones sobre un tema, se elevan desde el parterre detrás de la casa hasta la puerta en el horizonte.</a:t>
            </a:r>
          </a:p>
          <a:p>
            <a:pPr eaLnBrk="1" hangingPunct="1"/>
            <a:r>
              <a:rPr lang="es-ES" sz="2400" dirty="0"/>
              <a:t>Cada detalle del diseño y la plantación, todas las perspectivas y las pendientes, se han trabajado para sacar el máximo provecho de este paisaje excepcional.</a:t>
            </a:r>
          </a:p>
        </p:txBody>
      </p:sp>
    </p:spTree>
    <p:extLst>
      <p:ext uri="{BB962C8B-B14F-4D97-AF65-F5344CB8AC3E}">
        <p14:creationId xmlns:p14="http://schemas.microsoft.com/office/powerpoint/2010/main" val="25958265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903912"/>
          </a:xfrm>
        </p:spPr>
        <p:txBody>
          <a:bodyPr>
            <a:normAutofit/>
          </a:bodyPr>
          <a:lstStyle/>
          <a:p>
            <a:pPr eaLnBrk="1" hangingPunct="1"/>
            <a:endParaRPr lang="es-ES" dirty="0"/>
          </a:p>
          <a:p>
            <a:pPr eaLnBrk="1" hangingPunct="1"/>
            <a:r>
              <a:rPr lang="es-ES" sz="2400" dirty="0"/>
              <a:t> Los elementos arquitectónicos están en todas partes aquí, y que debe haber sido una gran alegría a los fabricantes de jardín para trabajar con estos elementos históricos y evocadores.</a:t>
            </a:r>
          </a:p>
          <a:p>
            <a:pPr eaLnBrk="1" hangingPunct="1"/>
            <a:r>
              <a:rPr lang="es-ES" sz="2400" dirty="0"/>
              <a:t>Aquí, dos cipreses se doblan en la parte superior para formar un arco de color verde entre estos pilares elegantes.</a:t>
            </a:r>
          </a:p>
          <a:p>
            <a:pPr eaLnBrk="1" hangingPunct="1"/>
            <a:r>
              <a:rPr lang="es-ES" sz="2400" dirty="0"/>
              <a:t>El par de fuentes sólo contaba con surtidores sencillos de agua en sus centros cuando la adquirió el castillo de Wirth.</a:t>
            </a:r>
          </a:p>
        </p:txBody>
      </p:sp>
    </p:spTree>
    <p:extLst>
      <p:ext uri="{BB962C8B-B14F-4D97-AF65-F5344CB8AC3E}">
        <p14:creationId xmlns:p14="http://schemas.microsoft.com/office/powerpoint/2010/main" val="4956902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764704"/>
            <a:ext cx="7025208" cy="5709248"/>
          </a:xfrm>
        </p:spPr>
        <p:txBody>
          <a:bodyPr/>
          <a:lstStyle/>
          <a:p>
            <a:r>
              <a:rPr lang="es-ES" dirty="0"/>
              <a:t>Sin embargo, la alcachofa es un tema recurrente ornamentales , por lo que Barbara Wirth diseñó estas fuentes de alcachofa con encanto original, que ahora se ven como si hubieran estado allí siempre. </a:t>
            </a: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81812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:\Documents and Settings\JOSE ELIAS\Escritorio\Jardins remarcables\Parc-chateau-brec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43750"/>
      </p:ext>
    </p:extLst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hateau  de Brécy jard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89955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Chateau de Bercy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2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9" name="2 Imagen" descr="Normandia.-Chateau de Brecy.-Capill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8" y="0"/>
            <a:ext cx="4144962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80985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Chateau de Brecy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35341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Jardin de Brecy.-Normandy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9782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Jardins de Bercy.-Normandy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9472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Jardins de Brecy.-Normandy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00820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Jardins de Brecy.-Normand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72689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Château de Brécy.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14730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Château de Brécy..-Constance Sp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9144000" cy="680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13683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Château de Brécy..-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42168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Château de Brécy..-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63615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Château de Brécy..-Formklipp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9801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Château de Brécy..-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57031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Château de Brécy..-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6362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Château de Brécy..-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10885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Château de Brécy..-jardins-du-chateau-de-brecy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25420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Château de Brécy..-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34659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Château de Brécy..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92710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Château de Brécy.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66855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Château de Brécy..-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2375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Château de Brécy.Kjegler, kuler og syling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54458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Château de Brécy..-Varieg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24155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Jardins de Marguerite</a:t>
            </a:r>
          </a:p>
        </p:txBody>
      </p:sp>
      <p:sp>
        <p:nvSpPr>
          <p:cNvPr id="1331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58000" cy="4933950"/>
          </a:xfrm>
        </p:spPr>
        <p:txBody>
          <a:bodyPr/>
          <a:lstStyle/>
          <a:p>
            <a:pPr eaLnBrk="1" hangingPunct="1"/>
            <a:r>
              <a:rPr lang="es-ES" sz="2400" dirty="0"/>
              <a:t>Este jardín secreto escondido en una aldea en el campo, se diseñó y puso pacientemente en una sucesión de temas. </a:t>
            </a:r>
          </a:p>
          <a:p>
            <a:pPr eaLnBrk="1" hangingPunct="1"/>
            <a:r>
              <a:rPr lang="es-ES" sz="2400" dirty="0"/>
              <a:t>Todas estas escenas revelan la planta una atmósfera especial. En junio, una profusión de rosas antiguas despliegue de nubes de flores que exhalan su fragancia. </a:t>
            </a:r>
            <a:br>
              <a:rPr lang="es-ES" sz="2400" dirty="0"/>
            </a:br>
            <a:r>
              <a:rPr lang="es-ES" sz="2400" dirty="0"/>
              <a:t>A lo largo de la caminata, el agua de escorrentía y el sonido de las cascadas pequeñas, crean un ambiente fresco y relajante. </a:t>
            </a:r>
          </a:p>
          <a:p>
            <a:pPr eaLnBrk="1" hangingPunct="1"/>
            <a:r>
              <a:rPr lang="es-ES" sz="2400" dirty="0"/>
              <a:t>Un pequeño huerto de un laberinto cerrado con Hazel empalizadas recuerda el entorno original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8569095"/>
      </p:ext>
    </p:extLst>
  </p:cSld>
  <p:clrMapOvr>
    <a:masterClrMapping/>
  </p:clrMapOvr>
  <p:transition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333375"/>
            <a:ext cx="7258000" cy="56864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En 1976, la casa fue construida en un antiguo huerto. </a:t>
            </a:r>
          </a:p>
          <a:p>
            <a:pPr eaLnBrk="1" hangingPunct="1"/>
            <a:r>
              <a:rPr lang="es-ES" sz="2400" dirty="0"/>
              <a:t>Sólo los alrededores de la casa fueron construidos. </a:t>
            </a:r>
            <a:br>
              <a:rPr lang="es-ES" sz="2400" dirty="0"/>
            </a:br>
            <a:r>
              <a:rPr lang="es-ES" sz="2400" dirty="0"/>
              <a:t>En 1990, su imaginación y gran pasión por las plantas les  llevaron a empujar los límites del jardín. </a:t>
            </a:r>
          </a:p>
          <a:p>
            <a:pPr eaLnBrk="1" hangingPunct="1"/>
            <a:r>
              <a:rPr lang="es-ES" sz="2400" dirty="0"/>
              <a:t>El huerto original y una parcela colindante se transformó en un hermoso jardín, inspirado en los modelos ingleses. </a:t>
            </a:r>
          </a:p>
          <a:p>
            <a:pPr eaLnBrk="1" hangingPunct="1"/>
            <a:r>
              <a:rPr lang="es-ES" sz="2400" dirty="0"/>
              <a:t>El jardín tiene un interés botanico a través de una amplia variedad de árboles y arbustos raros, y un jardín de rosas.</a:t>
            </a:r>
          </a:p>
          <a:p>
            <a:pPr eaLnBrk="1" hangingPunct="1"/>
            <a:r>
              <a:rPr lang="es-ES" sz="2400" dirty="0"/>
              <a:t>Hasta la fecha, el jardín de 5.000 m² cuenta con cerca de 2.000 variedades de plantas, entre ellas 150 variedades de rosas antiguas.</a:t>
            </a:r>
          </a:p>
        </p:txBody>
      </p:sp>
    </p:spTree>
    <p:extLst>
      <p:ext uri="{BB962C8B-B14F-4D97-AF65-F5344CB8AC3E}">
        <p14:creationId xmlns:p14="http://schemas.microsoft.com/office/powerpoint/2010/main" val="165412416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3" descr="C:\Documents and Settings\JOSE ELIAS\Escritorio\Jardins remarcables\Plobsheim.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108156"/>
      </p:ext>
    </p:extLst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C:\Documents and Settings\JOSE ELIAS\Escritorio\Jardins remarcables\Plobsheim.-Chemin-host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874061"/>
      </p:ext>
    </p:extLst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C:\Documents and Settings\JOSE ELIAS\Escritorio\Jardins remarcables\Plobsheim.-errassePB2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473238"/>
      </p:ext>
    </p:extLst>
  </p:cSld>
  <p:clrMapOvr>
    <a:masterClrMapping/>
  </p:clrMapOvr>
  <p:transition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C:\Documents and Settings\JOSE ELIAS\Escritorio\Jardins remarcables\Plobsheim.-Hi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512790"/>
      </p:ext>
    </p:extLst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:\Documents and Settings\JOSE ELIAS\Escritorio\Jardins remarcables\Plobsheim.-iles-2002-c-d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107863"/>
      </p:ext>
    </p:extLst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C:\Documents and Settings\JOSE ELIAS\Escritorio\Jardins remarcables\Plobsheim.-le jardin de marguer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477892"/>
      </p:ext>
    </p:extLst>
  </p:cSld>
  <p:clrMapOvr>
    <a:masterClrMapping/>
  </p:clrMapOvr>
  <p:transition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C:\Documents and Settings\JOSE ELIAS\Escritorio\Jardins remarcables\Plobsheim.-Le jardin dee Marguerite.-1jardin-prive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98396"/>
      </p:ext>
    </p:extLst>
  </p:cSld>
  <p:clrMapOvr>
    <a:masterClrMapping/>
  </p:clrMapOvr>
  <p:transition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C:\Documents and Settings\JOSE ELIAS\Escritorio\Jardins remarcables\Plobsheim.-LejardindeMargueriteAugeenpier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307780"/>
      </p:ext>
    </p:extLst>
  </p:cSld>
  <p:clrMapOvr>
    <a:masterClrMapping/>
  </p:clrMapOvr>
  <p:transition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C:\Documents and Settings\JOSE ELIAS\Escritorio\Jardins remarcables\Plobsheim.-LejardindeMargueriteInspirationanglai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015590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C:\Documents and Settings\JOSE ELIAS\Escritorio\Jardins remarcables\Plobsheim.-LejardindeMargueriteLejardinaquatiqueetsesnnupha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511697"/>
      </p:ext>
    </p:extLst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C:\Documents and Settings\JOSE ELIAS\Escritorio\Jardins remarcables\Plobsheim.-LejardindeMargueriteLesrosiersAubergedelI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828736"/>
      </p:ext>
    </p:extLst>
  </p:cSld>
  <p:clrMapOvr>
    <a:masterClrMapping/>
  </p:clrMapOvr>
  <p:transition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C:\Documents and Settings\JOSE ELIAS\Escritorio\Jardins remarcables\Plobsheim.-no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51343"/>
      </p:ext>
    </p:extLst>
  </p:cSld>
  <p:clrMapOvr>
    <a:masterClrMapping/>
  </p:clrMapOvr>
  <p:transition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C:\Documents and Settings\JOSE ELIAS\Escritorio\Jardins remarcables\Plobsheim.-lies-1992-d-e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491055"/>
      </p:ext>
    </p:extLst>
  </p:cSld>
  <p:clrMapOvr>
    <a:masterClrMapping/>
  </p:clrMapOvr>
  <p:transition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C:\Documents and Settings\JOSE ELIAS\Escritorio\Jardins remarcables\Plobsheim.-PB1-1992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522729"/>
      </p:ext>
    </p:extLst>
  </p:cSld>
  <p:clrMapOvr>
    <a:masterClrMapping/>
  </p:clrMapOvr>
  <p:transition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C:\Documents and Settings\JOSE ELIAS\Escritorio\Jardins remarcables\Plobssheim.-Le jardin de Marguer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538486"/>
      </p:ext>
    </p:extLst>
  </p:cSld>
  <p:clrMapOvr>
    <a:masterClrMapping/>
  </p:clrMapOvr>
  <p:transition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C:\Documents and Settings\JOSE ELIAS\Escritorio\Jardins remarcables\Plobsheim.-PB1-1996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046844"/>
      </p:ext>
    </p:extLst>
  </p:cSld>
  <p:clrMapOvr>
    <a:masterClrMapping/>
  </p:clrMapOvr>
  <p:transition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C:\Documents and Settings\JOSE ELIAS\Escritorio\Jardins remarcables\Plobsheim.--piv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06467"/>
      </p:ext>
    </p:extLst>
  </p:cSld>
  <p:clrMapOvr>
    <a:masterClrMapping/>
  </p:clrMapOvr>
  <p:transition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C:\Documents and Settings\JOSE ELIAS\Escritorio\Jardins remarcables\Pobsheim.-Accueil-Rodgersia-podophylla-Osmonda-regal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413907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2291</Words>
  <Application>Microsoft Office PowerPoint</Application>
  <PresentationFormat>Presentación en pantalla (4:3)</PresentationFormat>
  <Paragraphs>329</Paragraphs>
  <Slides>147</Slides>
  <Notes>121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147</vt:i4>
      </vt:variant>
    </vt:vector>
  </HeadingPairs>
  <TitlesOfParts>
    <vt:vector size="152" baseType="lpstr">
      <vt:lpstr>Calibri</vt:lpstr>
      <vt:lpstr>Century Schoolbook</vt:lpstr>
      <vt:lpstr>Wingdings</vt:lpstr>
      <vt:lpstr>Wingdings 2</vt:lpstr>
      <vt:lpstr>Default Theme</vt:lpstr>
      <vt:lpstr>EUROPA.-LA VUELTA AL MUNDO EN 885 JARDINES.- JARDINES REMARCABLES DE FRANCIA.-D</vt:lpstr>
      <vt:lpstr>Jardins de Valloires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Kerdalo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Sardy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des Vestiges.-Marseille</vt:lpstr>
      <vt:lpstr>Presentación de PowerPoint</vt:lpstr>
      <vt:lpstr>Presentación de PowerPoint</vt:lpstr>
      <vt:lpstr>Presentación de PowerPoint</vt:lpstr>
      <vt:lpstr>Parc du 26º Centenaire.-Marsella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Fête du Citron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Floral d´Apremont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Chateau de Brecy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Marguerite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9</cp:revision>
  <dcterms:created xsi:type="dcterms:W3CDTF">2013-09-07T10:02:19Z</dcterms:created>
  <dcterms:modified xsi:type="dcterms:W3CDTF">2018-03-13T04:33:28Z</dcterms:modified>
</cp:coreProperties>
</file>