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8"/>
  </p:notesMasterIdLst>
  <p:sldIdLst>
    <p:sldId id="256" r:id="rId2"/>
    <p:sldId id="257" r:id="rId3"/>
    <p:sldId id="330" r:id="rId4"/>
    <p:sldId id="258" r:id="rId5"/>
    <p:sldId id="260" r:id="rId6"/>
    <p:sldId id="261" r:id="rId7"/>
    <p:sldId id="262" r:id="rId8"/>
    <p:sldId id="263" r:id="rId9"/>
    <p:sldId id="264" r:id="rId10"/>
    <p:sldId id="265" r:id="rId11"/>
    <p:sldId id="266" r:id="rId12"/>
    <p:sldId id="267" r:id="rId13"/>
    <p:sldId id="268" r:id="rId14"/>
    <p:sldId id="269" r:id="rId15"/>
    <p:sldId id="270" r:id="rId16"/>
    <p:sldId id="331" r:id="rId17"/>
    <p:sldId id="332" r:id="rId18"/>
    <p:sldId id="333"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371" r:id="rId32"/>
    <p:sldId id="396" r:id="rId33"/>
    <p:sldId id="372" r:id="rId34"/>
    <p:sldId id="283" r:id="rId35"/>
    <p:sldId id="284" r:id="rId36"/>
    <p:sldId id="285" r:id="rId37"/>
    <p:sldId id="286" r:id="rId38"/>
    <p:sldId id="317" r:id="rId39"/>
    <p:sldId id="298" r:id="rId40"/>
    <p:sldId id="299" r:id="rId41"/>
    <p:sldId id="316" r:id="rId42"/>
    <p:sldId id="288" r:id="rId43"/>
    <p:sldId id="289" r:id="rId44"/>
    <p:sldId id="294" r:id="rId45"/>
    <p:sldId id="312" r:id="rId46"/>
    <p:sldId id="323" r:id="rId47"/>
    <p:sldId id="311" r:id="rId48"/>
    <p:sldId id="314" r:id="rId49"/>
    <p:sldId id="315" r:id="rId50"/>
    <p:sldId id="318" r:id="rId51"/>
    <p:sldId id="319" r:id="rId52"/>
    <p:sldId id="321" r:id="rId53"/>
    <p:sldId id="287" r:id="rId54"/>
    <p:sldId id="290" r:id="rId55"/>
    <p:sldId id="291" r:id="rId56"/>
    <p:sldId id="292" r:id="rId57"/>
    <p:sldId id="293" r:id="rId58"/>
    <p:sldId id="295" r:id="rId59"/>
    <p:sldId id="296" r:id="rId60"/>
    <p:sldId id="300" r:id="rId61"/>
    <p:sldId id="301" r:id="rId62"/>
    <p:sldId id="302" r:id="rId63"/>
    <p:sldId id="303" r:id="rId64"/>
    <p:sldId id="304" r:id="rId65"/>
    <p:sldId id="305" r:id="rId66"/>
    <p:sldId id="306" r:id="rId67"/>
    <p:sldId id="307" r:id="rId68"/>
    <p:sldId id="308" r:id="rId69"/>
    <p:sldId id="309" r:id="rId70"/>
    <p:sldId id="310" r:id="rId71"/>
    <p:sldId id="320" r:id="rId72"/>
    <p:sldId id="324" r:id="rId73"/>
    <p:sldId id="325" r:id="rId74"/>
    <p:sldId id="326" r:id="rId75"/>
    <p:sldId id="327" r:id="rId76"/>
    <p:sldId id="328" r:id="rId77"/>
    <p:sldId id="329" r:id="rId78"/>
    <p:sldId id="334" r:id="rId79"/>
    <p:sldId id="335" r:id="rId80"/>
    <p:sldId id="336" r:id="rId81"/>
    <p:sldId id="374"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75" r:id="rId95"/>
    <p:sldId id="376" r:id="rId96"/>
    <p:sldId id="377" r:id="rId97"/>
    <p:sldId id="349" r:id="rId98"/>
    <p:sldId id="353" r:id="rId99"/>
    <p:sldId id="350" r:id="rId100"/>
    <p:sldId id="352" r:id="rId101"/>
    <p:sldId id="354" r:id="rId102"/>
    <p:sldId id="357" r:id="rId103"/>
    <p:sldId id="359" r:id="rId104"/>
    <p:sldId id="358" r:id="rId105"/>
    <p:sldId id="355" r:id="rId106"/>
    <p:sldId id="356" r:id="rId107"/>
    <p:sldId id="360" r:id="rId108"/>
    <p:sldId id="397" r:id="rId109"/>
    <p:sldId id="398" r:id="rId110"/>
    <p:sldId id="399" r:id="rId111"/>
    <p:sldId id="361" r:id="rId112"/>
    <p:sldId id="362" r:id="rId113"/>
    <p:sldId id="363" r:id="rId114"/>
    <p:sldId id="364" r:id="rId115"/>
    <p:sldId id="365" r:id="rId116"/>
    <p:sldId id="378" r:id="rId117"/>
    <p:sldId id="366" r:id="rId118"/>
    <p:sldId id="367" r:id="rId119"/>
    <p:sldId id="368" r:id="rId120"/>
    <p:sldId id="369" r:id="rId121"/>
    <p:sldId id="370" r:id="rId122"/>
    <p:sldId id="379" r:id="rId123"/>
    <p:sldId id="380" r:id="rId124"/>
    <p:sldId id="381" r:id="rId125"/>
    <p:sldId id="382" r:id="rId126"/>
    <p:sldId id="383" r:id="rId127"/>
    <p:sldId id="384" r:id="rId128"/>
    <p:sldId id="386" r:id="rId129"/>
    <p:sldId id="387" r:id="rId130"/>
    <p:sldId id="388" r:id="rId131"/>
    <p:sldId id="389" r:id="rId132"/>
    <p:sldId id="390" r:id="rId133"/>
    <p:sldId id="393" r:id="rId134"/>
    <p:sldId id="394" r:id="rId135"/>
    <p:sldId id="395" r:id="rId136"/>
    <p:sldId id="391" r:id="rId1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498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9B6991-C163-4192-8226-301F55312C36}"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424E20-E8F3-4CD0-A8C0-4CEC92914642}" type="slidenum">
              <a:rPr lang="es-ES" smtClean="0"/>
              <a:t>‹Nº›</a:t>
            </a:fld>
            <a:endParaRPr lang="es-ES" dirty="0"/>
          </a:p>
        </p:txBody>
      </p:sp>
    </p:spTree>
    <p:extLst>
      <p:ext uri="{BB962C8B-B14F-4D97-AF65-F5344CB8AC3E}">
        <p14:creationId xmlns:p14="http://schemas.microsoft.com/office/powerpoint/2010/main" val="1378376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Arboretum-des-Grandes-Bruyeres-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4</a:t>
            </a:fld>
            <a:endParaRPr lang="es-ES" dirty="0"/>
          </a:p>
        </p:txBody>
      </p:sp>
    </p:spTree>
    <p:extLst>
      <p:ext uri="{BB962C8B-B14F-4D97-AF65-F5344CB8AC3E}">
        <p14:creationId xmlns:p14="http://schemas.microsoft.com/office/powerpoint/2010/main" val="1811138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Arboretum-des-Grandes-Bruyeres-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5</a:t>
            </a:fld>
            <a:endParaRPr lang="es-ES" dirty="0"/>
          </a:p>
        </p:txBody>
      </p:sp>
    </p:spTree>
    <p:extLst>
      <p:ext uri="{BB962C8B-B14F-4D97-AF65-F5344CB8AC3E}">
        <p14:creationId xmlns:p14="http://schemas.microsoft.com/office/powerpoint/2010/main" val="469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Arboretum-des-Grandes-Bruyeres-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6</a:t>
            </a:fld>
            <a:endParaRPr lang="es-ES" dirty="0"/>
          </a:p>
        </p:txBody>
      </p:sp>
    </p:spTree>
    <p:extLst>
      <p:ext uri="{BB962C8B-B14F-4D97-AF65-F5344CB8AC3E}">
        <p14:creationId xmlns:p14="http://schemas.microsoft.com/office/powerpoint/2010/main" val="1277783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Arboretum-des-Grandes-Bruyeres-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7</a:t>
            </a:fld>
            <a:endParaRPr lang="es-ES" dirty="0"/>
          </a:p>
        </p:txBody>
      </p:sp>
    </p:spTree>
    <p:extLst>
      <p:ext uri="{BB962C8B-B14F-4D97-AF65-F5344CB8AC3E}">
        <p14:creationId xmlns:p14="http://schemas.microsoft.com/office/powerpoint/2010/main" val="3541906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8</a:t>
            </a:fld>
            <a:endParaRPr lang="es-ES" dirty="0"/>
          </a:p>
        </p:txBody>
      </p:sp>
    </p:spTree>
    <p:extLst>
      <p:ext uri="{BB962C8B-B14F-4D97-AF65-F5344CB8AC3E}">
        <p14:creationId xmlns:p14="http://schemas.microsoft.com/office/powerpoint/2010/main" val="169193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Compeigne.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10</a:t>
            </a:fld>
            <a:endParaRPr lang="es-ES" dirty="0"/>
          </a:p>
        </p:txBody>
      </p:sp>
    </p:spTree>
    <p:extLst>
      <p:ext uri="{BB962C8B-B14F-4D97-AF65-F5344CB8AC3E}">
        <p14:creationId xmlns:p14="http://schemas.microsoft.com/office/powerpoint/2010/main" val="3070126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Compeigne.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13</a:t>
            </a:fld>
            <a:endParaRPr lang="es-ES" dirty="0"/>
          </a:p>
        </p:txBody>
      </p:sp>
    </p:spTree>
    <p:extLst>
      <p:ext uri="{BB962C8B-B14F-4D97-AF65-F5344CB8AC3E}">
        <p14:creationId xmlns:p14="http://schemas.microsoft.com/office/powerpoint/2010/main" val="1332782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19</a:t>
            </a:fld>
            <a:endParaRPr lang="es-ES" dirty="0"/>
          </a:p>
        </p:txBody>
      </p:sp>
    </p:spTree>
    <p:extLst>
      <p:ext uri="{BB962C8B-B14F-4D97-AF65-F5344CB8AC3E}">
        <p14:creationId xmlns:p14="http://schemas.microsoft.com/office/powerpoint/2010/main" val="2705557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Caradeu.-</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20</a:t>
            </a:fld>
            <a:endParaRPr lang="es-ES" dirty="0"/>
          </a:p>
        </p:txBody>
      </p:sp>
    </p:spTree>
    <p:extLst>
      <p:ext uri="{BB962C8B-B14F-4D97-AF65-F5344CB8AC3E}">
        <p14:creationId xmlns:p14="http://schemas.microsoft.com/office/powerpoint/2010/main" val="2490498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Caradeu.-</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21</a:t>
            </a:fld>
            <a:endParaRPr lang="es-ES" dirty="0"/>
          </a:p>
        </p:txBody>
      </p:sp>
    </p:spTree>
    <p:extLst>
      <p:ext uri="{BB962C8B-B14F-4D97-AF65-F5344CB8AC3E}">
        <p14:creationId xmlns:p14="http://schemas.microsoft.com/office/powerpoint/2010/main" val="2751452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Caradeu.-</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22</a:t>
            </a:fld>
            <a:endParaRPr lang="es-ES" dirty="0"/>
          </a:p>
        </p:txBody>
      </p:sp>
    </p:spTree>
    <p:extLst>
      <p:ext uri="{BB962C8B-B14F-4D97-AF65-F5344CB8AC3E}">
        <p14:creationId xmlns:p14="http://schemas.microsoft.com/office/powerpoint/2010/main" val="2909165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Caradeu.-</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23</a:t>
            </a:fld>
            <a:endParaRPr lang="es-ES" dirty="0"/>
          </a:p>
        </p:txBody>
      </p:sp>
    </p:spTree>
    <p:extLst>
      <p:ext uri="{BB962C8B-B14F-4D97-AF65-F5344CB8AC3E}">
        <p14:creationId xmlns:p14="http://schemas.microsoft.com/office/powerpoint/2010/main" val="63231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Caradeu.-</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24</a:t>
            </a:fld>
            <a:endParaRPr lang="es-ES" dirty="0"/>
          </a:p>
        </p:txBody>
      </p:sp>
    </p:spTree>
    <p:extLst>
      <p:ext uri="{BB962C8B-B14F-4D97-AF65-F5344CB8AC3E}">
        <p14:creationId xmlns:p14="http://schemas.microsoft.com/office/powerpoint/2010/main" val="2890399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Caradeu.-</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25</a:t>
            </a:fld>
            <a:endParaRPr lang="es-ES" dirty="0"/>
          </a:p>
        </p:txBody>
      </p:sp>
    </p:spTree>
    <p:extLst>
      <p:ext uri="{BB962C8B-B14F-4D97-AF65-F5344CB8AC3E}">
        <p14:creationId xmlns:p14="http://schemas.microsoft.com/office/powerpoint/2010/main" val="1239748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Caradeu.-</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26</a:t>
            </a:fld>
            <a:endParaRPr lang="es-ES" dirty="0"/>
          </a:p>
        </p:txBody>
      </p:sp>
    </p:spTree>
    <p:extLst>
      <p:ext uri="{BB962C8B-B14F-4D97-AF65-F5344CB8AC3E}">
        <p14:creationId xmlns:p14="http://schemas.microsoft.com/office/powerpoint/2010/main" val="791074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Caradeu.-</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27</a:t>
            </a:fld>
            <a:endParaRPr lang="es-ES" dirty="0"/>
          </a:p>
        </p:txBody>
      </p:sp>
    </p:spTree>
    <p:extLst>
      <p:ext uri="{BB962C8B-B14F-4D97-AF65-F5344CB8AC3E}">
        <p14:creationId xmlns:p14="http://schemas.microsoft.com/office/powerpoint/2010/main" val="2594179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Caradeu.-</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28</a:t>
            </a:fld>
            <a:endParaRPr lang="es-ES" dirty="0"/>
          </a:p>
        </p:txBody>
      </p:sp>
    </p:spTree>
    <p:extLst>
      <p:ext uri="{BB962C8B-B14F-4D97-AF65-F5344CB8AC3E}">
        <p14:creationId xmlns:p14="http://schemas.microsoft.com/office/powerpoint/2010/main" val="3176559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Caradeu.-</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29</a:t>
            </a:fld>
            <a:endParaRPr lang="es-ES" dirty="0"/>
          </a:p>
        </p:txBody>
      </p:sp>
    </p:spTree>
    <p:extLst>
      <p:ext uri="{BB962C8B-B14F-4D97-AF65-F5344CB8AC3E}">
        <p14:creationId xmlns:p14="http://schemas.microsoft.com/office/powerpoint/2010/main" val="1791839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35</a:t>
            </a:fld>
            <a:endParaRPr lang="es-ES" dirty="0"/>
          </a:p>
        </p:txBody>
      </p:sp>
    </p:spTree>
    <p:extLst>
      <p:ext uri="{BB962C8B-B14F-4D97-AF65-F5344CB8AC3E}">
        <p14:creationId xmlns:p14="http://schemas.microsoft.com/office/powerpoint/2010/main" val="23115007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36</a:t>
            </a:fld>
            <a:endParaRPr lang="es-ES" dirty="0"/>
          </a:p>
        </p:txBody>
      </p:sp>
    </p:spTree>
    <p:extLst>
      <p:ext uri="{BB962C8B-B14F-4D97-AF65-F5344CB8AC3E}">
        <p14:creationId xmlns:p14="http://schemas.microsoft.com/office/powerpoint/2010/main" val="2709101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37</a:t>
            </a:fld>
            <a:endParaRPr lang="es-ES" dirty="0"/>
          </a:p>
        </p:txBody>
      </p:sp>
    </p:spTree>
    <p:extLst>
      <p:ext uri="{BB962C8B-B14F-4D97-AF65-F5344CB8AC3E}">
        <p14:creationId xmlns:p14="http://schemas.microsoft.com/office/powerpoint/2010/main" val="28488316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38</a:t>
            </a:fld>
            <a:endParaRPr lang="es-ES" dirty="0"/>
          </a:p>
        </p:txBody>
      </p:sp>
    </p:spTree>
    <p:extLst>
      <p:ext uri="{BB962C8B-B14F-4D97-AF65-F5344CB8AC3E}">
        <p14:creationId xmlns:p14="http://schemas.microsoft.com/office/powerpoint/2010/main" val="32892238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39</a:t>
            </a:fld>
            <a:endParaRPr lang="es-ES" dirty="0"/>
          </a:p>
        </p:txBody>
      </p:sp>
    </p:spTree>
    <p:extLst>
      <p:ext uri="{BB962C8B-B14F-4D97-AF65-F5344CB8AC3E}">
        <p14:creationId xmlns:p14="http://schemas.microsoft.com/office/powerpoint/2010/main" val="20512156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40</a:t>
            </a:fld>
            <a:endParaRPr lang="es-ES" dirty="0"/>
          </a:p>
        </p:txBody>
      </p:sp>
    </p:spTree>
    <p:extLst>
      <p:ext uri="{BB962C8B-B14F-4D97-AF65-F5344CB8AC3E}">
        <p14:creationId xmlns:p14="http://schemas.microsoft.com/office/powerpoint/2010/main" val="11373509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41</a:t>
            </a:fld>
            <a:endParaRPr lang="es-ES" dirty="0"/>
          </a:p>
        </p:txBody>
      </p:sp>
    </p:spTree>
    <p:extLst>
      <p:ext uri="{BB962C8B-B14F-4D97-AF65-F5344CB8AC3E}">
        <p14:creationId xmlns:p14="http://schemas.microsoft.com/office/powerpoint/2010/main" val="26464715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42</a:t>
            </a:fld>
            <a:endParaRPr lang="es-ES" dirty="0"/>
          </a:p>
        </p:txBody>
      </p:sp>
    </p:spTree>
    <p:extLst>
      <p:ext uri="{BB962C8B-B14F-4D97-AF65-F5344CB8AC3E}">
        <p14:creationId xmlns:p14="http://schemas.microsoft.com/office/powerpoint/2010/main" val="10463544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43</a:t>
            </a:fld>
            <a:endParaRPr lang="es-ES" dirty="0"/>
          </a:p>
        </p:txBody>
      </p:sp>
    </p:spTree>
    <p:extLst>
      <p:ext uri="{BB962C8B-B14F-4D97-AF65-F5344CB8AC3E}">
        <p14:creationId xmlns:p14="http://schemas.microsoft.com/office/powerpoint/2010/main" val="5267377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44</a:t>
            </a:fld>
            <a:endParaRPr lang="es-ES" dirty="0"/>
          </a:p>
        </p:txBody>
      </p:sp>
    </p:spTree>
    <p:extLst>
      <p:ext uri="{BB962C8B-B14F-4D97-AF65-F5344CB8AC3E}">
        <p14:creationId xmlns:p14="http://schemas.microsoft.com/office/powerpoint/2010/main" val="5370266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45</a:t>
            </a:fld>
            <a:endParaRPr lang="es-ES" dirty="0"/>
          </a:p>
        </p:txBody>
      </p:sp>
    </p:spTree>
    <p:extLst>
      <p:ext uri="{BB962C8B-B14F-4D97-AF65-F5344CB8AC3E}">
        <p14:creationId xmlns:p14="http://schemas.microsoft.com/office/powerpoint/2010/main" val="22616361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46</a:t>
            </a:fld>
            <a:endParaRPr lang="es-ES" dirty="0"/>
          </a:p>
        </p:txBody>
      </p:sp>
    </p:spTree>
    <p:extLst>
      <p:ext uri="{BB962C8B-B14F-4D97-AF65-F5344CB8AC3E}">
        <p14:creationId xmlns:p14="http://schemas.microsoft.com/office/powerpoint/2010/main" val="12633263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48</a:t>
            </a:fld>
            <a:endParaRPr lang="es-ES" dirty="0"/>
          </a:p>
        </p:txBody>
      </p:sp>
    </p:spTree>
    <p:extLst>
      <p:ext uri="{BB962C8B-B14F-4D97-AF65-F5344CB8AC3E}">
        <p14:creationId xmlns:p14="http://schemas.microsoft.com/office/powerpoint/2010/main" val="10226823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49</a:t>
            </a:fld>
            <a:endParaRPr lang="es-ES" dirty="0"/>
          </a:p>
        </p:txBody>
      </p:sp>
    </p:spTree>
    <p:extLst>
      <p:ext uri="{BB962C8B-B14F-4D97-AF65-F5344CB8AC3E}">
        <p14:creationId xmlns:p14="http://schemas.microsoft.com/office/powerpoint/2010/main" val="14487759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50</a:t>
            </a:fld>
            <a:endParaRPr lang="es-ES" dirty="0"/>
          </a:p>
        </p:txBody>
      </p:sp>
    </p:spTree>
    <p:extLst>
      <p:ext uri="{BB962C8B-B14F-4D97-AF65-F5344CB8AC3E}">
        <p14:creationId xmlns:p14="http://schemas.microsoft.com/office/powerpoint/2010/main" val="15838583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51</a:t>
            </a:fld>
            <a:endParaRPr lang="es-ES" dirty="0"/>
          </a:p>
        </p:txBody>
      </p:sp>
    </p:spTree>
    <p:extLst>
      <p:ext uri="{BB962C8B-B14F-4D97-AF65-F5344CB8AC3E}">
        <p14:creationId xmlns:p14="http://schemas.microsoft.com/office/powerpoint/2010/main" val="32836903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52</a:t>
            </a:fld>
            <a:endParaRPr lang="es-ES" dirty="0"/>
          </a:p>
        </p:txBody>
      </p:sp>
    </p:spTree>
    <p:extLst>
      <p:ext uri="{BB962C8B-B14F-4D97-AF65-F5344CB8AC3E}">
        <p14:creationId xmlns:p14="http://schemas.microsoft.com/office/powerpoint/2010/main" val="13915433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53</a:t>
            </a:fld>
            <a:endParaRPr lang="es-ES" dirty="0"/>
          </a:p>
        </p:txBody>
      </p:sp>
    </p:spTree>
    <p:extLst>
      <p:ext uri="{BB962C8B-B14F-4D97-AF65-F5344CB8AC3E}">
        <p14:creationId xmlns:p14="http://schemas.microsoft.com/office/powerpoint/2010/main" val="25240504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54</a:t>
            </a:fld>
            <a:endParaRPr lang="es-ES" dirty="0"/>
          </a:p>
        </p:txBody>
      </p:sp>
    </p:spTree>
    <p:extLst>
      <p:ext uri="{BB962C8B-B14F-4D97-AF65-F5344CB8AC3E}">
        <p14:creationId xmlns:p14="http://schemas.microsoft.com/office/powerpoint/2010/main" val="13962530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55</a:t>
            </a:fld>
            <a:endParaRPr lang="es-ES" dirty="0"/>
          </a:p>
        </p:txBody>
      </p:sp>
    </p:spTree>
    <p:extLst>
      <p:ext uri="{BB962C8B-B14F-4D97-AF65-F5344CB8AC3E}">
        <p14:creationId xmlns:p14="http://schemas.microsoft.com/office/powerpoint/2010/main" val="19613002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56</a:t>
            </a:fld>
            <a:endParaRPr lang="es-ES" dirty="0"/>
          </a:p>
        </p:txBody>
      </p:sp>
    </p:spTree>
    <p:extLst>
      <p:ext uri="{BB962C8B-B14F-4D97-AF65-F5344CB8AC3E}">
        <p14:creationId xmlns:p14="http://schemas.microsoft.com/office/powerpoint/2010/main" val="34917812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57</a:t>
            </a:fld>
            <a:endParaRPr lang="es-ES" dirty="0"/>
          </a:p>
        </p:txBody>
      </p:sp>
    </p:spTree>
    <p:extLst>
      <p:ext uri="{BB962C8B-B14F-4D97-AF65-F5344CB8AC3E}">
        <p14:creationId xmlns:p14="http://schemas.microsoft.com/office/powerpoint/2010/main" val="30649166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58</a:t>
            </a:fld>
            <a:endParaRPr lang="es-ES" dirty="0"/>
          </a:p>
        </p:txBody>
      </p:sp>
    </p:spTree>
    <p:extLst>
      <p:ext uri="{BB962C8B-B14F-4D97-AF65-F5344CB8AC3E}">
        <p14:creationId xmlns:p14="http://schemas.microsoft.com/office/powerpoint/2010/main" val="11256084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59</a:t>
            </a:fld>
            <a:endParaRPr lang="es-ES" dirty="0"/>
          </a:p>
        </p:txBody>
      </p:sp>
    </p:spTree>
    <p:extLst>
      <p:ext uri="{BB962C8B-B14F-4D97-AF65-F5344CB8AC3E}">
        <p14:creationId xmlns:p14="http://schemas.microsoft.com/office/powerpoint/2010/main" val="30619571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60</a:t>
            </a:fld>
            <a:endParaRPr lang="es-ES" dirty="0"/>
          </a:p>
        </p:txBody>
      </p:sp>
    </p:spTree>
    <p:extLst>
      <p:ext uri="{BB962C8B-B14F-4D97-AF65-F5344CB8AC3E}">
        <p14:creationId xmlns:p14="http://schemas.microsoft.com/office/powerpoint/2010/main" val="23724287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61</a:t>
            </a:fld>
            <a:endParaRPr lang="es-ES" dirty="0"/>
          </a:p>
        </p:txBody>
      </p:sp>
    </p:spTree>
    <p:extLst>
      <p:ext uri="{BB962C8B-B14F-4D97-AF65-F5344CB8AC3E}">
        <p14:creationId xmlns:p14="http://schemas.microsoft.com/office/powerpoint/2010/main" val="35359456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62</a:t>
            </a:fld>
            <a:endParaRPr lang="es-ES" dirty="0"/>
          </a:p>
        </p:txBody>
      </p:sp>
    </p:spTree>
    <p:extLst>
      <p:ext uri="{BB962C8B-B14F-4D97-AF65-F5344CB8AC3E}">
        <p14:creationId xmlns:p14="http://schemas.microsoft.com/office/powerpoint/2010/main" val="35311144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63</a:t>
            </a:fld>
            <a:endParaRPr lang="es-ES" dirty="0"/>
          </a:p>
        </p:txBody>
      </p:sp>
    </p:spTree>
    <p:extLst>
      <p:ext uri="{BB962C8B-B14F-4D97-AF65-F5344CB8AC3E}">
        <p14:creationId xmlns:p14="http://schemas.microsoft.com/office/powerpoint/2010/main" val="19743306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64</a:t>
            </a:fld>
            <a:endParaRPr lang="es-ES" dirty="0"/>
          </a:p>
        </p:txBody>
      </p:sp>
    </p:spTree>
    <p:extLst>
      <p:ext uri="{BB962C8B-B14F-4D97-AF65-F5344CB8AC3E}">
        <p14:creationId xmlns:p14="http://schemas.microsoft.com/office/powerpoint/2010/main" val="5186315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65</a:t>
            </a:fld>
            <a:endParaRPr lang="es-ES" dirty="0"/>
          </a:p>
        </p:txBody>
      </p:sp>
    </p:spTree>
    <p:extLst>
      <p:ext uri="{BB962C8B-B14F-4D97-AF65-F5344CB8AC3E}">
        <p14:creationId xmlns:p14="http://schemas.microsoft.com/office/powerpoint/2010/main" val="9683611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66</a:t>
            </a:fld>
            <a:endParaRPr lang="es-ES" dirty="0"/>
          </a:p>
        </p:txBody>
      </p:sp>
    </p:spTree>
    <p:extLst>
      <p:ext uri="{BB962C8B-B14F-4D97-AF65-F5344CB8AC3E}">
        <p14:creationId xmlns:p14="http://schemas.microsoft.com/office/powerpoint/2010/main" val="20638852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67</a:t>
            </a:fld>
            <a:endParaRPr lang="es-ES" dirty="0"/>
          </a:p>
        </p:txBody>
      </p:sp>
    </p:spTree>
    <p:extLst>
      <p:ext uri="{BB962C8B-B14F-4D97-AF65-F5344CB8AC3E}">
        <p14:creationId xmlns:p14="http://schemas.microsoft.com/office/powerpoint/2010/main" val="9120474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68</a:t>
            </a:fld>
            <a:endParaRPr lang="es-ES" dirty="0"/>
          </a:p>
        </p:txBody>
      </p:sp>
    </p:spTree>
    <p:extLst>
      <p:ext uri="{BB962C8B-B14F-4D97-AF65-F5344CB8AC3E}">
        <p14:creationId xmlns:p14="http://schemas.microsoft.com/office/powerpoint/2010/main" val="39270459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69</a:t>
            </a:fld>
            <a:endParaRPr lang="es-ES" dirty="0"/>
          </a:p>
        </p:txBody>
      </p:sp>
    </p:spTree>
    <p:extLst>
      <p:ext uri="{BB962C8B-B14F-4D97-AF65-F5344CB8AC3E}">
        <p14:creationId xmlns:p14="http://schemas.microsoft.com/office/powerpoint/2010/main" val="24599789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70</a:t>
            </a:fld>
            <a:endParaRPr lang="es-ES" dirty="0"/>
          </a:p>
        </p:txBody>
      </p:sp>
    </p:spTree>
    <p:extLst>
      <p:ext uri="{BB962C8B-B14F-4D97-AF65-F5344CB8AC3E}">
        <p14:creationId xmlns:p14="http://schemas.microsoft.com/office/powerpoint/2010/main" val="7148786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71</a:t>
            </a:fld>
            <a:endParaRPr lang="es-ES" dirty="0"/>
          </a:p>
        </p:txBody>
      </p:sp>
    </p:spTree>
    <p:extLst>
      <p:ext uri="{BB962C8B-B14F-4D97-AF65-F5344CB8AC3E}">
        <p14:creationId xmlns:p14="http://schemas.microsoft.com/office/powerpoint/2010/main" val="11149503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72</a:t>
            </a:fld>
            <a:endParaRPr lang="es-ES" dirty="0"/>
          </a:p>
        </p:txBody>
      </p:sp>
    </p:spTree>
    <p:extLst>
      <p:ext uri="{BB962C8B-B14F-4D97-AF65-F5344CB8AC3E}">
        <p14:creationId xmlns:p14="http://schemas.microsoft.com/office/powerpoint/2010/main" val="39584043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73</a:t>
            </a:fld>
            <a:endParaRPr lang="es-ES" dirty="0"/>
          </a:p>
        </p:txBody>
      </p:sp>
    </p:spTree>
    <p:extLst>
      <p:ext uri="{BB962C8B-B14F-4D97-AF65-F5344CB8AC3E}">
        <p14:creationId xmlns:p14="http://schemas.microsoft.com/office/powerpoint/2010/main" val="22339416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74</a:t>
            </a:fld>
            <a:endParaRPr lang="es-ES" dirty="0"/>
          </a:p>
        </p:txBody>
      </p:sp>
    </p:spTree>
    <p:extLst>
      <p:ext uri="{BB962C8B-B14F-4D97-AF65-F5344CB8AC3E}">
        <p14:creationId xmlns:p14="http://schemas.microsoft.com/office/powerpoint/2010/main" val="9485515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75</a:t>
            </a:fld>
            <a:endParaRPr lang="es-ES" dirty="0"/>
          </a:p>
        </p:txBody>
      </p:sp>
    </p:spTree>
    <p:extLst>
      <p:ext uri="{BB962C8B-B14F-4D97-AF65-F5344CB8AC3E}">
        <p14:creationId xmlns:p14="http://schemas.microsoft.com/office/powerpoint/2010/main" val="16096159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76</a:t>
            </a:fld>
            <a:endParaRPr lang="es-ES" dirty="0"/>
          </a:p>
        </p:txBody>
      </p:sp>
    </p:spTree>
    <p:extLst>
      <p:ext uri="{BB962C8B-B14F-4D97-AF65-F5344CB8AC3E}">
        <p14:creationId xmlns:p14="http://schemas.microsoft.com/office/powerpoint/2010/main" val="15020530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77</a:t>
            </a:fld>
            <a:endParaRPr lang="es-ES" dirty="0"/>
          </a:p>
        </p:txBody>
      </p:sp>
    </p:spTree>
    <p:extLst>
      <p:ext uri="{BB962C8B-B14F-4D97-AF65-F5344CB8AC3E}">
        <p14:creationId xmlns:p14="http://schemas.microsoft.com/office/powerpoint/2010/main" val="25923644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78</a:t>
            </a:fld>
            <a:endParaRPr lang="es-ES" dirty="0"/>
          </a:p>
        </p:txBody>
      </p:sp>
    </p:spTree>
    <p:extLst>
      <p:ext uri="{BB962C8B-B14F-4D97-AF65-F5344CB8AC3E}">
        <p14:creationId xmlns:p14="http://schemas.microsoft.com/office/powerpoint/2010/main" val="39888507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79</a:t>
            </a:fld>
            <a:endParaRPr lang="es-ES" dirty="0"/>
          </a:p>
        </p:txBody>
      </p:sp>
    </p:spTree>
    <p:extLst>
      <p:ext uri="{BB962C8B-B14F-4D97-AF65-F5344CB8AC3E}">
        <p14:creationId xmlns:p14="http://schemas.microsoft.com/office/powerpoint/2010/main" val="13919368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Bussiere..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83</a:t>
            </a:fld>
            <a:endParaRPr lang="es-ES" dirty="0"/>
          </a:p>
        </p:txBody>
      </p:sp>
    </p:spTree>
    <p:extLst>
      <p:ext uri="{BB962C8B-B14F-4D97-AF65-F5344CB8AC3E}">
        <p14:creationId xmlns:p14="http://schemas.microsoft.com/office/powerpoint/2010/main" val="37095210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Bussiere..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84</a:t>
            </a:fld>
            <a:endParaRPr lang="es-ES" dirty="0"/>
          </a:p>
        </p:txBody>
      </p:sp>
    </p:spTree>
    <p:extLst>
      <p:ext uri="{BB962C8B-B14F-4D97-AF65-F5344CB8AC3E}">
        <p14:creationId xmlns:p14="http://schemas.microsoft.com/office/powerpoint/2010/main" val="29664115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Bussiere..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85</a:t>
            </a:fld>
            <a:endParaRPr lang="es-ES" dirty="0"/>
          </a:p>
        </p:txBody>
      </p:sp>
    </p:spTree>
    <p:extLst>
      <p:ext uri="{BB962C8B-B14F-4D97-AF65-F5344CB8AC3E}">
        <p14:creationId xmlns:p14="http://schemas.microsoft.com/office/powerpoint/2010/main" val="20468263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Bussiere..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86</a:t>
            </a:fld>
            <a:endParaRPr lang="es-ES" dirty="0"/>
          </a:p>
        </p:txBody>
      </p:sp>
    </p:spTree>
    <p:extLst>
      <p:ext uri="{BB962C8B-B14F-4D97-AF65-F5344CB8AC3E}">
        <p14:creationId xmlns:p14="http://schemas.microsoft.com/office/powerpoint/2010/main" val="15949406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Bussiere..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87</a:t>
            </a:fld>
            <a:endParaRPr lang="es-ES" dirty="0"/>
          </a:p>
        </p:txBody>
      </p:sp>
    </p:spTree>
    <p:extLst>
      <p:ext uri="{BB962C8B-B14F-4D97-AF65-F5344CB8AC3E}">
        <p14:creationId xmlns:p14="http://schemas.microsoft.com/office/powerpoint/2010/main" val="215200483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Bussiere..</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88</a:t>
            </a:fld>
            <a:endParaRPr lang="es-ES" dirty="0"/>
          </a:p>
        </p:txBody>
      </p:sp>
    </p:spTree>
    <p:extLst>
      <p:ext uri="{BB962C8B-B14F-4D97-AF65-F5344CB8AC3E}">
        <p14:creationId xmlns:p14="http://schemas.microsoft.com/office/powerpoint/2010/main" val="40624184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Bussiere..</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89</a:t>
            </a:fld>
            <a:endParaRPr lang="es-ES" dirty="0"/>
          </a:p>
        </p:txBody>
      </p:sp>
    </p:spTree>
    <p:extLst>
      <p:ext uri="{BB962C8B-B14F-4D97-AF65-F5344CB8AC3E}">
        <p14:creationId xmlns:p14="http://schemas.microsoft.com/office/powerpoint/2010/main" val="14257744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Bussiere..</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90</a:t>
            </a:fld>
            <a:endParaRPr lang="es-ES" dirty="0"/>
          </a:p>
        </p:txBody>
      </p:sp>
    </p:spTree>
    <p:extLst>
      <p:ext uri="{BB962C8B-B14F-4D97-AF65-F5344CB8AC3E}">
        <p14:creationId xmlns:p14="http://schemas.microsoft.com/office/powerpoint/2010/main" val="19817711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Bussiere..</a:t>
            </a:r>
          </a:p>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91</a:t>
            </a:fld>
            <a:endParaRPr lang="es-ES" dirty="0"/>
          </a:p>
        </p:txBody>
      </p:sp>
    </p:spTree>
    <p:extLst>
      <p:ext uri="{BB962C8B-B14F-4D97-AF65-F5344CB8AC3E}">
        <p14:creationId xmlns:p14="http://schemas.microsoft.com/office/powerpoint/2010/main" val="402388200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Chaize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97</a:t>
            </a:fld>
            <a:endParaRPr lang="es-ES" dirty="0"/>
          </a:p>
        </p:txBody>
      </p:sp>
    </p:spTree>
    <p:extLst>
      <p:ext uri="{BB962C8B-B14F-4D97-AF65-F5344CB8AC3E}">
        <p14:creationId xmlns:p14="http://schemas.microsoft.com/office/powerpoint/2010/main" val="24267650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Chaize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98</a:t>
            </a:fld>
            <a:endParaRPr lang="es-ES" dirty="0"/>
          </a:p>
        </p:txBody>
      </p:sp>
    </p:spTree>
    <p:extLst>
      <p:ext uri="{BB962C8B-B14F-4D97-AF65-F5344CB8AC3E}">
        <p14:creationId xmlns:p14="http://schemas.microsoft.com/office/powerpoint/2010/main" val="222583969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Chaize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99</a:t>
            </a:fld>
            <a:endParaRPr lang="es-ES" dirty="0"/>
          </a:p>
        </p:txBody>
      </p:sp>
    </p:spTree>
    <p:extLst>
      <p:ext uri="{BB962C8B-B14F-4D97-AF65-F5344CB8AC3E}">
        <p14:creationId xmlns:p14="http://schemas.microsoft.com/office/powerpoint/2010/main" val="38393733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Chaize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100</a:t>
            </a:fld>
            <a:endParaRPr lang="es-ES" dirty="0"/>
          </a:p>
        </p:txBody>
      </p:sp>
    </p:spTree>
    <p:extLst>
      <p:ext uri="{BB962C8B-B14F-4D97-AF65-F5344CB8AC3E}">
        <p14:creationId xmlns:p14="http://schemas.microsoft.com/office/powerpoint/2010/main" val="6008368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Chaize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101</a:t>
            </a:fld>
            <a:endParaRPr lang="es-ES" dirty="0"/>
          </a:p>
        </p:txBody>
      </p:sp>
    </p:spTree>
    <p:extLst>
      <p:ext uri="{BB962C8B-B14F-4D97-AF65-F5344CB8AC3E}">
        <p14:creationId xmlns:p14="http://schemas.microsoft.com/office/powerpoint/2010/main" val="12761813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Chaize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102</a:t>
            </a:fld>
            <a:endParaRPr lang="es-ES" dirty="0"/>
          </a:p>
        </p:txBody>
      </p:sp>
    </p:spTree>
    <p:extLst>
      <p:ext uri="{BB962C8B-B14F-4D97-AF65-F5344CB8AC3E}">
        <p14:creationId xmlns:p14="http://schemas.microsoft.com/office/powerpoint/2010/main" val="40175547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Chaize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104</a:t>
            </a:fld>
            <a:endParaRPr lang="es-ES" dirty="0"/>
          </a:p>
        </p:txBody>
      </p:sp>
    </p:spTree>
    <p:extLst>
      <p:ext uri="{BB962C8B-B14F-4D97-AF65-F5344CB8AC3E}">
        <p14:creationId xmlns:p14="http://schemas.microsoft.com/office/powerpoint/2010/main" val="308502528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Chaize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105</a:t>
            </a:fld>
            <a:endParaRPr lang="es-ES" dirty="0"/>
          </a:p>
        </p:txBody>
      </p:sp>
    </p:spTree>
    <p:extLst>
      <p:ext uri="{BB962C8B-B14F-4D97-AF65-F5344CB8AC3E}">
        <p14:creationId xmlns:p14="http://schemas.microsoft.com/office/powerpoint/2010/main" val="262992664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Chaize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106</a:t>
            </a:fld>
            <a:endParaRPr lang="es-ES" dirty="0"/>
          </a:p>
        </p:txBody>
      </p:sp>
    </p:spTree>
    <p:extLst>
      <p:ext uri="{BB962C8B-B14F-4D97-AF65-F5344CB8AC3E}">
        <p14:creationId xmlns:p14="http://schemas.microsoft.com/office/powerpoint/2010/main" val="309718120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Napoule.-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111</a:t>
            </a:fld>
            <a:endParaRPr lang="es-ES" dirty="0"/>
          </a:p>
        </p:txBody>
      </p:sp>
    </p:spTree>
    <p:extLst>
      <p:ext uri="{BB962C8B-B14F-4D97-AF65-F5344CB8AC3E}">
        <p14:creationId xmlns:p14="http://schemas.microsoft.com/office/powerpoint/2010/main" val="406480269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Napoule.-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113</a:t>
            </a:fld>
            <a:endParaRPr lang="es-ES" dirty="0"/>
          </a:p>
        </p:txBody>
      </p:sp>
    </p:spTree>
    <p:extLst>
      <p:ext uri="{BB962C8B-B14F-4D97-AF65-F5344CB8AC3E}">
        <p14:creationId xmlns:p14="http://schemas.microsoft.com/office/powerpoint/2010/main" val="283391260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Napoule.-</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114</a:t>
            </a:fld>
            <a:endParaRPr lang="es-ES" dirty="0"/>
          </a:p>
        </p:txBody>
      </p:sp>
    </p:spTree>
    <p:extLst>
      <p:ext uri="{BB962C8B-B14F-4D97-AF65-F5344CB8AC3E}">
        <p14:creationId xmlns:p14="http://schemas.microsoft.com/office/powerpoint/2010/main" val="165204716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116</a:t>
            </a:fld>
            <a:endParaRPr lang="es-ES" dirty="0"/>
          </a:p>
        </p:txBody>
      </p:sp>
    </p:spTree>
    <p:extLst>
      <p:ext uri="{BB962C8B-B14F-4D97-AF65-F5344CB8AC3E}">
        <p14:creationId xmlns:p14="http://schemas.microsoft.com/office/powerpoint/2010/main" val="68770791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118</a:t>
            </a:fld>
            <a:endParaRPr lang="es-ES" dirty="0"/>
          </a:p>
        </p:txBody>
      </p:sp>
    </p:spTree>
    <p:extLst>
      <p:ext uri="{BB962C8B-B14F-4D97-AF65-F5344CB8AC3E}">
        <p14:creationId xmlns:p14="http://schemas.microsoft.com/office/powerpoint/2010/main" val="339256674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119</a:t>
            </a:fld>
            <a:endParaRPr lang="es-ES" dirty="0"/>
          </a:p>
        </p:txBody>
      </p:sp>
    </p:spTree>
    <p:extLst>
      <p:ext uri="{BB962C8B-B14F-4D97-AF65-F5344CB8AC3E}">
        <p14:creationId xmlns:p14="http://schemas.microsoft.com/office/powerpoint/2010/main" val="36372017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120</a:t>
            </a:fld>
            <a:endParaRPr lang="es-ES" dirty="0"/>
          </a:p>
        </p:txBody>
      </p:sp>
    </p:spTree>
    <p:extLst>
      <p:ext uri="{BB962C8B-B14F-4D97-AF65-F5344CB8AC3E}">
        <p14:creationId xmlns:p14="http://schemas.microsoft.com/office/powerpoint/2010/main" val="198126728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121</a:t>
            </a:fld>
            <a:endParaRPr lang="es-ES" dirty="0"/>
          </a:p>
        </p:txBody>
      </p:sp>
    </p:spTree>
    <p:extLst>
      <p:ext uri="{BB962C8B-B14F-4D97-AF65-F5344CB8AC3E}">
        <p14:creationId xmlns:p14="http://schemas.microsoft.com/office/powerpoint/2010/main" val="426754102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122</a:t>
            </a:fld>
            <a:endParaRPr lang="es-ES" dirty="0"/>
          </a:p>
        </p:txBody>
      </p:sp>
    </p:spTree>
    <p:extLst>
      <p:ext uri="{BB962C8B-B14F-4D97-AF65-F5344CB8AC3E}">
        <p14:creationId xmlns:p14="http://schemas.microsoft.com/office/powerpoint/2010/main" val="177963429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123</a:t>
            </a:fld>
            <a:endParaRPr lang="es-ES" dirty="0"/>
          </a:p>
        </p:txBody>
      </p:sp>
    </p:spTree>
    <p:extLst>
      <p:ext uri="{BB962C8B-B14F-4D97-AF65-F5344CB8AC3E}">
        <p14:creationId xmlns:p14="http://schemas.microsoft.com/office/powerpoint/2010/main" val="393774206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124</a:t>
            </a:fld>
            <a:endParaRPr lang="es-ES" dirty="0"/>
          </a:p>
        </p:txBody>
      </p:sp>
    </p:spTree>
    <p:extLst>
      <p:ext uri="{BB962C8B-B14F-4D97-AF65-F5344CB8AC3E}">
        <p14:creationId xmlns:p14="http://schemas.microsoft.com/office/powerpoint/2010/main" val="120552176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Miromesnil.-Anemones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125</a:t>
            </a:fld>
            <a:endParaRPr lang="es-ES" dirty="0"/>
          </a:p>
        </p:txBody>
      </p:sp>
    </p:spTree>
    <p:extLst>
      <p:ext uri="{BB962C8B-B14F-4D97-AF65-F5344CB8AC3E}">
        <p14:creationId xmlns:p14="http://schemas.microsoft.com/office/powerpoint/2010/main" val="296269477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Miromesnil.-Hortensias</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126</a:t>
            </a:fld>
            <a:endParaRPr lang="es-ES" dirty="0"/>
          </a:p>
        </p:txBody>
      </p:sp>
    </p:spTree>
    <p:extLst>
      <p:ext uri="{BB962C8B-B14F-4D97-AF65-F5344CB8AC3E}">
        <p14:creationId xmlns:p14="http://schemas.microsoft.com/office/powerpoint/2010/main" val="104918842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127</a:t>
            </a:fld>
            <a:endParaRPr lang="es-ES" dirty="0"/>
          </a:p>
        </p:txBody>
      </p:sp>
    </p:spTree>
    <p:extLst>
      <p:ext uri="{BB962C8B-B14F-4D97-AF65-F5344CB8AC3E}">
        <p14:creationId xmlns:p14="http://schemas.microsoft.com/office/powerpoint/2010/main" val="260985743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128</a:t>
            </a:fld>
            <a:endParaRPr lang="es-ES" dirty="0"/>
          </a:p>
        </p:txBody>
      </p:sp>
    </p:spTree>
    <p:extLst>
      <p:ext uri="{BB962C8B-B14F-4D97-AF65-F5344CB8AC3E}">
        <p14:creationId xmlns:p14="http://schemas.microsoft.com/office/powerpoint/2010/main" val="4328382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129</a:t>
            </a:fld>
            <a:endParaRPr lang="es-ES" dirty="0"/>
          </a:p>
        </p:txBody>
      </p:sp>
    </p:spTree>
    <p:extLst>
      <p:ext uri="{BB962C8B-B14F-4D97-AF65-F5344CB8AC3E}">
        <p14:creationId xmlns:p14="http://schemas.microsoft.com/office/powerpoint/2010/main" val="337157279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130</a:t>
            </a:fld>
            <a:endParaRPr lang="es-ES" dirty="0"/>
          </a:p>
        </p:txBody>
      </p:sp>
    </p:spTree>
    <p:extLst>
      <p:ext uri="{BB962C8B-B14F-4D97-AF65-F5344CB8AC3E}">
        <p14:creationId xmlns:p14="http://schemas.microsoft.com/office/powerpoint/2010/main" val="170511003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131</a:t>
            </a:fld>
            <a:endParaRPr lang="es-ES" dirty="0"/>
          </a:p>
        </p:txBody>
      </p:sp>
    </p:spTree>
    <p:extLst>
      <p:ext uri="{BB962C8B-B14F-4D97-AF65-F5344CB8AC3E}">
        <p14:creationId xmlns:p14="http://schemas.microsoft.com/office/powerpoint/2010/main" val="351661633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132</a:t>
            </a:fld>
            <a:endParaRPr lang="es-ES" dirty="0"/>
          </a:p>
        </p:txBody>
      </p:sp>
    </p:spTree>
    <p:extLst>
      <p:ext uri="{BB962C8B-B14F-4D97-AF65-F5344CB8AC3E}">
        <p14:creationId xmlns:p14="http://schemas.microsoft.com/office/powerpoint/2010/main" val="219139019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133</a:t>
            </a:fld>
            <a:endParaRPr lang="es-ES" dirty="0"/>
          </a:p>
        </p:txBody>
      </p:sp>
    </p:spTree>
    <p:extLst>
      <p:ext uri="{BB962C8B-B14F-4D97-AF65-F5344CB8AC3E}">
        <p14:creationId xmlns:p14="http://schemas.microsoft.com/office/powerpoint/2010/main" val="204910616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134</a:t>
            </a:fld>
            <a:endParaRPr lang="es-ES" dirty="0"/>
          </a:p>
        </p:txBody>
      </p:sp>
    </p:spTree>
    <p:extLst>
      <p:ext uri="{BB962C8B-B14F-4D97-AF65-F5344CB8AC3E}">
        <p14:creationId xmlns:p14="http://schemas.microsoft.com/office/powerpoint/2010/main" val="224173315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Miromesnil.-</a:t>
            </a:r>
          </a:p>
        </p:txBody>
      </p:sp>
      <p:sp>
        <p:nvSpPr>
          <p:cNvPr id="4" name="3 Marcador de número de diapositiva"/>
          <p:cNvSpPr>
            <a:spLocks noGrp="1"/>
          </p:cNvSpPr>
          <p:nvPr>
            <p:ph type="sldNum" sz="quarter" idx="10"/>
          </p:nvPr>
        </p:nvSpPr>
        <p:spPr/>
        <p:txBody>
          <a:bodyPr/>
          <a:lstStyle/>
          <a:p>
            <a:fld id="{33424E20-E8F3-4CD0-A8C0-4CEC92914642}" type="slidenum">
              <a:rPr lang="es-ES" smtClean="0"/>
              <a:t>136</a:t>
            </a:fld>
            <a:endParaRPr lang="es-ES" dirty="0"/>
          </a:p>
        </p:txBody>
      </p:sp>
    </p:spTree>
    <p:extLst>
      <p:ext uri="{BB962C8B-B14F-4D97-AF65-F5344CB8AC3E}">
        <p14:creationId xmlns:p14="http://schemas.microsoft.com/office/powerpoint/2010/main" val="192744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hyperlink" Target="http://translate.googleusercontent.com/translate_c?depth=1&amp;hl=es&amp;prev=/search?q%3DArboretum-des-Grandes-Bruyeres-%26biw%3D1280%26bih%3D661&amp;rurl=translate.google.es&amp;sl=en&amp;u=http://en.wikipedia.org/wiki/File:France_Loiret_Ingrannes_Arboretum_05.jpg&amp;usg=ALkJrhhbIlqJoljnQYKl6PqadOz46BCB6A"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56.jpg"/><Relationship Id="rId4" Type="http://schemas.openxmlformats.org/officeDocument/2006/relationships/image" Target="../media/image55.jpg"/></Relationships>
</file>

<file path=ppt/slides/_rels/slide6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60.jpg"/><Relationship Id="rId5" Type="http://schemas.openxmlformats.org/officeDocument/2006/relationships/image" Target="../media/image56.jpg"/><Relationship Id="rId4" Type="http://schemas.openxmlformats.org/officeDocument/2006/relationships/image" Target="../media/image59.jpg"/></Relationships>
</file>

<file path=ppt/slides/_rels/slide6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70.jpg"/></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gif"/><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4.gif"/><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97.png"/><Relationship Id="rId1" Type="http://schemas.openxmlformats.org/officeDocument/2006/relationships/slideLayout" Target="../slideLayouts/slideLayout7.xml"/><Relationship Id="rId5" Type="http://schemas.openxmlformats.org/officeDocument/2006/relationships/image" Target="../media/image100.png"/><Relationship Id="rId4" Type="http://schemas.openxmlformats.org/officeDocument/2006/relationships/image" Target="../media/image99.jpeg"/></Relationships>
</file>

<file path=ppt/slides/_rels/slide11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111.jpg"/></Relationships>
</file>

<file path=ppt/slides/_rels/slide12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15.jpg"/></Relationships>
</file>

<file path=ppt/slides/_rels/slide12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172200" cy="1800200"/>
          </a:xfrm>
        </p:spPr>
        <p:txBody>
          <a:bodyPr>
            <a:normAutofit fontScale="90000"/>
          </a:bodyPr>
          <a:lstStyle/>
          <a:p>
            <a:r>
              <a:rPr lang="es-ES" sz="3600" dirty="0"/>
              <a:t>EUROPA.-LA VUELTA AL MUNDO EN 885 JARDINES.-JARDINES REMARCABLES DE FRANCIA.-XIV</a:t>
            </a:r>
          </a:p>
        </p:txBody>
      </p:sp>
      <p:sp>
        <p:nvSpPr>
          <p:cNvPr id="3" name="2 Subtítulo"/>
          <p:cNvSpPr>
            <a:spLocks noGrp="1"/>
          </p:cNvSpPr>
          <p:nvPr>
            <p:ph type="subTitle" idx="1"/>
          </p:nvPr>
        </p:nvSpPr>
        <p:spPr>
          <a:xfrm>
            <a:off x="2627784" y="4149080"/>
            <a:ext cx="4680520" cy="1584176"/>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358768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Arboretum des Grandes Bruyeres-</a:t>
            </a:r>
          </a:p>
        </p:txBody>
      </p:sp>
      <p:sp>
        <p:nvSpPr>
          <p:cNvPr id="3" name="2 Marcador de contenido"/>
          <p:cNvSpPr>
            <a:spLocks noGrp="1"/>
          </p:cNvSpPr>
          <p:nvPr>
            <p:ph sz="quarter" idx="1"/>
          </p:nvPr>
        </p:nvSpPr>
        <p:spPr/>
        <p:txBody>
          <a:bodyPr>
            <a:normAutofit lnSpcReduction="10000"/>
          </a:bodyPr>
          <a:lstStyle/>
          <a:p>
            <a:r>
              <a:rPr lang="es-ES" dirty="0"/>
              <a:t>El Arboretum des Grandes Bruyères (12 hectáreas), a veces llamado el Arboretum d'Ingrannes, es una organización privada de arboretum conjunto dentro de una reserva natural de 24 hectáreas en la Forêt d'Orléans sur de Ingrannes , Loiret , Centro , Francia .</a:t>
            </a:r>
          </a:p>
          <a:p>
            <a:r>
              <a:rPr lang="es-ES" dirty="0"/>
              <a:t>El jardín botánico fue creado en 1968 por M y Mme de la Rochefoucauld, con las primeras plantaciones en 1973.</a:t>
            </a:r>
          </a:p>
          <a:p>
            <a:r>
              <a:rPr lang="es-ES" dirty="0"/>
              <a:t> Es propiedad de la Fundación Mansart, y ha recibido el reconocimiento nacional por el Conservatoire des Colecciones Vegetales Spécialisées (CCVS) por sus colecciones de Magnolia y Cornus .</a:t>
            </a:r>
          </a:p>
          <a:p>
            <a:endParaRPr lang="es-ES" dirty="0"/>
          </a:p>
        </p:txBody>
      </p:sp>
    </p:spTree>
    <p:extLst>
      <p:ext uri="{BB962C8B-B14F-4D97-AF65-F5344CB8AC3E}">
        <p14:creationId xmlns:p14="http://schemas.microsoft.com/office/powerpoint/2010/main" val="2188534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5543128"/>
          </a:xfrm>
        </p:spPr>
        <p:txBody>
          <a:bodyPr>
            <a:normAutofit lnSpcReduction="10000"/>
          </a:bodyPr>
          <a:lstStyle/>
          <a:p>
            <a:r>
              <a:rPr lang="es-ES" dirty="0"/>
              <a:t>En 2004 fue designado Jardin Remarquable por el Ministerio francés de Cultura. </a:t>
            </a:r>
          </a:p>
          <a:p>
            <a:r>
              <a:rPr lang="es-ES" dirty="0"/>
              <a:t>Hoy en día el arboretum contiene cerca de 4.500 plantas leñosas que representan 2.500 taxones del hemisferio norte tres zonas templadas 's de Europa , América del Norte y el Lejano Oriente , organizados en ocho jardines y dos arboretos (6 hectáreas) plantados por origen geográfico. Además de las colecciones nacionales de Magnolia y Cornus  , el Arboretum contiene 500 variedades de Ericaceae (bruyère) y 800 variedades de rosas antiguas jardín . Los jardines también contienen un laberinto y un jardín Inglés inspirado por Gertrude Jekyll . </a:t>
            </a:r>
          </a:p>
          <a:p>
            <a:endParaRPr lang="es-ES" dirty="0"/>
          </a:p>
        </p:txBody>
      </p:sp>
    </p:spTree>
    <p:extLst>
      <p:ext uri="{BB962C8B-B14F-4D97-AF65-F5344CB8AC3E}">
        <p14:creationId xmlns:p14="http://schemas.microsoft.com/office/powerpoint/2010/main" val="1491698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8087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875181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64671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452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612"/>
          <a:stretch/>
        </p:blipFill>
        <p:spPr>
          <a:xfrm>
            <a:off x="18184" y="-7803"/>
            <a:ext cx="5143500" cy="6865803"/>
          </a:xfrm>
          <a:prstGeom prst="rect">
            <a:avLst/>
          </a:prstGeom>
        </p:spPr>
      </p:pic>
      <p:pic>
        <p:nvPicPr>
          <p:cNvPr id="1026" name="Picture 2" descr="http://upload.wikimedia.org/wikipedia/commons/thumb/4/4a/France_Loiret_Ingrannes_Arboretum_05.jpg/250px-France_Loiret_Ingrannes_Arboretum_05.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1684" y="-7802"/>
            <a:ext cx="3982316" cy="6865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489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Compeigne.</a:t>
            </a:r>
          </a:p>
        </p:txBody>
      </p:sp>
      <p:sp>
        <p:nvSpPr>
          <p:cNvPr id="3" name="2 Marcador de contenido"/>
          <p:cNvSpPr>
            <a:spLocks noGrp="1"/>
          </p:cNvSpPr>
          <p:nvPr>
            <p:ph sz="quarter" idx="1"/>
          </p:nvPr>
        </p:nvSpPr>
        <p:spPr/>
        <p:txBody>
          <a:bodyPr/>
          <a:lstStyle/>
          <a:p>
            <a:r>
              <a:rPr lang="es-ES" dirty="0"/>
              <a:t>El Château de Compiègne es una antigua residencia real e imperial de Compiègne en el Oise ( Picardie , Francia ). </a:t>
            </a:r>
          </a:p>
          <a:p>
            <a:r>
              <a:rPr lang="es-ES" dirty="0"/>
              <a:t>El Château de Compiègne es el objeto de una clasificación como monumentos históricos desde el 24 de octubre 1994 .</a:t>
            </a:r>
          </a:p>
          <a:p>
            <a:endParaRPr lang="es-ES" dirty="0"/>
          </a:p>
        </p:txBody>
      </p:sp>
    </p:spTree>
    <p:extLst>
      <p:ext uri="{BB962C8B-B14F-4D97-AF65-F5344CB8AC3E}">
        <p14:creationId xmlns:p14="http://schemas.microsoft.com/office/powerpoint/2010/main" val="4151653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957391"/>
          </a:xfrm>
          <a:prstGeom prst="rect">
            <a:avLst/>
          </a:prstGeom>
        </p:spPr>
      </p:pic>
    </p:spTree>
    <p:extLst>
      <p:ext uri="{BB962C8B-B14F-4D97-AF65-F5344CB8AC3E}">
        <p14:creationId xmlns:p14="http://schemas.microsoft.com/office/powerpoint/2010/main" val="4128741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8155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619004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6109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0"/>
            <a:ext cx="4896544" cy="3645024"/>
          </a:xfrm>
          <a:prstGeom prst="rect">
            <a:avLst/>
          </a:prstGeom>
        </p:spPr>
      </p:pic>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b="7747"/>
          <a:stretch/>
        </p:blipFill>
        <p:spPr>
          <a:xfrm>
            <a:off x="4499992" y="3212976"/>
            <a:ext cx="4644008" cy="3645024"/>
          </a:xfrm>
          <a:prstGeom prst="rect">
            <a:avLst/>
          </a:prstGeom>
        </p:spPr>
      </p:pic>
    </p:spTree>
    <p:extLst>
      <p:ext uri="{BB962C8B-B14F-4D97-AF65-F5344CB8AC3E}">
        <p14:creationId xmlns:p14="http://schemas.microsoft.com/office/powerpoint/2010/main" val="3873132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Caradeu.</a:t>
            </a:r>
          </a:p>
        </p:txBody>
      </p:sp>
      <p:sp>
        <p:nvSpPr>
          <p:cNvPr id="5" name="4 Marcador de contenido"/>
          <p:cNvSpPr>
            <a:spLocks noGrp="1"/>
          </p:cNvSpPr>
          <p:nvPr>
            <p:ph sz="quarter" idx="1"/>
          </p:nvPr>
        </p:nvSpPr>
        <p:spPr/>
        <p:txBody>
          <a:bodyPr>
            <a:normAutofit/>
          </a:bodyPr>
          <a:lstStyle/>
          <a:p>
            <a:r>
              <a:rPr lang="es-ES" dirty="0"/>
              <a:t>Castillo Caradeuc se encuentra en las ciudades de Longaulnay , Saint-Pern ( Ille-et-Vilaine ) y Plouasne ( Côtes d'Armor ) en Bretaña .</a:t>
            </a:r>
          </a:p>
          <a:p>
            <a:r>
              <a:rPr lang="es-ES" dirty="0"/>
              <a:t> Su parque abarca 37 hectáreas, habitadas por los monumentos y estatuas inspiradas en la historia y la mitología. Apodado el "Breton Versailles" de Roger Vercel , es considerado el parque más grande de Gran Bretaña . </a:t>
            </a:r>
          </a:p>
          <a:p>
            <a:r>
              <a:rPr lang="es-ES" dirty="0"/>
              <a:t>Después del final de la Segunda Guerra Mundial , el 14 de agosto 1945 , el castillo de Caradeuc está clasificado sitio natural. </a:t>
            </a:r>
          </a:p>
        </p:txBody>
      </p:sp>
    </p:spTree>
    <p:extLst>
      <p:ext uri="{BB962C8B-B14F-4D97-AF65-F5344CB8AC3E}">
        <p14:creationId xmlns:p14="http://schemas.microsoft.com/office/powerpoint/2010/main" val="3035984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5976664"/>
          </a:xfrm>
        </p:spPr>
        <p:txBody>
          <a:bodyPr>
            <a:normAutofit lnSpcReduction="10000"/>
          </a:bodyPr>
          <a:lstStyle/>
          <a:p>
            <a:r>
              <a:rPr lang="es-ES" dirty="0"/>
              <a:t>Fachadas, cubiertas y las dependencias fueron registradas bajo los monumentos históricos en el 1 febrero 1978 y el 21 de febrero 2011 , , , . El parque ha sido galardonado con el " Jardín Notable " .</a:t>
            </a:r>
          </a:p>
          <a:p>
            <a:r>
              <a:rPr lang="es-ES" dirty="0"/>
              <a:t>El castillo de Caradeuc está situado en el extremo occidental de la colina Bécherel que es la ciudad más cercana. El parque se extiende por tres ciudades ( Longaulnay , Saint-Pern y Plouasne ) y dos departamentos ( Ille-et-Vilaine y Costas de Armor ). El edificio principal del castillo es el límite sur del municipio de Plouasne</a:t>
            </a:r>
          </a:p>
          <a:p>
            <a:r>
              <a:rPr lang="es-ES" dirty="0"/>
              <a:t>Mount Affilain, uno de los aspectos más destacados (187 metros) de la región se encuentra en el parque, la ubicación de la esfera armilar </a:t>
            </a:r>
          </a:p>
          <a:p>
            <a:endParaRPr lang="es-ES" dirty="0"/>
          </a:p>
          <a:p>
            <a:endParaRPr lang="es-ES" dirty="0"/>
          </a:p>
        </p:txBody>
      </p:sp>
    </p:spTree>
    <p:extLst>
      <p:ext uri="{BB962C8B-B14F-4D97-AF65-F5344CB8AC3E}">
        <p14:creationId xmlns:p14="http://schemas.microsoft.com/office/powerpoint/2010/main" val="2126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6897960" cy="5399112"/>
          </a:xfrm>
        </p:spPr>
        <p:txBody>
          <a:bodyPr>
            <a:normAutofit lnSpcReduction="10000"/>
          </a:bodyPr>
          <a:lstStyle/>
          <a:p>
            <a:r>
              <a:rPr lang="es-ES" dirty="0"/>
              <a:t>Este es su hijo René de Kernier (1866-1945), que la refundición del castillo y el jardín se adapta a la nueva arquitectura del edificio. </a:t>
            </a:r>
          </a:p>
          <a:p>
            <a:r>
              <a:rPr lang="es-ES" dirty="0"/>
              <a:t>Utiliza el paisajista Edouard André , entonces muy de moda en 1898 para alcanzar el nuevo parque. </a:t>
            </a:r>
          </a:p>
          <a:p>
            <a:r>
              <a:rPr lang="es-ES" dirty="0"/>
              <a:t>Este lugar jardines franceses antes de la casa y rodeado de un parque. </a:t>
            </a:r>
          </a:p>
          <a:p>
            <a:r>
              <a:rPr lang="es-ES" dirty="0"/>
              <a:t>Durante su vida, René de Kernier no dejar de añadir varios monumentos que gestiona la adquisición.</a:t>
            </a:r>
          </a:p>
          <a:p>
            <a:r>
              <a:rPr lang="es-ES" dirty="0"/>
              <a:t> Él compra  Costardais castillo de piedra, desmontado para ser transportado a Estados Unidos, pero el propietario se ve afectado por la crisis financiera de 1929 . </a:t>
            </a:r>
          </a:p>
          <a:p>
            <a:endParaRPr lang="es-ES" dirty="0"/>
          </a:p>
        </p:txBody>
      </p:sp>
    </p:spTree>
    <p:extLst>
      <p:ext uri="{BB962C8B-B14F-4D97-AF65-F5344CB8AC3E}">
        <p14:creationId xmlns:p14="http://schemas.microsoft.com/office/powerpoint/2010/main" val="1830055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7113984" cy="5399112"/>
          </a:xfrm>
        </p:spPr>
        <p:txBody>
          <a:bodyPr/>
          <a:lstStyle/>
          <a:p>
            <a:r>
              <a:rPr lang="es-ES" dirty="0"/>
              <a:t>El desarrollo arquitectónico del parque termina en 1950 con la obra de Jacques de Wailly que señala a la parte oriental del campo. </a:t>
            </a:r>
          </a:p>
          <a:p>
            <a:r>
              <a:rPr lang="es-ES" dirty="0"/>
              <a:t>La tormenta de 1987 derribo muchos árboles y conduce a una profunda alteración de la apariencia del parque. </a:t>
            </a:r>
          </a:p>
          <a:p>
            <a:endParaRPr lang="es-ES" dirty="0"/>
          </a:p>
        </p:txBody>
      </p:sp>
    </p:spTree>
    <p:extLst>
      <p:ext uri="{BB962C8B-B14F-4D97-AF65-F5344CB8AC3E}">
        <p14:creationId xmlns:p14="http://schemas.microsoft.com/office/powerpoint/2010/main" val="33731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42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31" y="-34316"/>
            <a:ext cx="5111552" cy="36793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0"/>
            <a:ext cx="4114800"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140968"/>
            <a:ext cx="9144000" cy="3717032"/>
          </a:xfrm>
          <a:prstGeom prst="rect">
            <a:avLst/>
          </a:prstGeom>
        </p:spPr>
      </p:pic>
    </p:spTree>
    <p:extLst>
      <p:ext uri="{BB962C8B-B14F-4D97-AF65-F5344CB8AC3E}">
        <p14:creationId xmlns:p14="http://schemas.microsoft.com/office/powerpoint/2010/main" val="359564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8256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539"/>
            <a:ext cx="9144000" cy="6753225"/>
          </a:xfrm>
          <a:prstGeom prst="rect">
            <a:avLst/>
          </a:prstGeom>
        </p:spPr>
      </p:pic>
    </p:spTree>
    <p:extLst>
      <p:ext uri="{BB962C8B-B14F-4D97-AF65-F5344CB8AC3E}">
        <p14:creationId xmlns:p14="http://schemas.microsoft.com/office/powerpoint/2010/main" val="4906425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0361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8594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30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5530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7075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64492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43750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Courances</a:t>
            </a:r>
          </a:p>
        </p:txBody>
      </p:sp>
      <p:sp>
        <p:nvSpPr>
          <p:cNvPr id="3" name="2 Marcador de contenido"/>
          <p:cNvSpPr>
            <a:spLocks noGrp="1"/>
          </p:cNvSpPr>
          <p:nvPr>
            <p:ph sz="quarter" idx="1"/>
          </p:nvPr>
        </p:nvSpPr>
        <p:spPr/>
        <p:txBody>
          <a:bodyPr>
            <a:normAutofit/>
          </a:bodyPr>
          <a:lstStyle/>
          <a:p>
            <a:r>
              <a:rPr lang="es-ES" dirty="0"/>
              <a:t>El Château de Courances  en Courances ( Essonne ) es un castillo francés construido aproximadamente en 1630.</a:t>
            </a:r>
          </a:p>
          <a:p>
            <a:r>
              <a:rPr lang="es-ES" dirty="0"/>
              <a:t>Courances ha sido aclamado como "la personificación del estilo de jardín formal francés  en el que château y el medio ambiente forman un todo ".  atribución tradicional del jardín de André Le Nôtre es indocumentado y dudosa. </a:t>
            </a:r>
          </a:p>
          <a:p>
            <a:r>
              <a:rPr lang="es-ES" dirty="0"/>
              <a:t> En realidad, las extensiones de agua naturales en Courances contrastan fuertemente con la maquinaria de la fuente empleada por Le Nôtre en Versalles y en otros lugares.</a:t>
            </a:r>
          </a:p>
        </p:txBody>
      </p:sp>
    </p:spTree>
    <p:extLst>
      <p:ext uri="{BB962C8B-B14F-4D97-AF65-F5344CB8AC3E}">
        <p14:creationId xmlns:p14="http://schemas.microsoft.com/office/powerpoint/2010/main" val="12764351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6969968" cy="6264696"/>
          </a:xfrm>
        </p:spPr>
        <p:txBody>
          <a:bodyPr>
            <a:normAutofit/>
          </a:bodyPr>
          <a:lstStyle/>
          <a:p>
            <a:r>
              <a:rPr lang="es-ES" dirty="0"/>
              <a:t>Así lo señaló con aprobación por Jacques Dulaure en el siglo 18: "La naturaleza ha creado este efecto del agua inagotable, un efecto muy superior a las cascadas pomposos que por el poderoso esfuerzo de vivir por un momento y luego se apagan, como si fuera una pintura para desaparecer de una vez de su marco ". </a:t>
            </a:r>
          </a:p>
          <a:p>
            <a:r>
              <a:rPr lang="es-ES" dirty="0"/>
              <a:t>En 1870, Destailleur transformó el parque a un paisaje parque à l'anglaise. </a:t>
            </a:r>
          </a:p>
          <a:p>
            <a:r>
              <a:rPr lang="es-ES" dirty="0"/>
              <a:t>Por el jardín del siglo XVII, algunos jardines sobrevivieron cuando Achille Duchêne comenzó a rehacer para la marquesa de Ganay, nieta del magnate de Haber. </a:t>
            </a:r>
          </a:p>
        </p:txBody>
      </p:sp>
    </p:spTree>
    <p:extLst>
      <p:ext uri="{BB962C8B-B14F-4D97-AF65-F5344CB8AC3E}">
        <p14:creationId xmlns:p14="http://schemas.microsoft.com/office/powerpoint/2010/main" val="3066688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Los jardines conservaban una vía de entrada de los plátanos , el centro allée d'honneur de acompañamiento entre los canales y las grandes perspectivas axiales centrada con el castillo, con sus estanques y un gran canal.</a:t>
            </a:r>
          </a:p>
          <a:p>
            <a:r>
              <a:rPr lang="es-ES" dirty="0"/>
              <a:t>Tanque que refleja de la marquesa de Novion del siglo XVIII también se mantuvo.</a:t>
            </a:r>
          </a:p>
          <a:p>
            <a:r>
              <a:rPr lang="es-ES" dirty="0"/>
              <a:t> Duchêne restableció el jardín francés, recreándolo en nuevas formas, estableciendo canales rectos largos en los bordillos de piedra a ambos lados del tramo central de césped, e inventar diseños desplazamiento barrocos en el recuadro recortado instalados en paneles de grava. </a:t>
            </a:r>
          </a:p>
          <a:p>
            <a:endParaRPr lang="es-ES" dirty="0"/>
          </a:p>
        </p:txBody>
      </p:sp>
    </p:spTree>
    <p:extLst>
      <p:ext uri="{BB962C8B-B14F-4D97-AF65-F5344CB8AC3E}">
        <p14:creationId xmlns:p14="http://schemas.microsoft.com/office/powerpoint/2010/main" val="13078988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113984" cy="5471120"/>
          </a:xfrm>
        </p:spPr>
        <p:txBody>
          <a:bodyPr>
            <a:normAutofit/>
          </a:bodyPr>
          <a:lstStyle/>
          <a:p>
            <a:r>
              <a:rPr lang="es-ES" dirty="0"/>
              <a:t>La vista que conduce al sur de la casa se hace para reducir la distancia, dándole una ilusión que hace que parezca mucho más largo de lo que realmente es. </a:t>
            </a:r>
          </a:p>
          <a:p>
            <a:r>
              <a:rPr lang="es-ES" dirty="0"/>
              <a:t>Suya es también la fuente de la Arethuse , anteriormente coronada por una ninfa de mármol que había sido esculpida en 1711 por Claude Poirier de Marly . (La estatua fue adquirida en 2005 por el Musée du Louvre ). </a:t>
            </a:r>
          </a:p>
          <a:p>
            <a:r>
              <a:rPr lang="es-ES" dirty="0"/>
              <a:t>En 1930, sorprendentemente, Duchêne y Mme de Ganay también creó un jardín de paseo colina-y-estanque japonés . El parque ha sufrido aún más la restauración desde 1948</a:t>
            </a:r>
          </a:p>
          <a:p>
            <a:endParaRPr lang="es-ES" dirty="0"/>
          </a:p>
        </p:txBody>
      </p:sp>
    </p:spTree>
    <p:extLst>
      <p:ext uri="{BB962C8B-B14F-4D97-AF65-F5344CB8AC3E}">
        <p14:creationId xmlns:p14="http://schemas.microsoft.com/office/powerpoint/2010/main" val="1924701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42651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33748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53" b="5680"/>
          <a:stretch/>
        </p:blipFill>
        <p:spPr>
          <a:xfrm>
            <a:off x="-108521" y="0"/>
            <a:ext cx="9386991" cy="6858000"/>
          </a:xfrm>
          <a:prstGeom prst="rect">
            <a:avLst/>
          </a:prstGeom>
        </p:spPr>
      </p:pic>
    </p:spTree>
    <p:extLst>
      <p:ext uri="{BB962C8B-B14F-4D97-AF65-F5344CB8AC3E}">
        <p14:creationId xmlns:p14="http://schemas.microsoft.com/office/powerpoint/2010/main" val="21013090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29567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3340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3153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79552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69664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3075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00140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78248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8795444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4344124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441"/>
            <a:ext cx="9252520" cy="6858000"/>
          </a:xfrm>
          <a:prstGeom prst="rect">
            <a:avLst/>
          </a:prstGeom>
        </p:spPr>
      </p:pic>
      <p:sp>
        <p:nvSpPr>
          <p:cNvPr id="3" name="2 CuadroTexto"/>
          <p:cNvSpPr txBox="1"/>
          <p:nvPr/>
        </p:nvSpPr>
        <p:spPr>
          <a:xfrm>
            <a:off x="179512" y="5908630"/>
            <a:ext cx="2880320" cy="369332"/>
          </a:xfrm>
          <a:prstGeom prst="rect">
            <a:avLst/>
          </a:prstGeom>
          <a:solidFill>
            <a:schemeClr val="bg1"/>
          </a:solidFill>
        </p:spPr>
        <p:txBody>
          <a:bodyPr wrap="square" rtlCol="0">
            <a:spAutoFit/>
          </a:bodyPr>
          <a:lstStyle/>
          <a:p>
            <a:r>
              <a:rPr lang="es-ES" dirty="0"/>
              <a:t>Chateau de Courances.-</a:t>
            </a:r>
          </a:p>
        </p:txBody>
      </p:sp>
    </p:spTree>
    <p:extLst>
      <p:ext uri="{BB962C8B-B14F-4D97-AF65-F5344CB8AC3E}">
        <p14:creationId xmlns:p14="http://schemas.microsoft.com/office/powerpoint/2010/main" val="3818294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88783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41769772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67685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7029400"/>
          </a:xfrm>
          <a:prstGeom prst="rect">
            <a:avLst/>
          </a:prstGeom>
        </p:spPr>
      </p:pic>
    </p:spTree>
    <p:extLst>
      <p:ext uri="{BB962C8B-B14F-4D97-AF65-F5344CB8AC3E}">
        <p14:creationId xmlns:p14="http://schemas.microsoft.com/office/powerpoint/2010/main" val="7381345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35526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7746805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7096594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60223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26" t="2157" r="1889" b="8432"/>
          <a:stretch/>
        </p:blipFill>
        <p:spPr>
          <a:xfrm>
            <a:off x="0" y="0"/>
            <a:ext cx="9144000" cy="6858000"/>
          </a:xfrm>
          <a:prstGeom prst="rect">
            <a:avLst/>
          </a:prstGeom>
        </p:spPr>
      </p:pic>
    </p:spTree>
    <p:extLst>
      <p:ext uri="{BB962C8B-B14F-4D97-AF65-F5344CB8AC3E}">
        <p14:creationId xmlns:p14="http://schemas.microsoft.com/office/powerpoint/2010/main" val="6427503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63465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0549572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05939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3829468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004048"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1"/>
            <a:ext cx="9144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4048" y="0"/>
            <a:ext cx="4139952" cy="3429000"/>
          </a:xfrm>
          <a:prstGeom prst="rect">
            <a:avLst/>
          </a:prstGeom>
        </p:spPr>
      </p:pic>
    </p:spTree>
    <p:extLst>
      <p:ext uri="{BB962C8B-B14F-4D97-AF65-F5344CB8AC3E}">
        <p14:creationId xmlns:p14="http://schemas.microsoft.com/office/powerpoint/2010/main" val="37234954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90865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1"/>
            <a:ext cx="4427984" cy="340862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08622"/>
            <a:ext cx="4716016" cy="344937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6016" y="3429000"/>
            <a:ext cx="4427984" cy="3429000"/>
          </a:xfrm>
          <a:prstGeom prst="rect">
            <a:avLst/>
          </a:prstGeom>
        </p:spPr>
      </p:pic>
    </p:spTree>
    <p:extLst>
      <p:ext uri="{BB962C8B-B14F-4D97-AF65-F5344CB8AC3E}">
        <p14:creationId xmlns:p14="http://schemas.microsoft.com/office/powerpoint/2010/main" val="1334474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49441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24129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6436712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19121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80969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51619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46639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79439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812700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64523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68996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38731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35841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7702888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9412"/>
          <a:stretch/>
        </p:blipFill>
        <p:spPr>
          <a:xfrm>
            <a:off x="0" y="0"/>
            <a:ext cx="9144000" cy="6858000"/>
          </a:xfrm>
          <a:prstGeom prst="rect">
            <a:avLst/>
          </a:prstGeom>
        </p:spPr>
      </p:pic>
    </p:spTree>
    <p:extLst>
      <p:ext uri="{BB962C8B-B14F-4D97-AF65-F5344CB8AC3E}">
        <p14:creationId xmlns:p14="http://schemas.microsoft.com/office/powerpoint/2010/main" val="36570104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3632704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Castillo de La Bussière </a:t>
            </a:r>
          </a:p>
        </p:txBody>
      </p:sp>
      <p:sp>
        <p:nvSpPr>
          <p:cNvPr id="3" name="2 Marcador de contenido"/>
          <p:cNvSpPr>
            <a:spLocks noGrp="1"/>
          </p:cNvSpPr>
          <p:nvPr>
            <p:ph sz="quarter" idx="1"/>
          </p:nvPr>
        </p:nvSpPr>
        <p:spPr/>
        <p:txBody>
          <a:bodyPr>
            <a:normAutofit/>
          </a:bodyPr>
          <a:lstStyle/>
          <a:p>
            <a:r>
              <a:rPr lang="es-ES" dirty="0"/>
              <a:t>El castillo de La Bussière es un castillo francés situado en el municipio de La Bussiere , el departamento de Loiret y la región Centro . </a:t>
            </a:r>
          </a:p>
          <a:p>
            <a:r>
              <a:rPr lang="es-ES" dirty="0"/>
              <a:t>El castillo alberga un museo de la pesca.</a:t>
            </a:r>
          </a:p>
          <a:p>
            <a:r>
              <a:rPr lang="es-ES" dirty="0"/>
              <a:t>El primer castillo fue construido en el siglo XII . Fue completamente reconstruido en el siglo XVI . </a:t>
            </a:r>
          </a:p>
          <a:p>
            <a:r>
              <a:rPr lang="es-ES" dirty="0"/>
              <a:t>La familia du Tillet poseía el castillo durante tres siglos hasta la Revolución. </a:t>
            </a:r>
          </a:p>
          <a:p>
            <a:endParaRPr lang="es-ES" dirty="0"/>
          </a:p>
          <a:p>
            <a:endParaRPr lang="es-ES" dirty="0"/>
          </a:p>
          <a:p>
            <a:endParaRPr lang="es-ES" dirty="0"/>
          </a:p>
        </p:txBody>
      </p:sp>
    </p:spTree>
    <p:extLst>
      <p:ext uri="{BB962C8B-B14F-4D97-AF65-F5344CB8AC3E}">
        <p14:creationId xmlns:p14="http://schemas.microsoft.com/office/powerpoint/2010/main" val="38081412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6969968" cy="5687144"/>
          </a:xfrm>
        </p:spPr>
        <p:txBody>
          <a:bodyPr/>
          <a:lstStyle/>
          <a:p>
            <a:r>
              <a:rPr lang="es-ES" dirty="0"/>
              <a:t>Común, un granero del diezmo , un invernadero , los establos y el palomar son construidos en el siglo XVII .</a:t>
            </a:r>
          </a:p>
          <a:p>
            <a:r>
              <a:rPr lang="es-ES" dirty="0"/>
              <a:t>El castillo está abierto al público desde 1962 . </a:t>
            </a:r>
          </a:p>
          <a:p>
            <a:r>
              <a:rPr lang="es-ES" dirty="0"/>
              <a:t>Después de haber sido una inscripción en 23 de noviembre de 1993 , el castillo es el objeto de una clasificación como monumento histórico desde el 2 de mayo de 1995 . </a:t>
            </a:r>
          </a:p>
          <a:p>
            <a:endParaRPr lang="es-ES" dirty="0"/>
          </a:p>
        </p:txBody>
      </p:sp>
    </p:spTree>
    <p:extLst>
      <p:ext uri="{BB962C8B-B14F-4D97-AF65-F5344CB8AC3E}">
        <p14:creationId xmlns:p14="http://schemas.microsoft.com/office/powerpoint/2010/main" val="32752426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61289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12"/>
          <a:stretch/>
        </p:blipFill>
        <p:spPr>
          <a:xfrm>
            <a:off x="0" y="0"/>
            <a:ext cx="9144000" cy="6858000"/>
          </a:xfrm>
          <a:prstGeom prst="rect">
            <a:avLst/>
          </a:prstGeom>
        </p:spPr>
      </p:pic>
    </p:spTree>
    <p:extLst>
      <p:ext uri="{BB962C8B-B14F-4D97-AF65-F5344CB8AC3E}">
        <p14:creationId xmlns:p14="http://schemas.microsoft.com/office/powerpoint/2010/main" val="17560772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70527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342805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74568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61046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61859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01335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948115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0796"/>
            <a:ext cx="9144000" cy="6858000"/>
          </a:xfrm>
          <a:prstGeom prst="rect">
            <a:avLst/>
          </a:prstGeom>
        </p:spPr>
      </p:pic>
    </p:spTree>
    <p:extLst>
      <p:ext uri="{BB962C8B-B14F-4D97-AF65-F5344CB8AC3E}">
        <p14:creationId xmlns:p14="http://schemas.microsoft.com/office/powerpoint/2010/main" val="37383441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26397223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la Chaize</a:t>
            </a:r>
          </a:p>
        </p:txBody>
      </p:sp>
      <p:sp>
        <p:nvSpPr>
          <p:cNvPr id="3" name="2 Marcador de contenido"/>
          <p:cNvSpPr>
            <a:spLocks noGrp="1"/>
          </p:cNvSpPr>
          <p:nvPr>
            <p:ph sz="quarter" idx="1"/>
          </p:nvPr>
        </p:nvSpPr>
        <p:spPr/>
        <p:txBody>
          <a:bodyPr>
            <a:normAutofit/>
          </a:bodyPr>
          <a:lstStyle/>
          <a:p>
            <a:r>
              <a:rPr lang="es-ES" dirty="0"/>
              <a:t>Château de La Chaize se encuentra en el país de Beaujolais , específicamente en Brouilly . </a:t>
            </a:r>
          </a:p>
          <a:p>
            <a:r>
              <a:rPr lang="es-ES" dirty="0"/>
              <a:t>Se trata de uno de los castillos más grandes de la región. </a:t>
            </a:r>
          </a:p>
          <a:p>
            <a:r>
              <a:rPr lang="es-ES" dirty="0"/>
              <a:t>El edificio, construido en términos de Jules Hardouin-Mansart y el jardín, desarrollado por Le Nôtre , se encuentra en las laderas de las montañas de Beaujolais, en la comuna de Odenas , entre Villefranche-sur-Saône y Mâcon , 40 km al norte de Lyon . </a:t>
            </a:r>
          </a:p>
          <a:p>
            <a:endParaRPr lang="es-ES" dirty="0"/>
          </a:p>
        </p:txBody>
      </p:sp>
    </p:spTree>
    <p:extLst>
      <p:ext uri="{BB962C8B-B14F-4D97-AF65-F5344CB8AC3E}">
        <p14:creationId xmlns:p14="http://schemas.microsoft.com/office/powerpoint/2010/main" val="5117219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6825952" cy="5399112"/>
          </a:xfrm>
        </p:spPr>
        <p:txBody>
          <a:bodyPr>
            <a:normAutofit/>
          </a:bodyPr>
          <a:lstStyle/>
          <a:p>
            <a:r>
              <a:rPr lang="es-ES" dirty="0"/>
              <a:t>Construido en 1676 , se mantuvo en la misma familia, la propietaria actual la marquesa de Roussy de Sales es un descendiente directo de François de La Chaize d'Aix, hermano del Padre La Chaize , confesor de Luis XIV .</a:t>
            </a:r>
          </a:p>
          <a:p>
            <a:r>
              <a:rPr lang="es-ES" dirty="0"/>
              <a:t>Con vistas al castillo se encuentra un jardín a la francesa compuesto por camas y un huerto en el "sol", todos los que ocupan unos 7.000 m2.</a:t>
            </a:r>
          </a:p>
          <a:p>
            <a:r>
              <a:rPr lang="es-ES" dirty="0"/>
              <a:t> En el siglo XVII , el jardín se formó como un conjunto de fuentes y grava colores dispuestos en arabescos sobre el césped. </a:t>
            </a:r>
          </a:p>
          <a:p>
            <a:endParaRPr lang="es-ES" dirty="0"/>
          </a:p>
        </p:txBody>
      </p:sp>
    </p:spTree>
    <p:extLst>
      <p:ext uri="{BB962C8B-B14F-4D97-AF65-F5344CB8AC3E}">
        <p14:creationId xmlns:p14="http://schemas.microsoft.com/office/powerpoint/2010/main" val="22281925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476672"/>
            <a:ext cx="7416824" cy="5543128"/>
          </a:xfrm>
        </p:spPr>
        <p:txBody>
          <a:bodyPr>
            <a:normAutofit lnSpcReduction="10000"/>
          </a:bodyPr>
          <a:lstStyle/>
          <a:p>
            <a:r>
              <a:rPr lang="es-ES" dirty="0"/>
              <a:t>En ese momento, un equipo de 24 jardineros estaban trabajando en el jardín. </a:t>
            </a:r>
          </a:p>
          <a:p>
            <a:r>
              <a:rPr lang="es-ES" dirty="0"/>
              <a:t>Hoy en día, sólo permanecen, cinco para el masivo corte "en pie".</a:t>
            </a:r>
          </a:p>
          <a:p>
            <a:r>
              <a:rPr lang="es-ES" dirty="0"/>
              <a:t> El jardín está dispuesto con  rayos que salen de una piscina en el centro. </a:t>
            </a:r>
          </a:p>
          <a:p>
            <a:r>
              <a:rPr lang="es-ES" dirty="0"/>
              <a:t>Estas flores plantadas sus rayos ( zinnias , rosas Indias, capuchinas , dalias , boca de dragón, rosas ...), así como frutas y verduras (zanahorias, frijoles, ruibarbo, fresa, frambuesa, grosella, manzana, papa ...). </a:t>
            </a:r>
          </a:p>
          <a:p>
            <a:r>
              <a:rPr lang="es-ES" dirty="0"/>
              <a:t>En total, el jardín cuenta con más de 200 variedades de rosas, dispuestos en las estanterías a lo largo de la pared de escalada o el lado del jardín francés. </a:t>
            </a:r>
          </a:p>
          <a:p>
            <a:endParaRPr lang="es-ES" dirty="0"/>
          </a:p>
        </p:txBody>
      </p:sp>
    </p:spTree>
    <p:extLst>
      <p:ext uri="{BB962C8B-B14F-4D97-AF65-F5344CB8AC3E}">
        <p14:creationId xmlns:p14="http://schemas.microsoft.com/office/powerpoint/2010/main" val="7270617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6969968" cy="5471120"/>
          </a:xfrm>
        </p:spPr>
        <p:txBody>
          <a:bodyPr/>
          <a:lstStyle/>
          <a:p>
            <a:r>
              <a:rPr lang="es-ES" dirty="0"/>
              <a:t>La construcción del castillo es proporcionalmente más grande que el jardín, Le Nôtre recurrió a un camino que pasa por delante del castillo y crear así una perspectiva más alargada de lo que realmente es. </a:t>
            </a:r>
          </a:p>
          <a:p>
            <a:r>
              <a:rPr lang="es-ES" dirty="0"/>
              <a:t>El jardín francés y  el huerto fueron incluidos en la decisión de clasificación como monumento el 27 de abril de 1972.</a:t>
            </a:r>
          </a:p>
          <a:p>
            <a:endParaRPr lang="es-ES" dirty="0"/>
          </a:p>
        </p:txBody>
      </p:sp>
    </p:spTree>
    <p:extLst>
      <p:ext uri="{BB962C8B-B14F-4D97-AF65-F5344CB8AC3E}">
        <p14:creationId xmlns:p14="http://schemas.microsoft.com/office/powerpoint/2010/main" val="258198557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736169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1680938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21966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0637231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120771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415"/>
            <a:ext cx="9144000" cy="6828585"/>
          </a:xfrm>
          <a:prstGeom prst="rect">
            <a:avLst/>
          </a:prstGeom>
        </p:spPr>
      </p:pic>
    </p:spTree>
    <p:extLst>
      <p:ext uri="{BB962C8B-B14F-4D97-AF65-F5344CB8AC3E}">
        <p14:creationId xmlns:p14="http://schemas.microsoft.com/office/powerpoint/2010/main" val="8930453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71999" cy="3487316"/>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984" y="0"/>
            <a:ext cx="4716016" cy="3487316"/>
          </a:xfrm>
          <a:prstGeom prst="rect">
            <a:avLst/>
          </a:prstGeom>
        </p:spPr>
      </p:pic>
    </p:spTree>
    <p:extLst>
      <p:ext uri="{BB962C8B-B14F-4D97-AF65-F5344CB8AC3E}">
        <p14:creationId xmlns:p14="http://schemas.microsoft.com/office/powerpoint/2010/main" val="302600017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793025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5222074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701439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la Napoule.-</a:t>
            </a:r>
          </a:p>
        </p:txBody>
      </p:sp>
      <p:sp>
        <p:nvSpPr>
          <p:cNvPr id="3" name="2 Marcador de contenido"/>
          <p:cNvSpPr>
            <a:spLocks noGrp="1"/>
          </p:cNvSpPr>
          <p:nvPr>
            <p:ph sz="quarter" idx="1"/>
          </p:nvPr>
        </p:nvSpPr>
        <p:spPr/>
        <p:txBody>
          <a:bodyPr/>
          <a:lstStyle/>
          <a:p>
            <a:r>
              <a:rPr lang="es-ES" dirty="0"/>
              <a:t>El Château de la Napoule es un castillo francés restaurado, situado en Mandelieu-la-Napoule en Alpes-Maritimes Departamento de Francia, ha sido clasificado como monumento histórico desde 1993, y los jardines están enumeradas por el Ministerio de Cultura de Francia como uno de los jardines más notables de Francia . </a:t>
            </a:r>
          </a:p>
          <a:p>
            <a:r>
              <a:rPr lang="es-ES" dirty="0"/>
              <a:t>Fue ofrecido como una de las principales localidades de la película de 1999 Simon Sez . </a:t>
            </a:r>
          </a:p>
        </p:txBody>
      </p:sp>
    </p:spTree>
    <p:extLst>
      <p:ext uri="{BB962C8B-B14F-4D97-AF65-F5344CB8AC3E}">
        <p14:creationId xmlns:p14="http://schemas.microsoft.com/office/powerpoint/2010/main" val="26554479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El castillo fue construido en el siglo XIV por la condesa de Villeneuve. A través de los siglos, fue reconstruido varias veces. En el siglo XIX se convirtió en una fábrica de vidrio. En 1918, fue comprado por dos estadounidenses, Henry Clews Jr. y Marie Clews (1880-1959), que restauró y se instaló en el castillo, y ha añadido nuevas secciones en su propio estilo personal, con esculturas de Henry Clews Jr. El castillo es propiedad de la Fundación La Napoule Art, que fue fundada en 1951 por Marie Clews, y sirve como un centro cultural. </a:t>
            </a:r>
          </a:p>
          <a:p>
            <a:endParaRPr lang="es-ES" dirty="0"/>
          </a:p>
        </p:txBody>
      </p:sp>
    </p:spTree>
    <p:extLst>
      <p:ext uri="{BB962C8B-B14F-4D97-AF65-F5344CB8AC3E}">
        <p14:creationId xmlns:p14="http://schemas.microsoft.com/office/powerpoint/2010/main" val="42324158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Después de la muerte de Henry y durante la Segunda Guerra Mundial , el castillo fue capturado por los soldados alemanes. Marie Clews servía a los soldados, actuando como la dama de personal del castillo para que pudiera estar cerca de su casa y la memoria de su marido. </a:t>
            </a:r>
          </a:p>
          <a:p>
            <a:r>
              <a:rPr lang="es-ES" dirty="0"/>
              <a:t>Cuando los Clews adquirieron el castillo, el parque tenía cedro y eucalipto, y había sido abandonado durante años. Marie Clews comenzó la restauración de los jardines.</a:t>
            </a:r>
          </a:p>
          <a:p>
            <a:r>
              <a:rPr lang="es-ES" dirty="0"/>
              <a:t> El parque del castillo hoy tiene elementos de un jardín a la francesa y de un paisaje de jardín Inglés , con un gran callejón, cuencas, perspectivas y vistas al mar. </a:t>
            </a:r>
          </a:p>
        </p:txBody>
      </p:sp>
    </p:spTree>
    <p:extLst>
      <p:ext uri="{BB962C8B-B14F-4D97-AF65-F5344CB8AC3E}">
        <p14:creationId xmlns:p14="http://schemas.microsoft.com/office/powerpoint/2010/main" val="19761133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Además, hay tres jardines más pequeños en el estilo italiano:</a:t>
            </a:r>
          </a:p>
          <a:p>
            <a:r>
              <a:rPr lang="es-ES" dirty="0"/>
              <a:t> el Jardín de la Mancha junto a la Torre de La Mancha, en virtud del cual se encuentra el mausoleo de la familia Clews, </a:t>
            </a:r>
          </a:p>
          <a:p>
            <a:r>
              <a:rPr lang="es-ES" dirty="0"/>
              <a:t>las terrazas que dan a la bahía de Cannes , que se plantan con cipreses, setos y romero, y</a:t>
            </a:r>
          </a:p>
          <a:p>
            <a:r>
              <a:rPr lang="es-ES" dirty="0"/>
              <a:t> el jardín secreto, en una esquina de las paredes con ventanas mirando al mar, con un pozo en el centro de Venecia. </a:t>
            </a:r>
          </a:p>
          <a:p>
            <a:endParaRPr lang="es-ES" dirty="0"/>
          </a:p>
        </p:txBody>
      </p:sp>
    </p:spTree>
    <p:extLst>
      <p:ext uri="{BB962C8B-B14F-4D97-AF65-F5344CB8AC3E}">
        <p14:creationId xmlns:p14="http://schemas.microsoft.com/office/powerpoint/2010/main" val="12509135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089" t="3635" r="2500" b="8942"/>
          <a:stretch/>
        </p:blipFill>
        <p:spPr>
          <a:xfrm>
            <a:off x="0" y="0"/>
            <a:ext cx="9144000" cy="6858000"/>
          </a:xfrm>
          <a:prstGeom prst="rect">
            <a:avLst/>
          </a:prstGeom>
        </p:spPr>
      </p:pic>
    </p:spTree>
    <p:extLst>
      <p:ext uri="{BB962C8B-B14F-4D97-AF65-F5344CB8AC3E}">
        <p14:creationId xmlns:p14="http://schemas.microsoft.com/office/powerpoint/2010/main" val="8460469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0"/>
            <a:ext cx="3673971" cy="2900586"/>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996952"/>
            <a:ext cx="5619750" cy="369403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81475" y="188640"/>
            <a:ext cx="1945779" cy="2808312"/>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8050" y="-5644"/>
            <a:ext cx="44259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1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951396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500" r="1764" b="1569"/>
          <a:stretch/>
        </p:blipFill>
        <p:spPr>
          <a:xfrm>
            <a:off x="0" y="0"/>
            <a:ext cx="9144000" cy="6750424"/>
          </a:xfrm>
          <a:prstGeom prst="rect">
            <a:avLst/>
          </a:prstGeom>
        </p:spPr>
      </p:pic>
    </p:spTree>
    <p:extLst>
      <p:ext uri="{BB962C8B-B14F-4D97-AF65-F5344CB8AC3E}">
        <p14:creationId xmlns:p14="http://schemas.microsoft.com/office/powerpoint/2010/main" val="17787647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186683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35" y="0"/>
            <a:ext cx="9144000" cy="6858000"/>
          </a:xfrm>
          <a:prstGeom prst="rect">
            <a:avLst/>
          </a:prstGeom>
        </p:spPr>
      </p:pic>
    </p:spTree>
    <p:extLst>
      <p:ext uri="{BB962C8B-B14F-4D97-AF65-F5344CB8AC3E}">
        <p14:creationId xmlns:p14="http://schemas.microsoft.com/office/powerpoint/2010/main" val="208987580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Miromesnil.</a:t>
            </a:r>
          </a:p>
        </p:txBody>
      </p:sp>
      <p:sp>
        <p:nvSpPr>
          <p:cNvPr id="5" name="4 Marcador de contenido"/>
          <p:cNvSpPr>
            <a:spLocks noGrp="1"/>
          </p:cNvSpPr>
          <p:nvPr>
            <p:ph sz="quarter" idx="1"/>
          </p:nvPr>
        </p:nvSpPr>
        <p:spPr/>
        <p:txBody>
          <a:bodyPr>
            <a:normAutofit fontScale="92500"/>
          </a:bodyPr>
          <a:lstStyle/>
          <a:p>
            <a:r>
              <a:rPr lang="es-ES" dirty="0"/>
              <a:t>Castillo de Miromesnil es una casa histórica situada en la localidad de Tourville-sur-Arques , en Seine-Maritime.</a:t>
            </a:r>
          </a:p>
          <a:p>
            <a:r>
              <a:rPr lang="es-ES" dirty="0"/>
              <a:t>Los jardines, están rodeados por paredes de ladrillo dominadas por un cedro del Líbano bicentenario. </a:t>
            </a:r>
          </a:p>
          <a:p>
            <a:r>
              <a:rPr lang="es-ES" dirty="0"/>
              <a:t>Están rodeados por un bosque de hayas , característico de Caux . </a:t>
            </a:r>
          </a:p>
          <a:p>
            <a:r>
              <a:rPr lang="es-ES" dirty="0"/>
              <a:t>Fiel al plano del siglo XVIII, el bosque de haya está cerrado y consta de aproximadamente 3.000  haya </a:t>
            </a:r>
          </a:p>
          <a:p>
            <a:r>
              <a:rPr lang="es-ES" dirty="0"/>
              <a:t>Los jardines han recibido la "etiqueta de jardín notable”</a:t>
            </a:r>
          </a:p>
          <a:p>
            <a:r>
              <a:rPr lang="es-ES" dirty="0"/>
              <a:t>El jardín del siglo XIII fue rediseñado en 1945 . </a:t>
            </a:r>
          </a:p>
          <a:p>
            <a:endParaRPr lang="es-ES" dirty="0"/>
          </a:p>
        </p:txBody>
      </p:sp>
    </p:spTree>
    <p:extLst>
      <p:ext uri="{BB962C8B-B14F-4D97-AF65-F5344CB8AC3E}">
        <p14:creationId xmlns:p14="http://schemas.microsoft.com/office/powerpoint/2010/main" val="71871979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99897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824"/>
          <a:stretch/>
        </p:blipFill>
        <p:spPr>
          <a:xfrm>
            <a:off x="0" y="0"/>
            <a:ext cx="9144000" cy="6858000"/>
          </a:xfrm>
          <a:prstGeom prst="rect">
            <a:avLst/>
          </a:prstGeom>
        </p:spPr>
      </p:pic>
    </p:spTree>
    <p:extLst>
      <p:ext uri="{BB962C8B-B14F-4D97-AF65-F5344CB8AC3E}">
        <p14:creationId xmlns:p14="http://schemas.microsoft.com/office/powerpoint/2010/main" val="101809282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88857841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73695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3326378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601996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718"/>
          <a:stretch/>
        </p:blipFill>
        <p:spPr>
          <a:xfrm>
            <a:off x="-108520" y="27764"/>
            <a:ext cx="5143500" cy="6830235"/>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b="14509"/>
          <a:stretch/>
        </p:blipFill>
        <p:spPr>
          <a:xfrm>
            <a:off x="4788024" y="0"/>
            <a:ext cx="4372036" cy="7029400"/>
          </a:xfrm>
          <a:prstGeom prst="rect">
            <a:avLst/>
          </a:prstGeom>
        </p:spPr>
      </p:pic>
    </p:spTree>
    <p:extLst>
      <p:ext uri="{BB962C8B-B14F-4D97-AF65-F5344CB8AC3E}">
        <p14:creationId xmlns:p14="http://schemas.microsoft.com/office/powerpoint/2010/main" val="348776918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55"/>
          <a:stretch/>
        </p:blipFill>
        <p:spPr>
          <a:xfrm>
            <a:off x="0" y="0"/>
            <a:ext cx="9144000" cy="6858000"/>
          </a:xfrm>
          <a:prstGeom prst="rect">
            <a:avLst/>
          </a:prstGeom>
        </p:spPr>
      </p:pic>
    </p:spTree>
    <p:extLst>
      <p:ext uri="{BB962C8B-B14F-4D97-AF65-F5344CB8AC3E}">
        <p14:creationId xmlns:p14="http://schemas.microsoft.com/office/powerpoint/2010/main" val="100210218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18057307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7451"/>
          <a:stretch/>
        </p:blipFill>
        <p:spPr>
          <a:xfrm>
            <a:off x="6061" y="0"/>
            <a:ext cx="4853971"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5294"/>
          <a:stretch/>
        </p:blipFill>
        <p:spPr>
          <a:xfrm>
            <a:off x="4716016" y="0"/>
            <a:ext cx="4427984" cy="6858000"/>
          </a:xfrm>
          <a:prstGeom prst="rect">
            <a:avLst/>
          </a:prstGeom>
        </p:spPr>
      </p:pic>
    </p:spTree>
    <p:extLst>
      <p:ext uri="{BB962C8B-B14F-4D97-AF65-F5344CB8AC3E}">
        <p14:creationId xmlns:p14="http://schemas.microsoft.com/office/powerpoint/2010/main" val="412324620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7029400"/>
          </a:xfrm>
          <a:prstGeom prst="rect">
            <a:avLst/>
          </a:prstGeom>
        </p:spPr>
      </p:pic>
    </p:spTree>
    <p:extLst>
      <p:ext uri="{BB962C8B-B14F-4D97-AF65-F5344CB8AC3E}">
        <p14:creationId xmlns:p14="http://schemas.microsoft.com/office/powerpoint/2010/main" val="154508465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958949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39"/>
          <a:stretch/>
        </p:blipFill>
        <p:spPr>
          <a:xfrm>
            <a:off x="0" y="0"/>
            <a:ext cx="9144000" cy="6858000"/>
          </a:xfrm>
          <a:prstGeom prst="rect">
            <a:avLst/>
          </a:prstGeom>
        </p:spPr>
      </p:pic>
    </p:spTree>
    <p:extLst>
      <p:ext uri="{BB962C8B-B14F-4D97-AF65-F5344CB8AC3E}">
        <p14:creationId xmlns:p14="http://schemas.microsoft.com/office/powerpoint/2010/main" val="11882708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8" b="7843"/>
          <a:stretch/>
        </p:blipFill>
        <p:spPr>
          <a:xfrm>
            <a:off x="0" y="0"/>
            <a:ext cx="9291918" cy="6858000"/>
          </a:xfrm>
          <a:prstGeom prst="rect">
            <a:avLst/>
          </a:prstGeom>
        </p:spPr>
      </p:pic>
    </p:spTree>
    <p:extLst>
      <p:ext uri="{BB962C8B-B14F-4D97-AF65-F5344CB8AC3E}">
        <p14:creationId xmlns:p14="http://schemas.microsoft.com/office/powerpoint/2010/main" val="282001681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119330285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132844276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62619138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333625638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26935215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359</TotalTime>
  <Words>2505</Words>
  <Application>Microsoft Office PowerPoint</Application>
  <PresentationFormat>Presentación en pantalla (4:3)</PresentationFormat>
  <Paragraphs>281</Paragraphs>
  <Slides>136</Slides>
  <Notes>102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136</vt:i4>
      </vt:variant>
    </vt:vector>
  </HeadingPairs>
  <TitlesOfParts>
    <vt:vector size="141" baseType="lpstr">
      <vt:lpstr>Calibri</vt:lpstr>
      <vt:lpstr>Century Schoolbook</vt:lpstr>
      <vt:lpstr>Wingdings</vt:lpstr>
      <vt:lpstr>Wingdings 2</vt:lpstr>
      <vt:lpstr>Mirador</vt:lpstr>
      <vt:lpstr>EUROPA.-LA VUELTA AL MUNDO EN 885 JARDINES.-JARDINES REMARCABLES DE FRANCIA.-XIV</vt:lpstr>
      <vt:lpstr>Arboretum des Grandes Bruyeres-</vt:lpstr>
      <vt:lpstr>Presentación de PowerPoint</vt:lpstr>
      <vt:lpstr>Presentación de PowerPoint</vt:lpstr>
      <vt:lpstr>Presentación de PowerPoint</vt:lpstr>
      <vt:lpstr>Presentación de PowerPoint</vt:lpstr>
      <vt:lpstr>Presentación de PowerPoint</vt:lpstr>
      <vt:lpstr>Presentación de PowerPoint</vt:lpstr>
      <vt:lpstr>Chateau  de Compeigne.</vt:lpstr>
      <vt:lpstr>Presentación de PowerPoint</vt:lpstr>
      <vt:lpstr>Presentación de PowerPoint</vt:lpstr>
      <vt:lpstr>Presentación de PowerPoint</vt:lpstr>
      <vt:lpstr>Presentación de PowerPoint</vt:lpstr>
      <vt:lpstr>Presentación de PowerPoint</vt:lpstr>
      <vt:lpstr>Chateau de Caradeu.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Courances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Castillo de La Bussière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la Chaize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la Napoule.-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Miromesnil.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remarcables de francia .-xiv</dc:title>
  <dc:creator>Josep</dc:creator>
  <cp:lastModifiedBy>Usuario</cp:lastModifiedBy>
  <cp:revision>22</cp:revision>
  <dcterms:created xsi:type="dcterms:W3CDTF">2013-10-15T06:16:26Z</dcterms:created>
  <dcterms:modified xsi:type="dcterms:W3CDTF">2018-03-13T05:14:31Z</dcterms:modified>
</cp:coreProperties>
</file>