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8"/>
  </p:notesMasterIdLst>
  <p:sldIdLst>
    <p:sldId id="258" r:id="rId2"/>
    <p:sldId id="259" r:id="rId3"/>
    <p:sldId id="369" r:id="rId4"/>
    <p:sldId id="370" r:id="rId5"/>
    <p:sldId id="260" r:id="rId6"/>
    <p:sldId id="261" r:id="rId7"/>
    <p:sldId id="262" r:id="rId8"/>
    <p:sldId id="263" r:id="rId9"/>
    <p:sldId id="264" r:id="rId10"/>
    <p:sldId id="269" r:id="rId11"/>
    <p:sldId id="280" r:id="rId12"/>
    <p:sldId id="265" r:id="rId13"/>
    <p:sldId id="266" r:id="rId14"/>
    <p:sldId id="267" r:id="rId15"/>
    <p:sldId id="268" r:id="rId16"/>
    <p:sldId id="270" r:id="rId17"/>
    <p:sldId id="271" r:id="rId18"/>
    <p:sldId id="273" r:id="rId19"/>
    <p:sldId id="275" r:id="rId20"/>
    <p:sldId id="276" r:id="rId21"/>
    <p:sldId id="277" r:id="rId22"/>
    <p:sldId id="278" r:id="rId23"/>
    <p:sldId id="279" r:id="rId24"/>
    <p:sldId id="281" r:id="rId25"/>
    <p:sldId id="282" r:id="rId26"/>
    <p:sldId id="283" r:id="rId27"/>
    <p:sldId id="284" r:id="rId28"/>
    <p:sldId id="285" r:id="rId29"/>
    <p:sldId id="371" r:id="rId30"/>
    <p:sldId id="372" r:id="rId31"/>
    <p:sldId id="373"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9" r:id="rId55"/>
    <p:sldId id="310" r:id="rId56"/>
    <p:sldId id="311" r:id="rId57"/>
    <p:sldId id="312" r:id="rId58"/>
    <p:sldId id="313" r:id="rId59"/>
    <p:sldId id="314" r:id="rId60"/>
    <p:sldId id="315" r:id="rId61"/>
    <p:sldId id="379" r:id="rId62"/>
    <p:sldId id="374" r:id="rId63"/>
    <p:sldId id="380" r:id="rId64"/>
    <p:sldId id="381" r:id="rId65"/>
    <p:sldId id="382" r:id="rId66"/>
    <p:sldId id="383" r:id="rId67"/>
    <p:sldId id="384" r:id="rId68"/>
    <p:sldId id="316" r:id="rId69"/>
    <p:sldId id="317" r:id="rId70"/>
    <p:sldId id="318" r:id="rId71"/>
    <p:sldId id="319" r:id="rId72"/>
    <p:sldId id="320" r:id="rId73"/>
    <p:sldId id="321" r:id="rId74"/>
    <p:sldId id="322" r:id="rId75"/>
    <p:sldId id="323" r:id="rId76"/>
    <p:sldId id="324" r:id="rId77"/>
    <p:sldId id="325" r:id="rId78"/>
    <p:sldId id="326" r:id="rId79"/>
    <p:sldId id="375" r:id="rId80"/>
    <p:sldId id="376" r:id="rId81"/>
    <p:sldId id="327" r:id="rId82"/>
    <p:sldId id="328" r:id="rId83"/>
    <p:sldId id="329" r:id="rId84"/>
    <p:sldId id="330" r:id="rId85"/>
    <p:sldId id="331" r:id="rId86"/>
    <p:sldId id="332" r:id="rId87"/>
    <p:sldId id="333" r:id="rId88"/>
    <p:sldId id="334" r:id="rId89"/>
    <p:sldId id="335" r:id="rId90"/>
    <p:sldId id="336" r:id="rId91"/>
    <p:sldId id="385" r:id="rId92"/>
    <p:sldId id="386" r:id="rId93"/>
    <p:sldId id="387" r:id="rId94"/>
    <p:sldId id="337" r:id="rId95"/>
    <p:sldId id="338" r:id="rId96"/>
    <p:sldId id="339" r:id="rId97"/>
    <p:sldId id="341" r:id="rId98"/>
    <p:sldId id="342" r:id="rId99"/>
    <p:sldId id="343" r:id="rId100"/>
    <p:sldId id="344" r:id="rId101"/>
    <p:sldId id="345" r:id="rId102"/>
    <p:sldId id="346" r:id="rId103"/>
    <p:sldId id="388" r:id="rId104"/>
    <p:sldId id="347" r:id="rId105"/>
    <p:sldId id="348" r:id="rId106"/>
    <p:sldId id="349" r:id="rId107"/>
    <p:sldId id="350" r:id="rId108"/>
    <p:sldId id="351" r:id="rId109"/>
    <p:sldId id="352" r:id="rId110"/>
    <p:sldId id="353" r:id="rId111"/>
    <p:sldId id="354" r:id="rId112"/>
    <p:sldId id="355" r:id="rId113"/>
    <p:sldId id="356" r:id="rId114"/>
    <p:sldId id="357" r:id="rId115"/>
    <p:sldId id="358" r:id="rId116"/>
    <p:sldId id="359" r:id="rId117"/>
    <p:sldId id="360" r:id="rId118"/>
    <p:sldId id="362" r:id="rId119"/>
    <p:sldId id="363" r:id="rId120"/>
    <p:sldId id="364" r:id="rId121"/>
    <p:sldId id="365" r:id="rId122"/>
    <p:sldId id="366" r:id="rId123"/>
    <p:sldId id="367" r:id="rId124"/>
    <p:sldId id="368" r:id="rId125"/>
    <p:sldId id="377" r:id="rId126"/>
    <p:sldId id="378"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14536D-1486-4B1E-8536-F1F4F3579C00}"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137A9F-471D-4350-BD26-E35BEDA8C8A4}" type="slidenum">
              <a:rPr lang="es-ES" smtClean="0"/>
              <a:t>‹Nº›</a:t>
            </a:fld>
            <a:endParaRPr lang="es-ES" dirty="0"/>
          </a:p>
        </p:txBody>
      </p:sp>
    </p:spTree>
    <p:extLst>
      <p:ext uri="{BB962C8B-B14F-4D97-AF65-F5344CB8AC3E}">
        <p14:creationId xmlns:p14="http://schemas.microsoft.com/office/powerpoint/2010/main" val="284534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5</a:t>
            </a:fld>
            <a:endParaRPr lang="es-ES" dirty="0"/>
          </a:p>
        </p:txBody>
      </p:sp>
    </p:spTree>
    <p:extLst>
      <p:ext uri="{BB962C8B-B14F-4D97-AF65-F5344CB8AC3E}">
        <p14:creationId xmlns:p14="http://schemas.microsoft.com/office/powerpoint/2010/main" val="1411215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6</a:t>
            </a:fld>
            <a:endParaRPr lang="es-ES" dirty="0"/>
          </a:p>
        </p:txBody>
      </p:sp>
    </p:spTree>
    <p:extLst>
      <p:ext uri="{BB962C8B-B14F-4D97-AF65-F5344CB8AC3E}">
        <p14:creationId xmlns:p14="http://schemas.microsoft.com/office/powerpoint/2010/main" val="318335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7</a:t>
            </a:fld>
            <a:endParaRPr lang="es-ES" dirty="0"/>
          </a:p>
        </p:txBody>
      </p:sp>
    </p:spTree>
    <p:extLst>
      <p:ext uri="{BB962C8B-B14F-4D97-AF65-F5344CB8AC3E}">
        <p14:creationId xmlns:p14="http://schemas.microsoft.com/office/powerpoint/2010/main" val="510395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8</a:t>
            </a:fld>
            <a:endParaRPr lang="es-ES" dirty="0"/>
          </a:p>
        </p:txBody>
      </p:sp>
    </p:spTree>
    <p:extLst>
      <p:ext uri="{BB962C8B-B14F-4D97-AF65-F5344CB8AC3E}">
        <p14:creationId xmlns:p14="http://schemas.microsoft.com/office/powerpoint/2010/main" val="3384344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9</a:t>
            </a:fld>
            <a:endParaRPr lang="es-ES" dirty="0"/>
          </a:p>
        </p:txBody>
      </p:sp>
    </p:spTree>
    <p:extLst>
      <p:ext uri="{BB962C8B-B14F-4D97-AF65-F5344CB8AC3E}">
        <p14:creationId xmlns:p14="http://schemas.microsoft.com/office/powerpoint/2010/main" val="2945051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10</a:t>
            </a:fld>
            <a:endParaRPr lang="es-ES" dirty="0"/>
          </a:p>
        </p:txBody>
      </p:sp>
    </p:spTree>
    <p:extLst>
      <p:ext uri="{BB962C8B-B14F-4D97-AF65-F5344CB8AC3E}">
        <p14:creationId xmlns:p14="http://schemas.microsoft.com/office/powerpoint/2010/main" val="230385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a:t>
            </a:fld>
            <a:endParaRPr lang="es-ES" dirty="0"/>
          </a:p>
        </p:txBody>
      </p:sp>
    </p:spTree>
    <p:extLst>
      <p:ext uri="{BB962C8B-B14F-4D97-AF65-F5344CB8AC3E}">
        <p14:creationId xmlns:p14="http://schemas.microsoft.com/office/powerpoint/2010/main" val="2162430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12</a:t>
            </a:fld>
            <a:endParaRPr lang="es-ES" dirty="0"/>
          </a:p>
        </p:txBody>
      </p:sp>
    </p:spTree>
    <p:extLst>
      <p:ext uri="{BB962C8B-B14F-4D97-AF65-F5344CB8AC3E}">
        <p14:creationId xmlns:p14="http://schemas.microsoft.com/office/powerpoint/2010/main" val="3536853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13</a:t>
            </a:fld>
            <a:endParaRPr lang="es-ES" dirty="0"/>
          </a:p>
        </p:txBody>
      </p:sp>
    </p:spTree>
    <p:extLst>
      <p:ext uri="{BB962C8B-B14F-4D97-AF65-F5344CB8AC3E}">
        <p14:creationId xmlns:p14="http://schemas.microsoft.com/office/powerpoint/2010/main" val="1842085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14</a:t>
            </a:fld>
            <a:endParaRPr lang="es-ES" dirty="0"/>
          </a:p>
        </p:txBody>
      </p:sp>
    </p:spTree>
    <p:extLst>
      <p:ext uri="{BB962C8B-B14F-4D97-AF65-F5344CB8AC3E}">
        <p14:creationId xmlns:p14="http://schemas.microsoft.com/office/powerpoint/2010/main" val="1927416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15</a:t>
            </a:fld>
            <a:endParaRPr lang="es-ES" dirty="0"/>
          </a:p>
        </p:txBody>
      </p:sp>
    </p:spTree>
    <p:extLst>
      <p:ext uri="{BB962C8B-B14F-4D97-AF65-F5344CB8AC3E}">
        <p14:creationId xmlns:p14="http://schemas.microsoft.com/office/powerpoint/2010/main" val="1609990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16</a:t>
            </a:fld>
            <a:endParaRPr lang="es-ES" dirty="0"/>
          </a:p>
        </p:txBody>
      </p:sp>
    </p:spTree>
    <p:extLst>
      <p:ext uri="{BB962C8B-B14F-4D97-AF65-F5344CB8AC3E}">
        <p14:creationId xmlns:p14="http://schemas.microsoft.com/office/powerpoint/2010/main" val="4121808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17</a:t>
            </a:fld>
            <a:endParaRPr lang="es-ES" dirty="0"/>
          </a:p>
        </p:txBody>
      </p:sp>
    </p:spTree>
    <p:extLst>
      <p:ext uri="{BB962C8B-B14F-4D97-AF65-F5344CB8AC3E}">
        <p14:creationId xmlns:p14="http://schemas.microsoft.com/office/powerpoint/2010/main" val="3529240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18</a:t>
            </a:fld>
            <a:endParaRPr lang="es-ES" dirty="0"/>
          </a:p>
        </p:txBody>
      </p:sp>
    </p:spTree>
    <p:extLst>
      <p:ext uri="{BB962C8B-B14F-4D97-AF65-F5344CB8AC3E}">
        <p14:creationId xmlns:p14="http://schemas.microsoft.com/office/powerpoint/2010/main" val="2729144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19</a:t>
            </a:fld>
            <a:endParaRPr lang="es-ES" dirty="0"/>
          </a:p>
        </p:txBody>
      </p:sp>
    </p:spTree>
    <p:extLst>
      <p:ext uri="{BB962C8B-B14F-4D97-AF65-F5344CB8AC3E}">
        <p14:creationId xmlns:p14="http://schemas.microsoft.com/office/powerpoint/2010/main" val="1265813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20</a:t>
            </a:fld>
            <a:endParaRPr lang="es-ES" dirty="0"/>
          </a:p>
        </p:txBody>
      </p:sp>
    </p:spTree>
    <p:extLst>
      <p:ext uri="{BB962C8B-B14F-4D97-AF65-F5344CB8AC3E}">
        <p14:creationId xmlns:p14="http://schemas.microsoft.com/office/powerpoint/2010/main" val="134586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21</a:t>
            </a:fld>
            <a:endParaRPr lang="es-ES" dirty="0"/>
          </a:p>
        </p:txBody>
      </p:sp>
    </p:spTree>
    <p:extLst>
      <p:ext uri="{BB962C8B-B14F-4D97-AF65-F5344CB8AC3E}">
        <p14:creationId xmlns:p14="http://schemas.microsoft.com/office/powerpoint/2010/main" val="3441255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22</a:t>
            </a:fld>
            <a:endParaRPr lang="es-ES" dirty="0"/>
          </a:p>
        </p:txBody>
      </p:sp>
    </p:spTree>
    <p:extLst>
      <p:ext uri="{BB962C8B-B14F-4D97-AF65-F5344CB8AC3E}">
        <p14:creationId xmlns:p14="http://schemas.microsoft.com/office/powerpoint/2010/main" val="1171346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Malevreur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23</a:t>
            </a:fld>
            <a:endParaRPr lang="es-ES" dirty="0"/>
          </a:p>
        </p:txBody>
      </p:sp>
    </p:spTree>
    <p:extLst>
      <p:ext uri="{BB962C8B-B14F-4D97-AF65-F5344CB8AC3E}">
        <p14:creationId xmlns:p14="http://schemas.microsoft.com/office/powerpoint/2010/main" val="19875170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Maulévrier..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24</a:t>
            </a:fld>
            <a:endParaRPr lang="es-ES" dirty="0"/>
          </a:p>
        </p:txBody>
      </p:sp>
    </p:spTree>
    <p:extLst>
      <p:ext uri="{BB962C8B-B14F-4D97-AF65-F5344CB8AC3E}">
        <p14:creationId xmlns:p14="http://schemas.microsoft.com/office/powerpoint/2010/main" val="428002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Maulévrier..</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25</a:t>
            </a:fld>
            <a:endParaRPr lang="es-ES" dirty="0"/>
          </a:p>
        </p:txBody>
      </p:sp>
    </p:spTree>
    <p:extLst>
      <p:ext uri="{BB962C8B-B14F-4D97-AF65-F5344CB8AC3E}">
        <p14:creationId xmlns:p14="http://schemas.microsoft.com/office/powerpoint/2010/main" val="3243403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Maulévrier..</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26</a:t>
            </a:fld>
            <a:endParaRPr lang="es-ES" dirty="0"/>
          </a:p>
        </p:txBody>
      </p:sp>
    </p:spTree>
    <p:extLst>
      <p:ext uri="{BB962C8B-B14F-4D97-AF65-F5344CB8AC3E}">
        <p14:creationId xmlns:p14="http://schemas.microsoft.com/office/powerpoint/2010/main" val="1242483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japonais de Maulévrier..</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27</a:t>
            </a:fld>
            <a:endParaRPr lang="es-ES" dirty="0"/>
          </a:p>
        </p:txBody>
      </p:sp>
    </p:spTree>
    <p:extLst>
      <p:ext uri="{BB962C8B-B14F-4D97-AF65-F5344CB8AC3E}">
        <p14:creationId xmlns:p14="http://schemas.microsoft.com/office/powerpoint/2010/main" val="865304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a:t>
            </a:r>
            <a:r>
              <a:rPr lang="es-ES" dirty="0"/>
              <a:t>public</a:t>
            </a:r>
            <a:r>
              <a:rPr lang="es-ES" baseline="0" dirty="0"/>
              <a:t> </a:t>
            </a:r>
            <a:r>
              <a:rPr lang="es-ES" dirty="0"/>
              <a:t>de</a:t>
            </a:r>
            <a:r>
              <a:rPr lang="es-ES" baseline="0" dirty="0"/>
              <a:t> </a:t>
            </a:r>
            <a:r>
              <a:rPr lang="es-ES" dirty="0"/>
              <a:t>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32</a:t>
            </a:fld>
            <a:endParaRPr lang="es-ES" dirty="0"/>
          </a:p>
        </p:txBody>
      </p:sp>
    </p:spTree>
    <p:extLst>
      <p:ext uri="{BB962C8B-B14F-4D97-AF65-F5344CB8AC3E}">
        <p14:creationId xmlns:p14="http://schemas.microsoft.com/office/powerpoint/2010/main" val="1645652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de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33</a:t>
            </a:fld>
            <a:endParaRPr lang="es-ES" dirty="0"/>
          </a:p>
        </p:txBody>
      </p:sp>
    </p:spTree>
    <p:extLst>
      <p:ext uri="{BB962C8B-B14F-4D97-AF65-F5344CB8AC3E}">
        <p14:creationId xmlns:p14="http://schemas.microsoft.com/office/powerpoint/2010/main" val="26918939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de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34</a:t>
            </a:fld>
            <a:endParaRPr lang="es-ES" dirty="0"/>
          </a:p>
        </p:txBody>
      </p:sp>
    </p:spTree>
    <p:extLst>
      <p:ext uri="{BB962C8B-B14F-4D97-AF65-F5344CB8AC3E}">
        <p14:creationId xmlns:p14="http://schemas.microsoft.com/office/powerpoint/2010/main" val="1033176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36</a:t>
            </a:fld>
            <a:endParaRPr lang="es-ES" dirty="0"/>
          </a:p>
        </p:txBody>
      </p:sp>
    </p:spTree>
    <p:extLst>
      <p:ext uri="{BB962C8B-B14F-4D97-AF65-F5344CB8AC3E}">
        <p14:creationId xmlns:p14="http://schemas.microsoft.com/office/powerpoint/2010/main" val="3137033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37</a:t>
            </a:fld>
            <a:endParaRPr lang="es-ES" dirty="0"/>
          </a:p>
        </p:txBody>
      </p:sp>
    </p:spTree>
    <p:extLst>
      <p:ext uri="{BB962C8B-B14F-4D97-AF65-F5344CB8AC3E}">
        <p14:creationId xmlns:p14="http://schemas.microsoft.com/office/powerpoint/2010/main" val="18497824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38</a:t>
            </a:fld>
            <a:endParaRPr lang="es-ES" dirty="0"/>
          </a:p>
        </p:txBody>
      </p:sp>
    </p:spTree>
    <p:extLst>
      <p:ext uri="{BB962C8B-B14F-4D97-AF65-F5344CB8AC3E}">
        <p14:creationId xmlns:p14="http://schemas.microsoft.com/office/powerpoint/2010/main" val="5340552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39</a:t>
            </a:fld>
            <a:endParaRPr lang="es-ES" dirty="0"/>
          </a:p>
        </p:txBody>
      </p:sp>
    </p:spTree>
    <p:extLst>
      <p:ext uri="{BB962C8B-B14F-4D97-AF65-F5344CB8AC3E}">
        <p14:creationId xmlns:p14="http://schemas.microsoft.com/office/powerpoint/2010/main" val="12713837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40</a:t>
            </a:fld>
            <a:endParaRPr lang="es-ES" dirty="0"/>
          </a:p>
        </p:txBody>
      </p:sp>
    </p:spTree>
    <p:extLst>
      <p:ext uri="{BB962C8B-B14F-4D97-AF65-F5344CB8AC3E}">
        <p14:creationId xmlns:p14="http://schemas.microsoft.com/office/powerpoint/2010/main" val="22143307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41</a:t>
            </a:fld>
            <a:endParaRPr lang="es-ES" dirty="0"/>
          </a:p>
        </p:txBody>
      </p:sp>
    </p:spTree>
    <p:extLst>
      <p:ext uri="{BB962C8B-B14F-4D97-AF65-F5344CB8AC3E}">
        <p14:creationId xmlns:p14="http://schemas.microsoft.com/office/powerpoint/2010/main" val="26424302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42</a:t>
            </a:fld>
            <a:endParaRPr lang="es-ES" dirty="0"/>
          </a:p>
        </p:txBody>
      </p:sp>
    </p:spTree>
    <p:extLst>
      <p:ext uri="{BB962C8B-B14F-4D97-AF65-F5344CB8AC3E}">
        <p14:creationId xmlns:p14="http://schemas.microsoft.com/office/powerpoint/2010/main" val="30137659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43</a:t>
            </a:fld>
            <a:endParaRPr lang="es-ES" dirty="0"/>
          </a:p>
        </p:txBody>
      </p:sp>
    </p:spTree>
    <p:extLst>
      <p:ext uri="{BB962C8B-B14F-4D97-AF65-F5344CB8AC3E}">
        <p14:creationId xmlns:p14="http://schemas.microsoft.com/office/powerpoint/2010/main" val="25985149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44</a:t>
            </a:fld>
            <a:endParaRPr lang="es-ES" dirty="0"/>
          </a:p>
        </p:txBody>
      </p:sp>
    </p:spTree>
    <p:extLst>
      <p:ext uri="{BB962C8B-B14F-4D97-AF65-F5344CB8AC3E}">
        <p14:creationId xmlns:p14="http://schemas.microsoft.com/office/powerpoint/2010/main" val="40166953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45</a:t>
            </a:fld>
            <a:endParaRPr lang="es-ES" dirty="0"/>
          </a:p>
        </p:txBody>
      </p:sp>
    </p:spTree>
    <p:extLst>
      <p:ext uri="{BB962C8B-B14F-4D97-AF65-F5344CB8AC3E}">
        <p14:creationId xmlns:p14="http://schemas.microsoft.com/office/powerpoint/2010/main" val="1544272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46</a:t>
            </a:fld>
            <a:endParaRPr lang="es-ES" dirty="0"/>
          </a:p>
        </p:txBody>
      </p:sp>
    </p:spTree>
    <p:extLst>
      <p:ext uri="{BB962C8B-B14F-4D97-AF65-F5344CB8AC3E}">
        <p14:creationId xmlns:p14="http://schemas.microsoft.com/office/powerpoint/2010/main" val="24291308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47</a:t>
            </a:fld>
            <a:endParaRPr lang="es-ES" dirty="0"/>
          </a:p>
        </p:txBody>
      </p:sp>
    </p:spTree>
    <p:extLst>
      <p:ext uri="{BB962C8B-B14F-4D97-AF65-F5344CB8AC3E}">
        <p14:creationId xmlns:p14="http://schemas.microsoft.com/office/powerpoint/2010/main" val="34468057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48</a:t>
            </a:fld>
            <a:endParaRPr lang="es-ES" dirty="0"/>
          </a:p>
        </p:txBody>
      </p:sp>
    </p:spTree>
    <p:extLst>
      <p:ext uri="{BB962C8B-B14F-4D97-AF65-F5344CB8AC3E}">
        <p14:creationId xmlns:p14="http://schemas.microsoft.com/office/powerpoint/2010/main" val="17390023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Public  a Bordeaux.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49</a:t>
            </a:fld>
            <a:endParaRPr lang="es-ES" dirty="0"/>
          </a:p>
        </p:txBody>
      </p:sp>
    </p:spTree>
    <p:extLst>
      <p:ext uri="{BB962C8B-B14F-4D97-AF65-F5344CB8AC3E}">
        <p14:creationId xmlns:p14="http://schemas.microsoft.com/office/powerpoint/2010/main" val="19854484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50</a:t>
            </a:fld>
            <a:endParaRPr lang="es-ES" dirty="0"/>
          </a:p>
        </p:txBody>
      </p:sp>
    </p:spTree>
    <p:extLst>
      <p:ext uri="{BB962C8B-B14F-4D97-AF65-F5344CB8AC3E}">
        <p14:creationId xmlns:p14="http://schemas.microsoft.com/office/powerpoint/2010/main" val="36490588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51</a:t>
            </a:fld>
            <a:endParaRPr lang="es-ES" dirty="0"/>
          </a:p>
        </p:txBody>
      </p:sp>
    </p:spTree>
    <p:extLst>
      <p:ext uri="{BB962C8B-B14F-4D97-AF65-F5344CB8AC3E}">
        <p14:creationId xmlns:p14="http://schemas.microsoft.com/office/powerpoint/2010/main" val="14476157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Jardin-public-de-Bordeaux.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53</a:t>
            </a:fld>
            <a:endParaRPr lang="es-ES" dirty="0"/>
          </a:p>
        </p:txBody>
      </p:sp>
    </p:spTree>
    <p:extLst>
      <p:ext uri="{BB962C8B-B14F-4D97-AF65-F5344CB8AC3E}">
        <p14:creationId xmlns:p14="http://schemas.microsoft.com/office/powerpoint/2010/main" val="16462036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Jardin-public-de-Bordeaux.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54</a:t>
            </a:fld>
            <a:endParaRPr lang="es-ES" dirty="0"/>
          </a:p>
        </p:txBody>
      </p:sp>
    </p:spTree>
    <p:extLst>
      <p:ext uri="{BB962C8B-B14F-4D97-AF65-F5344CB8AC3E}">
        <p14:creationId xmlns:p14="http://schemas.microsoft.com/office/powerpoint/2010/main" val="5074056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Jardin-public-de-Bordeaux.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55</a:t>
            </a:fld>
            <a:endParaRPr lang="es-ES" dirty="0"/>
          </a:p>
        </p:txBody>
      </p:sp>
    </p:spTree>
    <p:extLst>
      <p:ext uri="{BB962C8B-B14F-4D97-AF65-F5344CB8AC3E}">
        <p14:creationId xmlns:p14="http://schemas.microsoft.com/office/powerpoint/2010/main" val="4072010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Jardin-public-de-Bordeaux.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56</a:t>
            </a:fld>
            <a:endParaRPr lang="es-ES" dirty="0"/>
          </a:p>
        </p:txBody>
      </p:sp>
    </p:spTree>
    <p:extLst>
      <p:ext uri="{BB962C8B-B14F-4D97-AF65-F5344CB8AC3E}">
        <p14:creationId xmlns:p14="http://schemas.microsoft.com/office/powerpoint/2010/main" val="23729311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Jardin-public-de-Bordeaux.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57</a:t>
            </a:fld>
            <a:endParaRPr lang="es-ES" dirty="0"/>
          </a:p>
        </p:txBody>
      </p:sp>
    </p:spTree>
    <p:extLst>
      <p:ext uri="{BB962C8B-B14F-4D97-AF65-F5344CB8AC3E}">
        <p14:creationId xmlns:p14="http://schemas.microsoft.com/office/powerpoint/2010/main" val="41679804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Jardin-public-de-Bordeaux.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58</a:t>
            </a:fld>
            <a:endParaRPr lang="es-ES" dirty="0"/>
          </a:p>
        </p:txBody>
      </p:sp>
    </p:spTree>
    <p:extLst>
      <p:ext uri="{BB962C8B-B14F-4D97-AF65-F5344CB8AC3E}">
        <p14:creationId xmlns:p14="http://schemas.microsoft.com/office/powerpoint/2010/main" val="35618307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Jardin-public-de-Bordeaux.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59</a:t>
            </a:fld>
            <a:endParaRPr lang="es-ES" dirty="0"/>
          </a:p>
        </p:txBody>
      </p:sp>
    </p:spTree>
    <p:extLst>
      <p:ext uri="{BB962C8B-B14F-4D97-AF65-F5344CB8AC3E}">
        <p14:creationId xmlns:p14="http://schemas.microsoft.com/office/powerpoint/2010/main" val="20281514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63</a:t>
            </a:fld>
            <a:endParaRPr lang="es-ES" dirty="0"/>
          </a:p>
        </p:txBody>
      </p:sp>
    </p:spTree>
    <p:extLst>
      <p:ext uri="{BB962C8B-B14F-4D97-AF65-F5344CB8AC3E}">
        <p14:creationId xmlns:p14="http://schemas.microsoft.com/office/powerpoint/2010/main" val="7226963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Jardin_a_la_faulx.-z</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64</a:t>
            </a:fld>
            <a:endParaRPr lang="es-ES" dirty="0"/>
          </a:p>
        </p:txBody>
      </p:sp>
    </p:spTree>
    <p:extLst>
      <p:ext uri="{BB962C8B-B14F-4D97-AF65-F5344CB8AC3E}">
        <p14:creationId xmlns:p14="http://schemas.microsoft.com/office/powerpoint/2010/main" val="16559084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Jardin_a_la_faulx.-z</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65</a:t>
            </a:fld>
            <a:endParaRPr lang="es-ES" dirty="0"/>
          </a:p>
        </p:txBody>
      </p:sp>
    </p:spTree>
    <p:extLst>
      <p:ext uri="{BB962C8B-B14F-4D97-AF65-F5344CB8AC3E}">
        <p14:creationId xmlns:p14="http://schemas.microsoft.com/office/powerpoint/2010/main" val="27843473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Jardin_a_la_faulx.-z</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66</a:t>
            </a:fld>
            <a:endParaRPr lang="es-ES" dirty="0"/>
          </a:p>
        </p:txBody>
      </p:sp>
    </p:spTree>
    <p:extLst>
      <p:ext uri="{BB962C8B-B14F-4D97-AF65-F5344CB8AC3E}">
        <p14:creationId xmlns:p14="http://schemas.microsoft.com/office/powerpoint/2010/main" val="1503821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Jardin_a_la_faulx.-z</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67</a:t>
            </a:fld>
            <a:endParaRPr lang="es-ES" dirty="0"/>
          </a:p>
        </p:txBody>
      </p:sp>
    </p:spTree>
    <p:extLst>
      <p:ext uri="{BB962C8B-B14F-4D97-AF65-F5344CB8AC3E}">
        <p14:creationId xmlns:p14="http://schemas.microsoft.com/office/powerpoint/2010/main" val="4430990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68</a:t>
            </a:fld>
            <a:endParaRPr lang="es-ES" dirty="0"/>
          </a:p>
        </p:txBody>
      </p:sp>
    </p:spTree>
    <p:extLst>
      <p:ext uri="{BB962C8B-B14F-4D97-AF65-F5344CB8AC3E}">
        <p14:creationId xmlns:p14="http://schemas.microsoft.com/office/powerpoint/2010/main" val="268719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69</a:t>
            </a:fld>
            <a:endParaRPr lang="es-ES" dirty="0"/>
          </a:p>
        </p:txBody>
      </p:sp>
    </p:spTree>
    <p:extLst>
      <p:ext uri="{BB962C8B-B14F-4D97-AF65-F5344CB8AC3E}">
        <p14:creationId xmlns:p14="http://schemas.microsoft.com/office/powerpoint/2010/main" val="42070477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70</a:t>
            </a:fld>
            <a:endParaRPr lang="es-ES" dirty="0"/>
          </a:p>
        </p:txBody>
      </p:sp>
    </p:spTree>
    <p:extLst>
      <p:ext uri="{BB962C8B-B14F-4D97-AF65-F5344CB8AC3E}">
        <p14:creationId xmlns:p14="http://schemas.microsoft.com/office/powerpoint/2010/main" val="4814072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72</a:t>
            </a:fld>
            <a:endParaRPr lang="es-ES" dirty="0"/>
          </a:p>
        </p:txBody>
      </p:sp>
    </p:spTree>
    <p:extLst>
      <p:ext uri="{BB962C8B-B14F-4D97-AF65-F5344CB8AC3E}">
        <p14:creationId xmlns:p14="http://schemas.microsoft.com/office/powerpoint/2010/main" val="38317323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73</a:t>
            </a:fld>
            <a:endParaRPr lang="es-ES" dirty="0"/>
          </a:p>
        </p:txBody>
      </p:sp>
    </p:spTree>
    <p:extLst>
      <p:ext uri="{BB962C8B-B14F-4D97-AF65-F5344CB8AC3E}">
        <p14:creationId xmlns:p14="http://schemas.microsoft.com/office/powerpoint/2010/main" val="26454113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74</a:t>
            </a:fld>
            <a:endParaRPr lang="es-ES" dirty="0"/>
          </a:p>
        </p:txBody>
      </p:sp>
    </p:spTree>
    <p:extLst>
      <p:ext uri="{BB962C8B-B14F-4D97-AF65-F5344CB8AC3E}">
        <p14:creationId xmlns:p14="http://schemas.microsoft.com/office/powerpoint/2010/main" val="10920343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75</a:t>
            </a:fld>
            <a:endParaRPr lang="es-ES" dirty="0"/>
          </a:p>
        </p:txBody>
      </p:sp>
    </p:spTree>
    <p:extLst>
      <p:ext uri="{BB962C8B-B14F-4D97-AF65-F5344CB8AC3E}">
        <p14:creationId xmlns:p14="http://schemas.microsoft.com/office/powerpoint/2010/main" val="3064208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76</a:t>
            </a:fld>
            <a:endParaRPr lang="es-ES" dirty="0"/>
          </a:p>
        </p:txBody>
      </p:sp>
    </p:spTree>
    <p:extLst>
      <p:ext uri="{BB962C8B-B14F-4D97-AF65-F5344CB8AC3E}">
        <p14:creationId xmlns:p14="http://schemas.microsoft.com/office/powerpoint/2010/main" val="2512167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Jardin_a_la_faulx</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77</a:t>
            </a:fld>
            <a:endParaRPr lang="es-ES" dirty="0"/>
          </a:p>
        </p:txBody>
      </p:sp>
    </p:spTree>
    <p:extLst>
      <p:ext uri="{BB962C8B-B14F-4D97-AF65-F5344CB8AC3E}">
        <p14:creationId xmlns:p14="http://schemas.microsoft.com/office/powerpoint/2010/main" val="29240435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C</a:t>
            </a:r>
            <a:r>
              <a:rPr lang="es-ES" dirty="0"/>
              <a:t>hateau</a:t>
            </a:r>
            <a:r>
              <a:rPr lang="es-ES" baseline="0" dirty="0"/>
              <a:t> </a:t>
            </a:r>
            <a:r>
              <a:rPr lang="es-ES" dirty="0"/>
              <a:t>de</a:t>
            </a:r>
            <a:r>
              <a:rPr lang="es-ES" baseline="0" dirty="0"/>
              <a:t> V</a:t>
            </a:r>
            <a:r>
              <a:rPr lang="es-ES" dirty="0"/>
              <a:t>auville-</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81</a:t>
            </a:fld>
            <a:endParaRPr lang="es-ES" dirty="0"/>
          </a:p>
        </p:txBody>
      </p:sp>
    </p:spTree>
    <p:extLst>
      <p:ext uri="{BB962C8B-B14F-4D97-AF65-F5344CB8AC3E}">
        <p14:creationId xmlns:p14="http://schemas.microsoft.com/office/powerpoint/2010/main" val="35219374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Vauville-</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82</a:t>
            </a:fld>
            <a:endParaRPr lang="es-ES" dirty="0"/>
          </a:p>
        </p:txBody>
      </p:sp>
    </p:spTree>
    <p:extLst>
      <p:ext uri="{BB962C8B-B14F-4D97-AF65-F5344CB8AC3E}">
        <p14:creationId xmlns:p14="http://schemas.microsoft.com/office/powerpoint/2010/main" val="12170773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Vauville-</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83</a:t>
            </a:fld>
            <a:endParaRPr lang="es-ES" dirty="0"/>
          </a:p>
        </p:txBody>
      </p:sp>
    </p:spTree>
    <p:extLst>
      <p:ext uri="{BB962C8B-B14F-4D97-AF65-F5344CB8AC3E}">
        <p14:creationId xmlns:p14="http://schemas.microsoft.com/office/powerpoint/2010/main" val="13758739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Vauville-</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84</a:t>
            </a:fld>
            <a:endParaRPr lang="es-ES" dirty="0"/>
          </a:p>
        </p:txBody>
      </p:sp>
    </p:spTree>
    <p:extLst>
      <p:ext uri="{BB962C8B-B14F-4D97-AF65-F5344CB8AC3E}">
        <p14:creationId xmlns:p14="http://schemas.microsoft.com/office/powerpoint/2010/main" val="17539783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Vauville-</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85</a:t>
            </a:fld>
            <a:endParaRPr lang="es-ES" dirty="0"/>
          </a:p>
        </p:txBody>
      </p:sp>
    </p:spTree>
    <p:extLst>
      <p:ext uri="{BB962C8B-B14F-4D97-AF65-F5344CB8AC3E}">
        <p14:creationId xmlns:p14="http://schemas.microsoft.com/office/powerpoint/2010/main" val="36460947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Vauville-</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86</a:t>
            </a:fld>
            <a:endParaRPr lang="es-ES" dirty="0"/>
          </a:p>
        </p:txBody>
      </p:sp>
    </p:spTree>
    <p:extLst>
      <p:ext uri="{BB962C8B-B14F-4D97-AF65-F5344CB8AC3E}">
        <p14:creationId xmlns:p14="http://schemas.microsoft.com/office/powerpoint/2010/main" val="20505131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Vauville-</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87</a:t>
            </a:fld>
            <a:endParaRPr lang="es-ES" dirty="0"/>
          </a:p>
        </p:txBody>
      </p:sp>
    </p:spTree>
    <p:extLst>
      <p:ext uri="{BB962C8B-B14F-4D97-AF65-F5344CB8AC3E}">
        <p14:creationId xmlns:p14="http://schemas.microsoft.com/office/powerpoint/2010/main" val="25699987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Vauville-</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88</a:t>
            </a:fld>
            <a:endParaRPr lang="es-ES" dirty="0"/>
          </a:p>
        </p:txBody>
      </p:sp>
    </p:spTree>
    <p:extLst>
      <p:ext uri="{BB962C8B-B14F-4D97-AF65-F5344CB8AC3E}">
        <p14:creationId xmlns:p14="http://schemas.microsoft.com/office/powerpoint/2010/main" val="42625010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Chateau de Vauville-</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89</a:t>
            </a:fld>
            <a:endParaRPr lang="es-ES" dirty="0"/>
          </a:p>
        </p:txBody>
      </p:sp>
    </p:spTree>
    <p:extLst>
      <p:ext uri="{BB962C8B-B14F-4D97-AF65-F5344CB8AC3E}">
        <p14:creationId xmlns:p14="http://schemas.microsoft.com/office/powerpoint/2010/main" val="11689900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Abbaye</a:t>
            </a:r>
            <a:r>
              <a:rPr lang="es-ES" baseline="0" dirty="0"/>
              <a:t> </a:t>
            </a:r>
            <a:r>
              <a:rPr lang="es-ES" dirty="0"/>
              <a:t>Royale</a:t>
            </a:r>
            <a:r>
              <a:rPr lang="es-ES" baseline="0" dirty="0"/>
              <a:t> </a:t>
            </a:r>
            <a:r>
              <a:rPr lang="es-ES" dirty="0"/>
              <a:t>de</a:t>
            </a:r>
            <a:r>
              <a:rPr lang="es-ES" baseline="0" dirty="0"/>
              <a:t> </a:t>
            </a:r>
            <a:r>
              <a:rPr lang="es-ES" dirty="0"/>
              <a:t>Choalis-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94</a:t>
            </a:fld>
            <a:endParaRPr lang="es-ES" dirty="0"/>
          </a:p>
        </p:txBody>
      </p:sp>
    </p:spTree>
    <p:extLst>
      <p:ext uri="{BB962C8B-B14F-4D97-AF65-F5344CB8AC3E}">
        <p14:creationId xmlns:p14="http://schemas.microsoft.com/office/powerpoint/2010/main" val="6049225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Abbaye Royale de Choalis-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95</a:t>
            </a:fld>
            <a:endParaRPr lang="es-ES" dirty="0"/>
          </a:p>
        </p:txBody>
      </p:sp>
    </p:spTree>
    <p:extLst>
      <p:ext uri="{BB962C8B-B14F-4D97-AF65-F5344CB8AC3E}">
        <p14:creationId xmlns:p14="http://schemas.microsoft.com/office/powerpoint/2010/main" val="15926919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Abbaye Royale de Choalis-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96</a:t>
            </a:fld>
            <a:endParaRPr lang="es-ES" dirty="0"/>
          </a:p>
        </p:txBody>
      </p:sp>
    </p:spTree>
    <p:extLst>
      <p:ext uri="{BB962C8B-B14F-4D97-AF65-F5344CB8AC3E}">
        <p14:creationId xmlns:p14="http://schemas.microsoft.com/office/powerpoint/2010/main" val="34563024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Abbaye Royale de Choalis-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97</a:t>
            </a:fld>
            <a:endParaRPr lang="es-ES" dirty="0"/>
          </a:p>
        </p:txBody>
      </p:sp>
    </p:spTree>
    <p:extLst>
      <p:ext uri="{BB962C8B-B14F-4D97-AF65-F5344CB8AC3E}">
        <p14:creationId xmlns:p14="http://schemas.microsoft.com/office/powerpoint/2010/main" val="29537910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98</a:t>
            </a:fld>
            <a:endParaRPr lang="es-ES" dirty="0"/>
          </a:p>
        </p:txBody>
      </p:sp>
    </p:spTree>
    <p:extLst>
      <p:ext uri="{BB962C8B-B14F-4D97-AF65-F5344CB8AC3E}">
        <p14:creationId xmlns:p14="http://schemas.microsoft.com/office/powerpoint/2010/main" val="369091611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Abbaye Royale de Choalis-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100</a:t>
            </a:fld>
            <a:endParaRPr lang="es-ES" dirty="0"/>
          </a:p>
        </p:txBody>
      </p:sp>
    </p:spTree>
    <p:extLst>
      <p:ext uri="{BB962C8B-B14F-4D97-AF65-F5344CB8AC3E}">
        <p14:creationId xmlns:p14="http://schemas.microsoft.com/office/powerpoint/2010/main" val="9459604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Abbaye Royale de Choalis-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101</a:t>
            </a:fld>
            <a:endParaRPr lang="es-ES" dirty="0"/>
          </a:p>
        </p:txBody>
      </p:sp>
    </p:spTree>
    <p:extLst>
      <p:ext uri="{BB962C8B-B14F-4D97-AF65-F5344CB8AC3E}">
        <p14:creationId xmlns:p14="http://schemas.microsoft.com/office/powerpoint/2010/main" val="301786511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104</a:t>
            </a:fld>
            <a:endParaRPr lang="es-ES" dirty="0"/>
          </a:p>
        </p:txBody>
      </p:sp>
    </p:spTree>
    <p:extLst>
      <p:ext uri="{BB962C8B-B14F-4D97-AF65-F5344CB8AC3E}">
        <p14:creationId xmlns:p14="http://schemas.microsoft.com/office/powerpoint/2010/main" val="29785742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105</a:t>
            </a:fld>
            <a:endParaRPr lang="es-ES" dirty="0"/>
          </a:p>
        </p:txBody>
      </p:sp>
    </p:spTree>
    <p:extLst>
      <p:ext uri="{BB962C8B-B14F-4D97-AF65-F5344CB8AC3E}">
        <p14:creationId xmlns:p14="http://schemas.microsoft.com/office/powerpoint/2010/main" val="9551002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106</a:t>
            </a:fld>
            <a:endParaRPr lang="es-ES" dirty="0"/>
          </a:p>
        </p:txBody>
      </p:sp>
    </p:spTree>
    <p:extLst>
      <p:ext uri="{BB962C8B-B14F-4D97-AF65-F5344CB8AC3E}">
        <p14:creationId xmlns:p14="http://schemas.microsoft.com/office/powerpoint/2010/main" val="33247294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107</a:t>
            </a:fld>
            <a:endParaRPr lang="es-ES" dirty="0"/>
          </a:p>
        </p:txBody>
      </p:sp>
    </p:spTree>
    <p:extLst>
      <p:ext uri="{BB962C8B-B14F-4D97-AF65-F5344CB8AC3E}">
        <p14:creationId xmlns:p14="http://schemas.microsoft.com/office/powerpoint/2010/main" val="35161851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108</a:t>
            </a:fld>
            <a:endParaRPr lang="es-ES" dirty="0"/>
          </a:p>
        </p:txBody>
      </p:sp>
    </p:spTree>
    <p:extLst>
      <p:ext uri="{BB962C8B-B14F-4D97-AF65-F5344CB8AC3E}">
        <p14:creationId xmlns:p14="http://schemas.microsoft.com/office/powerpoint/2010/main" val="31377958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109</a:t>
            </a:fld>
            <a:endParaRPr lang="es-ES" dirty="0"/>
          </a:p>
        </p:txBody>
      </p:sp>
    </p:spTree>
    <p:extLst>
      <p:ext uri="{BB962C8B-B14F-4D97-AF65-F5344CB8AC3E}">
        <p14:creationId xmlns:p14="http://schemas.microsoft.com/office/powerpoint/2010/main" val="319886656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110</a:t>
            </a:fld>
            <a:endParaRPr lang="es-ES" dirty="0"/>
          </a:p>
        </p:txBody>
      </p:sp>
    </p:spTree>
    <p:extLst>
      <p:ext uri="{BB962C8B-B14F-4D97-AF65-F5344CB8AC3E}">
        <p14:creationId xmlns:p14="http://schemas.microsoft.com/office/powerpoint/2010/main" val="22470361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111</a:t>
            </a:fld>
            <a:endParaRPr lang="es-ES" dirty="0"/>
          </a:p>
        </p:txBody>
      </p:sp>
    </p:spTree>
    <p:extLst>
      <p:ext uri="{BB962C8B-B14F-4D97-AF65-F5344CB8AC3E}">
        <p14:creationId xmlns:p14="http://schemas.microsoft.com/office/powerpoint/2010/main" val="39718065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112</a:t>
            </a:fld>
            <a:endParaRPr lang="es-ES" dirty="0"/>
          </a:p>
        </p:txBody>
      </p:sp>
    </p:spTree>
    <p:extLst>
      <p:ext uri="{BB962C8B-B14F-4D97-AF65-F5344CB8AC3E}">
        <p14:creationId xmlns:p14="http://schemas.microsoft.com/office/powerpoint/2010/main" val="33091457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113</a:t>
            </a:fld>
            <a:endParaRPr lang="es-ES" dirty="0"/>
          </a:p>
        </p:txBody>
      </p:sp>
    </p:spTree>
    <p:extLst>
      <p:ext uri="{BB962C8B-B14F-4D97-AF65-F5344CB8AC3E}">
        <p14:creationId xmlns:p14="http://schemas.microsoft.com/office/powerpoint/2010/main" val="26219742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114</a:t>
            </a:fld>
            <a:endParaRPr lang="es-ES" dirty="0"/>
          </a:p>
        </p:txBody>
      </p:sp>
    </p:spTree>
    <p:extLst>
      <p:ext uri="{BB962C8B-B14F-4D97-AF65-F5344CB8AC3E}">
        <p14:creationId xmlns:p14="http://schemas.microsoft.com/office/powerpoint/2010/main" val="12872386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115</a:t>
            </a:fld>
            <a:endParaRPr lang="es-ES" dirty="0"/>
          </a:p>
        </p:txBody>
      </p:sp>
    </p:spTree>
    <p:extLst>
      <p:ext uri="{BB962C8B-B14F-4D97-AF65-F5344CB8AC3E}">
        <p14:creationId xmlns:p14="http://schemas.microsoft.com/office/powerpoint/2010/main" val="64466191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116</a:t>
            </a:fld>
            <a:endParaRPr lang="es-ES" dirty="0"/>
          </a:p>
        </p:txBody>
      </p:sp>
    </p:spTree>
    <p:extLst>
      <p:ext uri="{BB962C8B-B14F-4D97-AF65-F5344CB8AC3E}">
        <p14:creationId xmlns:p14="http://schemas.microsoft.com/office/powerpoint/2010/main" val="25999553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117</a:t>
            </a:fld>
            <a:endParaRPr lang="es-ES" dirty="0"/>
          </a:p>
        </p:txBody>
      </p:sp>
    </p:spTree>
    <p:extLst>
      <p:ext uri="{BB962C8B-B14F-4D97-AF65-F5344CB8AC3E}">
        <p14:creationId xmlns:p14="http://schemas.microsoft.com/office/powerpoint/2010/main" val="25295897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118</a:t>
            </a:fld>
            <a:endParaRPr lang="es-ES" dirty="0"/>
          </a:p>
        </p:txBody>
      </p:sp>
    </p:spTree>
    <p:extLst>
      <p:ext uri="{BB962C8B-B14F-4D97-AF65-F5344CB8AC3E}">
        <p14:creationId xmlns:p14="http://schemas.microsoft.com/office/powerpoint/2010/main" val="18231658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119</a:t>
            </a:fld>
            <a:endParaRPr lang="es-ES" dirty="0"/>
          </a:p>
        </p:txBody>
      </p:sp>
    </p:spTree>
    <p:extLst>
      <p:ext uri="{BB962C8B-B14F-4D97-AF65-F5344CB8AC3E}">
        <p14:creationId xmlns:p14="http://schemas.microsoft.com/office/powerpoint/2010/main" val="5302254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120</a:t>
            </a:fld>
            <a:endParaRPr lang="es-ES" dirty="0"/>
          </a:p>
        </p:txBody>
      </p:sp>
    </p:spTree>
    <p:extLst>
      <p:ext uri="{BB962C8B-B14F-4D97-AF65-F5344CB8AC3E}">
        <p14:creationId xmlns:p14="http://schemas.microsoft.com/office/powerpoint/2010/main" val="29656211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121</a:t>
            </a:fld>
            <a:endParaRPr lang="es-ES" dirty="0"/>
          </a:p>
        </p:txBody>
      </p:sp>
    </p:spTree>
    <p:extLst>
      <p:ext uri="{BB962C8B-B14F-4D97-AF65-F5344CB8AC3E}">
        <p14:creationId xmlns:p14="http://schemas.microsoft.com/office/powerpoint/2010/main" val="200616875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122</a:t>
            </a:fld>
            <a:endParaRPr lang="es-ES" dirty="0"/>
          </a:p>
        </p:txBody>
      </p:sp>
    </p:spTree>
    <p:extLst>
      <p:ext uri="{BB962C8B-B14F-4D97-AF65-F5344CB8AC3E}">
        <p14:creationId xmlns:p14="http://schemas.microsoft.com/office/powerpoint/2010/main" val="360666513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123</a:t>
            </a:fld>
            <a:endParaRPr lang="es-ES" dirty="0"/>
          </a:p>
        </p:txBody>
      </p:sp>
    </p:spTree>
    <p:extLst>
      <p:ext uri="{BB962C8B-B14F-4D97-AF65-F5344CB8AC3E}">
        <p14:creationId xmlns:p14="http://schemas.microsoft.com/office/powerpoint/2010/main" val="139271121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124</a:t>
            </a:fld>
            <a:endParaRPr lang="es-ES" dirty="0"/>
          </a:p>
        </p:txBody>
      </p:sp>
    </p:spTree>
    <p:extLst>
      <p:ext uri="{BB962C8B-B14F-4D97-AF65-F5344CB8AC3E}">
        <p14:creationId xmlns:p14="http://schemas.microsoft.com/office/powerpoint/2010/main" val="3464212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125</a:t>
            </a:fld>
            <a:endParaRPr lang="es-ES" dirty="0"/>
          </a:p>
        </p:txBody>
      </p:sp>
    </p:spTree>
    <p:extLst>
      <p:ext uri="{BB962C8B-B14F-4D97-AF65-F5344CB8AC3E}">
        <p14:creationId xmlns:p14="http://schemas.microsoft.com/office/powerpoint/2010/main" val="165968797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Jardin-du-Plessis-Sasnieres</a:t>
            </a:r>
          </a:p>
        </p:txBody>
      </p:sp>
      <p:sp>
        <p:nvSpPr>
          <p:cNvPr id="4" name="3 Marcador de número de diapositiva"/>
          <p:cNvSpPr>
            <a:spLocks noGrp="1"/>
          </p:cNvSpPr>
          <p:nvPr>
            <p:ph type="sldNum" sz="quarter" idx="10"/>
          </p:nvPr>
        </p:nvSpPr>
        <p:spPr/>
        <p:txBody>
          <a:bodyPr/>
          <a:lstStyle/>
          <a:p>
            <a:fld id="{E9137A9F-471D-4350-BD26-E35BEDA8C8A4}" type="slidenum">
              <a:rPr lang="es-ES" smtClean="0"/>
              <a:t>126</a:t>
            </a:fld>
            <a:endParaRPr lang="es-ES" dirty="0"/>
          </a:p>
        </p:txBody>
      </p:sp>
    </p:spTree>
    <p:extLst>
      <p:ext uri="{BB962C8B-B14F-4D97-AF65-F5344CB8AC3E}">
        <p14:creationId xmlns:p14="http://schemas.microsoft.com/office/powerpoint/2010/main" val="2742319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b="1"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g"/></Relationships>
</file>

<file path=ppt/slides/_rels/slide5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upload.wikimedia.org/wikipedia/commons/2/22/Jardin_a_la_faulx_114.jpg"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6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1584176"/>
          </a:xfrm>
        </p:spPr>
        <p:txBody>
          <a:bodyPr>
            <a:noAutofit/>
          </a:bodyPr>
          <a:lstStyle/>
          <a:p>
            <a:r>
              <a:rPr lang="es-ES" sz="3200" dirty="0"/>
              <a:t>EUROPA.-LA VUELTA AL MUNDO EN 885 JARDINES.-JARDINES REMARCABLES DE FRANCIA.-XIX</a:t>
            </a:r>
          </a:p>
        </p:txBody>
      </p:sp>
      <p:sp>
        <p:nvSpPr>
          <p:cNvPr id="3" name="2 Subtítulo"/>
          <p:cNvSpPr>
            <a:spLocks noGrp="1"/>
          </p:cNvSpPr>
          <p:nvPr>
            <p:ph type="subTitle" idx="1"/>
          </p:nvPr>
        </p:nvSpPr>
        <p:spPr>
          <a:xfrm>
            <a:off x="2483768" y="4293096"/>
            <a:ext cx="4968552" cy="1584176"/>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3011902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Japonais de Malevreur</a:t>
            </a:r>
          </a:p>
        </p:txBody>
      </p:sp>
      <p:sp>
        <p:nvSpPr>
          <p:cNvPr id="5" name="4 Marcador de contenido"/>
          <p:cNvSpPr>
            <a:spLocks noGrp="1"/>
          </p:cNvSpPr>
          <p:nvPr>
            <p:ph sz="quarter" idx="1"/>
          </p:nvPr>
        </p:nvSpPr>
        <p:spPr/>
        <p:txBody>
          <a:bodyPr/>
          <a:lstStyle/>
          <a:p>
            <a:r>
              <a:rPr lang="es-ES" dirty="0"/>
              <a:t>El Parque Oriental de Maulévrier ( en francés: Parc oriental de Maulévrier) es un jardín japonés y jardín botánico de 29 hectáreas de extensión situado alrededor del Château Colbert en Maulévrier, Francia.</a:t>
            </a:r>
          </a:p>
          <a:p>
            <a:r>
              <a:rPr lang="es-ES" dirty="0"/>
              <a:t>El parque se creó entre 1899 y 1913 sobre la base de Château Colbert por el famoso arquitecto parisiense Alexandre Marcel (1860-1928), diseñador del pabellón de Camboya en la Exposición Universal de París del año (1900), para el propietario industrial del castillo.</a:t>
            </a:r>
          </a:p>
        </p:txBody>
      </p:sp>
    </p:spTree>
    <p:extLst>
      <p:ext uri="{BB962C8B-B14F-4D97-AF65-F5344CB8AC3E}">
        <p14:creationId xmlns:p14="http://schemas.microsoft.com/office/powerpoint/2010/main" val="2226984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normAutofit fontScale="92500" lnSpcReduction="10000"/>
          </a:bodyPr>
          <a:lstStyle/>
          <a:p>
            <a:r>
              <a:rPr lang="es-ES" dirty="0"/>
              <a:t>En efecto, los elementos Khmeres del parque se reproducen a partir de moldes de piezas exhibidas en esta Exposición Universal. </a:t>
            </a:r>
          </a:p>
          <a:p>
            <a:r>
              <a:rPr lang="es-ES" dirty="0"/>
              <a:t>Casado con la hija del propietario, Marcel a menudo ha vivido en el castillo, con lo cual supervisó su adaptación paisajista. Tras su muerte, permaneció en la residencia hasta su propia muerte en 1945, después de la cual el parque cayó en la desidia durante 40 años..</a:t>
            </a:r>
          </a:p>
          <a:p>
            <a:r>
              <a:rPr lang="es-ES" dirty="0"/>
              <a:t>En 1976, la propiedad del castillo se fragmentó en tres, el municipio de Maulévrier readquiere el parque, entonces completamente abandonado en 1980. La restauración comenzó en 1987, basada en fotografías y recuerdos, y en el 2004 el jardín fue etiquetado como «Jardin Remarquable» por el Ministerio de Cultura.</a:t>
            </a:r>
          </a:p>
          <a:p>
            <a:endParaRPr lang="es-ES" dirty="0"/>
          </a:p>
        </p:txBody>
      </p:sp>
    </p:spTree>
    <p:extLst>
      <p:ext uri="{BB962C8B-B14F-4D97-AF65-F5344CB8AC3E}">
        <p14:creationId xmlns:p14="http://schemas.microsoft.com/office/powerpoint/2010/main" val="3808421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13984" cy="5471120"/>
          </a:xfrm>
        </p:spPr>
        <p:txBody>
          <a:bodyPr/>
          <a:lstStyle/>
          <a:p>
            <a:r>
              <a:rPr lang="es-ES" dirty="0"/>
              <a:t>Actualmente, el parque es el jardín japonés más grande de Europa.</a:t>
            </a:r>
          </a:p>
          <a:p>
            <a:r>
              <a:rPr lang="es-ES" dirty="0"/>
              <a:t> Alberga unas 300 especies de plantas, con azaleas, camelias, rhododendron, aceres japoneses, cerezos japoneses y otros muchos. Hay también una exposición permanente de bonsais y de cerámicas. </a:t>
            </a:r>
          </a:p>
          <a:p>
            <a:r>
              <a:rPr lang="es-ES" dirty="0"/>
              <a:t>Cada año los días de excepción presentan animaciones y obras de Landart.</a:t>
            </a:r>
          </a:p>
        </p:txBody>
      </p:sp>
    </p:spTree>
    <p:extLst>
      <p:ext uri="{BB962C8B-B14F-4D97-AF65-F5344CB8AC3E}">
        <p14:creationId xmlns:p14="http://schemas.microsoft.com/office/powerpoint/2010/main" val="3034626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3061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2392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5743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5143500"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0"/>
            <a:ext cx="5143500" cy="6858000"/>
          </a:xfrm>
          <a:prstGeom prst="rect">
            <a:avLst/>
          </a:prstGeom>
        </p:spPr>
      </p:pic>
    </p:spTree>
    <p:extLst>
      <p:ext uri="{BB962C8B-B14F-4D97-AF65-F5344CB8AC3E}">
        <p14:creationId xmlns:p14="http://schemas.microsoft.com/office/powerpoint/2010/main" val="2197160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0772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8574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 y="174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16632"/>
            <a:ext cx="4788024" cy="6858000"/>
          </a:xfrm>
          <a:prstGeom prst="rect">
            <a:avLst/>
          </a:prstGeom>
        </p:spPr>
      </p:pic>
    </p:spTree>
    <p:extLst>
      <p:ext uri="{BB962C8B-B14F-4D97-AF65-F5344CB8AC3E}">
        <p14:creationId xmlns:p14="http://schemas.microsoft.com/office/powerpoint/2010/main" val="679061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298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137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857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3556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050133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0488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8186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16060"/>
            <a:ext cx="4860032" cy="6858000"/>
          </a:xfrm>
          <a:prstGeom prst="rect">
            <a:avLst/>
          </a:prstGeom>
        </p:spPr>
      </p:pic>
    </p:spTree>
    <p:extLst>
      <p:ext uri="{BB962C8B-B14F-4D97-AF65-F5344CB8AC3E}">
        <p14:creationId xmlns:p14="http://schemas.microsoft.com/office/powerpoint/2010/main" val="1470865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6858000"/>
          </a:xfrm>
          <a:prstGeom prst="rect">
            <a:avLst/>
          </a:prstGeom>
        </p:spPr>
      </p:pic>
    </p:spTree>
    <p:extLst>
      <p:ext uri="{BB962C8B-B14F-4D97-AF65-F5344CB8AC3E}">
        <p14:creationId xmlns:p14="http://schemas.microsoft.com/office/powerpoint/2010/main" val="1157376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4732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9219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2521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6710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6932"/>
            <a:ext cx="4503476" cy="6858000"/>
          </a:xfrm>
          <a:prstGeom prst="rect">
            <a:avLst/>
          </a:prstGeom>
        </p:spPr>
      </p:pic>
    </p:spTree>
    <p:extLst>
      <p:ext uri="{BB962C8B-B14F-4D97-AF65-F5344CB8AC3E}">
        <p14:creationId xmlns:p14="http://schemas.microsoft.com/office/powerpoint/2010/main" val="3794641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6209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3425" y="0"/>
            <a:ext cx="3970575" cy="6868870"/>
          </a:xfrm>
          <a:prstGeom prst="rect">
            <a:avLst/>
          </a:prstGeom>
        </p:spPr>
      </p:pic>
    </p:spTree>
    <p:extLst>
      <p:ext uri="{BB962C8B-B14F-4D97-AF65-F5344CB8AC3E}">
        <p14:creationId xmlns:p14="http://schemas.microsoft.com/office/powerpoint/2010/main" val="1191682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 public de Bordeaux.</a:t>
            </a:r>
            <a:br>
              <a:rPr lang="es-ES" dirty="0"/>
            </a:br>
            <a:endParaRPr lang="es-ES" dirty="0"/>
          </a:p>
        </p:txBody>
      </p:sp>
      <p:sp>
        <p:nvSpPr>
          <p:cNvPr id="3" name="2 Marcador de contenido"/>
          <p:cNvSpPr>
            <a:spLocks noGrp="1"/>
          </p:cNvSpPr>
          <p:nvPr>
            <p:ph sz="quarter" idx="1"/>
          </p:nvPr>
        </p:nvSpPr>
        <p:spPr/>
        <p:txBody>
          <a:bodyPr/>
          <a:lstStyle/>
          <a:p>
            <a:r>
              <a:rPr lang="es-ES" dirty="0"/>
              <a:t>La creación del Public Garden Bordeaux se decidió en 1746 por iniciativa de la intendente Tourny en tierras ocupadas por "malas viñas  y un poco de jardinería" en el borde de la ciudad. Está clasificado monumento histórico  desde el  08 de octubre 1935 .</a:t>
            </a:r>
          </a:p>
          <a:p>
            <a:r>
              <a:rPr lang="es-ES" dirty="0"/>
              <a:t> Haciéndose eco de las opiniones de los humanistas , el intendente Tourny Burdeos quiere proporcionar un marco agradable y limpio para mantener su buena salud </a:t>
            </a:r>
          </a:p>
        </p:txBody>
      </p:sp>
    </p:spTree>
    <p:extLst>
      <p:ext uri="{BB962C8B-B14F-4D97-AF65-F5344CB8AC3E}">
        <p14:creationId xmlns:p14="http://schemas.microsoft.com/office/powerpoint/2010/main" val="4040897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113984" cy="5687144"/>
          </a:xfrm>
        </p:spPr>
        <p:txBody>
          <a:bodyPr>
            <a:normAutofit lnSpcReduction="10000"/>
          </a:bodyPr>
          <a:lstStyle/>
          <a:p>
            <a:r>
              <a:rPr lang="es-ES" dirty="0"/>
              <a:t>Es un jardín de estilo francés diseñado por Jacques Ange Gabriel en 14 hectáreas aproximadamente.</a:t>
            </a:r>
          </a:p>
          <a:p>
            <a:r>
              <a:rPr lang="es-ES" dirty="0"/>
              <a:t> Se centra en un estanque y un total de ocho cuadros a lo largo de un camino de entrada que da perspectiva radical. </a:t>
            </a:r>
          </a:p>
          <a:p>
            <a:r>
              <a:rPr lang="es-ES" dirty="0"/>
              <a:t>El jardín está cerrado por una verja de hierro forjado y los originales se han mantenido entre la calle y Ducau Longchamp y arriba en el Campo de Marte. </a:t>
            </a:r>
          </a:p>
          <a:p>
            <a:r>
              <a:rPr lang="es-ES" dirty="0"/>
              <a:t>Durante la Revolución, arrebata los flores y arbustos para poner en el césped , dejando sólo los grandes árboles . A continuación, se ofrece un marco para las ceremonias oficiales y bailes . Y el propio jardín está experimentando un período de abandono.</a:t>
            </a:r>
          </a:p>
        </p:txBody>
      </p:sp>
    </p:spTree>
    <p:extLst>
      <p:ext uri="{BB962C8B-B14F-4D97-AF65-F5344CB8AC3E}">
        <p14:creationId xmlns:p14="http://schemas.microsoft.com/office/powerpoint/2010/main" val="2903914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976664"/>
          </a:xfrm>
        </p:spPr>
        <p:txBody>
          <a:bodyPr>
            <a:normAutofit/>
          </a:bodyPr>
          <a:lstStyle/>
          <a:p>
            <a:r>
              <a:rPr lang="es-ES" dirty="0"/>
              <a:t>En 1856 el ayuntamiento dice que su reurbanización paisaje LB Fischer, la creación de una zona ajardinada con césped, senderos y estanque salpicado de islas. </a:t>
            </a:r>
          </a:p>
          <a:p>
            <a:r>
              <a:rPr lang="es-ES" dirty="0"/>
              <a:t>Puentes (Fischer y Escarpit) están instalados en el ancho de crinolinas. </a:t>
            </a:r>
          </a:p>
          <a:p>
            <a:r>
              <a:rPr lang="es-ES" dirty="0"/>
              <a:t>Burguet ha renovado terraza y poner en práctica una cuenca, las puertas del parque se funden. </a:t>
            </a:r>
          </a:p>
          <a:p>
            <a:r>
              <a:rPr lang="es-ES" dirty="0"/>
              <a:t>Las estatuas se colocan en la explanada Burguet Diane (Gabii), Juventud y Chimera (Granet), Maxime Lalanne (a Burdeos grabador), Rosa Bonheur (artista de la fauna) por Gaston Leroux Veuvenot.</a:t>
            </a:r>
          </a:p>
        </p:txBody>
      </p:sp>
    </p:spTree>
    <p:extLst>
      <p:ext uri="{BB962C8B-B14F-4D97-AF65-F5344CB8AC3E}">
        <p14:creationId xmlns:p14="http://schemas.microsoft.com/office/powerpoint/2010/main" val="2230514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normAutofit lnSpcReduction="10000"/>
          </a:bodyPr>
          <a:lstStyle/>
          <a:p>
            <a:r>
              <a:rPr lang="es-ES" dirty="0"/>
              <a:t> Muchas estatuas están presentes en el jardín ( Fernand Lafargue , Ulysse Gayon , Alexis Millardet , Carle Vernet : todos los defensores de la vid). </a:t>
            </a:r>
          </a:p>
          <a:p>
            <a:r>
              <a:rPr lang="es-ES" dirty="0"/>
              <a:t>El herboratum, invernaderos tropicales completan este conjunto. El jardín botánico de Burdeos se trasladó allí en 1858 . </a:t>
            </a:r>
          </a:p>
          <a:p>
            <a:r>
              <a:rPr lang="es-ES" dirty="0"/>
              <a:t>Al final de la terraza del hotel Lisleferme arquitecto Bonfin es. Cuenta con el actual museo de historia natural de Burdeos . </a:t>
            </a:r>
          </a:p>
          <a:p>
            <a:r>
              <a:rPr lang="es-ES" dirty="0"/>
              <a:t>El deseo de Tourny es llevar a la ciudad a las afueras de Saint-Seurin y Chartrons. </a:t>
            </a:r>
          </a:p>
          <a:p>
            <a:r>
              <a:rPr lang="es-ES" dirty="0"/>
              <a:t>En 1970 se incluyen bastidores en Verdun (se necesitaban 7.500 láminas de oro artesanos Bernard Blot y Lorette). </a:t>
            </a:r>
          </a:p>
          <a:p>
            <a:endParaRPr lang="es-ES" dirty="0"/>
          </a:p>
          <a:p>
            <a:endParaRPr lang="es-ES" dirty="0"/>
          </a:p>
        </p:txBody>
      </p:sp>
    </p:spTree>
    <p:extLst>
      <p:ext uri="{BB962C8B-B14F-4D97-AF65-F5344CB8AC3E}">
        <p14:creationId xmlns:p14="http://schemas.microsoft.com/office/powerpoint/2010/main" val="3586707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1787996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3685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236453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26260" cy="34290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84984"/>
            <a:ext cx="4626260" cy="357301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6260" y="0"/>
            <a:ext cx="4517740" cy="34290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26260" y="3429000"/>
            <a:ext cx="4517740" cy="3429000"/>
          </a:xfrm>
          <a:prstGeom prst="rect">
            <a:avLst/>
          </a:prstGeom>
        </p:spPr>
      </p:pic>
    </p:spTree>
    <p:extLst>
      <p:ext uri="{BB962C8B-B14F-4D97-AF65-F5344CB8AC3E}">
        <p14:creationId xmlns:p14="http://schemas.microsoft.com/office/powerpoint/2010/main" val="2614535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212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0633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798917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 y="0"/>
            <a:ext cx="8915400" cy="6741368"/>
          </a:xfrm>
          <a:prstGeom prst="rect">
            <a:avLst/>
          </a:prstGeom>
        </p:spPr>
      </p:pic>
    </p:spTree>
    <p:extLst>
      <p:ext uri="{BB962C8B-B14F-4D97-AF65-F5344CB8AC3E}">
        <p14:creationId xmlns:p14="http://schemas.microsoft.com/office/powerpoint/2010/main" val="3480254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1"/>
          </a:xfrm>
          <a:prstGeom prst="rect">
            <a:avLst/>
          </a:prstGeom>
        </p:spPr>
      </p:pic>
    </p:spTree>
    <p:extLst>
      <p:ext uri="{BB962C8B-B14F-4D97-AF65-F5344CB8AC3E}">
        <p14:creationId xmlns:p14="http://schemas.microsoft.com/office/powerpoint/2010/main" val="40995065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824536"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71601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871"/>
            <a:ext cx="4572000" cy="3429871"/>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1" y="3395662"/>
            <a:ext cx="4637947" cy="3495675"/>
          </a:xfrm>
          <a:prstGeom prst="rect">
            <a:avLst/>
          </a:prstGeom>
        </p:spPr>
      </p:pic>
    </p:spTree>
    <p:extLst>
      <p:ext uri="{BB962C8B-B14F-4D97-AF65-F5344CB8AC3E}">
        <p14:creationId xmlns:p14="http://schemas.microsoft.com/office/powerpoint/2010/main" val="36348891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6354305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13878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17771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1611413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49345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6576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41261127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227988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424"/>
            <a:ext cx="9144000" cy="7312659"/>
          </a:xfrm>
          <a:prstGeom prst="rect">
            <a:avLst/>
          </a:prstGeom>
        </p:spPr>
      </p:pic>
    </p:spTree>
    <p:extLst>
      <p:ext uri="{BB962C8B-B14F-4D97-AF65-F5344CB8AC3E}">
        <p14:creationId xmlns:p14="http://schemas.microsoft.com/office/powerpoint/2010/main" val="4002481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1" y="0"/>
            <a:ext cx="4857001" cy="34956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95676"/>
            <a:ext cx="4860032" cy="33623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3495676"/>
            <a:ext cx="4283968" cy="336232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1"/>
            <a:ext cx="4283968" cy="3495675"/>
          </a:xfrm>
          <a:prstGeom prst="rect">
            <a:avLst/>
          </a:prstGeom>
        </p:spPr>
      </p:pic>
    </p:spTree>
    <p:extLst>
      <p:ext uri="{BB962C8B-B14F-4D97-AF65-F5344CB8AC3E}">
        <p14:creationId xmlns:p14="http://schemas.microsoft.com/office/powerpoint/2010/main" val="26715445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8779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2860359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0196"/>
          <a:stretch/>
        </p:blipFill>
        <p:spPr>
          <a:xfrm>
            <a:off x="0" y="0"/>
            <a:ext cx="9144000" cy="6858000"/>
          </a:xfrm>
          <a:prstGeom prst="rect">
            <a:avLst/>
          </a:prstGeom>
        </p:spPr>
      </p:pic>
    </p:spTree>
    <p:extLst>
      <p:ext uri="{BB962C8B-B14F-4D97-AF65-F5344CB8AC3E}">
        <p14:creationId xmlns:p14="http://schemas.microsoft.com/office/powerpoint/2010/main" val="3467807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11044769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33222535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88636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9020"/>
          <a:stretch/>
        </p:blipFill>
        <p:spPr>
          <a:xfrm>
            <a:off x="-73960" y="1"/>
            <a:ext cx="9238129" cy="6858000"/>
          </a:xfrm>
          <a:prstGeom prst="rect">
            <a:avLst/>
          </a:prstGeom>
        </p:spPr>
      </p:pic>
    </p:spTree>
    <p:extLst>
      <p:ext uri="{BB962C8B-B14F-4D97-AF65-F5344CB8AC3E}">
        <p14:creationId xmlns:p14="http://schemas.microsoft.com/office/powerpoint/2010/main" val="26696116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8659211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a la Faulx.</a:t>
            </a:r>
          </a:p>
        </p:txBody>
      </p:sp>
      <p:sp>
        <p:nvSpPr>
          <p:cNvPr id="5" name="4 Marcador de contenido"/>
          <p:cNvSpPr>
            <a:spLocks noGrp="1"/>
          </p:cNvSpPr>
          <p:nvPr>
            <p:ph sz="quarter" idx="1"/>
          </p:nvPr>
        </p:nvSpPr>
        <p:spPr>
          <a:xfrm>
            <a:off x="914400" y="1772816"/>
            <a:ext cx="6969968" cy="4246984"/>
          </a:xfrm>
        </p:spPr>
        <p:txBody>
          <a:bodyPr/>
          <a:lstStyle/>
          <a:p>
            <a:r>
              <a:rPr lang="es-ES" dirty="0"/>
              <a:t>El jardín de la Faulx situado Dole en Franche-Comté es un jardín privado diseñado en el modelo Inglés , fundada por Gerard y Gisele Besançon en 1984, clasificado " Jardín Notable "y abierto al público. </a:t>
            </a:r>
          </a:p>
          <a:p>
            <a:r>
              <a:rPr lang="es-ES" dirty="0"/>
              <a:t>Su riqueza en plantas, más de 1.200 especies  raras o desconocidas para la mayoría de las variedades se combinan para crear un espacio lleno de matices sutiles y serenidad. </a:t>
            </a:r>
          </a:p>
          <a:p>
            <a:endParaRPr lang="es-ES" dirty="0"/>
          </a:p>
        </p:txBody>
      </p:sp>
    </p:spTree>
    <p:extLst>
      <p:ext uri="{BB962C8B-B14F-4D97-AF65-F5344CB8AC3E}">
        <p14:creationId xmlns:p14="http://schemas.microsoft.com/office/powerpoint/2010/main" val="28190868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404664"/>
            <a:ext cx="7344816" cy="6120680"/>
          </a:xfrm>
        </p:spPr>
        <p:txBody>
          <a:bodyPr>
            <a:normAutofit lnSpcReduction="10000"/>
          </a:bodyPr>
          <a:lstStyle/>
          <a:p>
            <a:r>
              <a:rPr lang="es-ES" dirty="0"/>
              <a:t>Este jardín Inglés colección contemporánea se crea en 1984 en una parcela de 8.300 m 2 en un lugar llamado "la Faulx." </a:t>
            </a:r>
          </a:p>
          <a:p>
            <a:r>
              <a:rPr lang="es-ES" dirty="0"/>
              <a:t>Esto se hace para atraer la atención en cualquier momento del día y en cualquier época del año. </a:t>
            </a:r>
          </a:p>
          <a:p>
            <a:r>
              <a:rPr lang="es-ES" dirty="0"/>
              <a:t>Se compone y se estructura en diferentes habitaciones de vegetación, mesas imaginarios adornadas con decoraciones y muebles: estatuas, esculturas, fuentes, paisaje rocoso, y puesta en escena, con su rica vegetación: árboles y arbustos, rosas antiguas, hortensias , enredaderas y plantas perennes. También adorna un jardín y un poco de fruta .... </a:t>
            </a:r>
          </a:p>
          <a:p>
            <a:r>
              <a:rPr lang="es-ES" dirty="0"/>
              <a:t>La finca incluye una casa rodeada de zonas verdes, una casa de verano y una bonita casa del siglo XIX reformada en armonía con el jardín. </a:t>
            </a:r>
          </a:p>
          <a:p>
            <a:endParaRPr lang="es-ES" dirty="0"/>
          </a:p>
        </p:txBody>
      </p:sp>
    </p:spTree>
    <p:extLst>
      <p:ext uri="{BB962C8B-B14F-4D97-AF65-F5344CB8AC3E}">
        <p14:creationId xmlns:p14="http://schemas.microsoft.com/office/powerpoint/2010/main" val="31326651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Colecciones: </a:t>
            </a:r>
          </a:p>
          <a:p>
            <a:r>
              <a:rPr lang="es-ES" dirty="0"/>
              <a:t>Acer , Betula , Cornus , rosas y hierbas . </a:t>
            </a:r>
          </a:p>
          <a:p>
            <a:r>
              <a:rPr lang="es-ES" dirty="0"/>
              <a:t>Algunos árboles de gran belleza: </a:t>
            </a:r>
          </a:p>
          <a:p>
            <a:r>
              <a:rPr lang="es-ES" dirty="0"/>
              <a:t>Parotia persica vanessa , Cercidiphyllum japonicum árbol o caramelo , Davidia involucrata o árbol Dove, Malus transitoria , Sciadopitys verticillata , Cornus florida rubra , Ulmus procera variegata y acer sin piel de serpiente . </a:t>
            </a:r>
          </a:p>
          <a:p>
            <a:endParaRPr lang="es-ES" dirty="0"/>
          </a:p>
        </p:txBody>
      </p:sp>
    </p:spTree>
    <p:extLst>
      <p:ext uri="{BB962C8B-B14F-4D97-AF65-F5344CB8AC3E}">
        <p14:creationId xmlns:p14="http://schemas.microsoft.com/office/powerpoint/2010/main" val="22459141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Jardin a la faulx 11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5056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70129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4066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58694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98528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173416"/>
          </a:xfrm>
          <a:prstGeom prst="rect">
            <a:avLst/>
          </a:prstGeom>
        </p:spPr>
      </p:pic>
    </p:spTree>
    <p:extLst>
      <p:ext uri="{BB962C8B-B14F-4D97-AF65-F5344CB8AC3E}">
        <p14:creationId xmlns:p14="http://schemas.microsoft.com/office/powerpoint/2010/main" val="3657906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5231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292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364558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882764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44483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72459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9448267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63016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36036878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642194"/>
          </a:xfrm>
        </p:spPr>
        <p:txBody>
          <a:bodyPr>
            <a:normAutofit/>
          </a:bodyPr>
          <a:lstStyle/>
          <a:p>
            <a:r>
              <a:rPr lang="es-ES" dirty="0"/>
              <a:t>Jardin Chateau de Vauville-</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El Jardín Botánico del Castillo de Vauville ( en francés : Jardin botanique du Château de Vauville también conocido como Jardin botanique de Vauville) es un jardín botánico de 4 hectáreas de extensión, de propiedad privada, en los terrenos del Château de Vauville , Francia.</a:t>
            </a:r>
          </a:p>
          <a:p>
            <a:r>
              <a:rPr lang="es-ES" dirty="0"/>
              <a:t>El jardín está inscrito en el Inventario suplementario de los Monuments Historiques de Francia en 19921 y clasificado « Jardin Remarquable » en el 2004</a:t>
            </a:r>
          </a:p>
        </p:txBody>
      </p:sp>
    </p:spTree>
    <p:extLst>
      <p:ext uri="{BB962C8B-B14F-4D97-AF65-F5344CB8AC3E}">
        <p14:creationId xmlns:p14="http://schemas.microsoft.com/office/powerpoint/2010/main" val="40450049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113984" cy="6120680"/>
          </a:xfrm>
        </p:spPr>
        <p:txBody>
          <a:bodyPr>
            <a:normAutofit lnSpcReduction="10000"/>
          </a:bodyPr>
          <a:lstStyle/>
          <a:p>
            <a:r>
              <a:rPr lang="es-ES" dirty="0"/>
              <a:t>Este jardín botánico fue iniciado por Eric Pellerin en 1948 en una ubicación azotada por el viento a unos 300 metros del Océano Atlántico.</a:t>
            </a:r>
          </a:p>
          <a:p>
            <a:r>
              <a:rPr lang="es-ES" dirty="0"/>
              <a:t>En este jardín botánico se albergan más de 900 especies de plantas semi-tropicales procedentes del Hemisferio Sur gracias al microclima que propicia la corriente del golfo. </a:t>
            </a:r>
          </a:p>
          <a:p>
            <a:r>
              <a:rPr lang="es-ES" dirty="0"/>
              <a:t>El perímetro del jardín está rodeado por un seto cortavientos, para proteger de los constantes vientos que soplan en esta zona. Así podemos admirar:</a:t>
            </a:r>
          </a:p>
          <a:p>
            <a:r>
              <a:rPr lang="es-ES" dirty="0"/>
              <a:t> Colección de eucalyptus</a:t>
            </a:r>
          </a:p>
          <a:p>
            <a:r>
              <a:rPr lang="es-ES" dirty="0"/>
              <a:t> Colección de bambús.</a:t>
            </a:r>
          </a:p>
          <a:p>
            <a:r>
              <a:rPr lang="es-ES" dirty="0"/>
              <a:t> Aloes,</a:t>
            </a:r>
          </a:p>
          <a:p>
            <a:r>
              <a:rPr lang="es-ES" dirty="0"/>
              <a:t> Palmas. </a:t>
            </a:r>
          </a:p>
        </p:txBody>
      </p:sp>
    </p:spTree>
    <p:extLst>
      <p:ext uri="{BB962C8B-B14F-4D97-AF65-F5344CB8AC3E}">
        <p14:creationId xmlns:p14="http://schemas.microsoft.com/office/powerpoint/2010/main" val="20741521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185992" cy="5327104"/>
          </a:xfrm>
        </p:spPr>
        <p:txBody>
          <a:bodyPr/>
          <a:lstStyle/>
          <a:p>
            <a:r>
              <a:rPr lang="es-ES" dirty="0"/>
              <a:t>Además son de destacar Dimorphotheca, Echium pininana, Phormium, helechos, Gunnera, Ciprés de Monterrey, Cordylines australes, Trachycarpus, Escalonia..</a:t>
            </a:r>
          </a:p>
          <a:p>
            <a:endParaRPr lang="es-ES" dirty="0"/>
          </a:p>
          <a:p>
            <a:endParaRPr lang="es-ES" dirty="0"/>
          </a:p>
        </p:txBody>
      </p:sp>
    </p:spTree>
    <p:extLst>
      <p:ext uri="{BB962C8B-B14F-4D97-AF65-F5344CB8AC3E}">
        <p14:creationId xmlns:p14="http://schemas.microsoft.com/office/powerpoint/2010/main" val="22338620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19466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16577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964" t="4118" r="3462" b="11569"/>
          <a:stretch/>
        </p:blipFill>
        <p:spPr>
          <a:xfrm>
            <a:off x="0" y="0"/>
            <a:ext cx="9144000" cy="6858000"/>
          </a:xfrm>
          <a:prstGeom prst="rect">
            <a:avLst/>
          </a:prstGeom>
        </p:spPr>
      </p:pic>
    </p:spTree>
    <p:extLst>
      <p:ext uri="{BB962C8B-B14F-4D97-AF65-F5344CB8AC3E}">
        <p14:creationId xmlns:p14="http://schemas.microsoft.com/office/powerpoint/2010/main" val="41990258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96377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1831060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5113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98767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739123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667"/>
          <a:stretch/>
        </p:blipFill>
        <p:spPr>
          <a:xfrm>
            <a:off x="0" y="0"/>
            <a:ext cx="9144000" cy="6957392"/>
          </a:xfrm>
          <a:prstGeom prst="rect">
            <a:avLst/>
          </a:prstGeom>
        </p:spPr>
      </p:pic>
    </p:spTree>
    <p:extLst>
      <p:ext uri="{BB962C8B-B14F-4D97-AF65-F5344CB8AC3E}">
        <p14:creationId xmlns:p14="http://schemas.microsoft.com/office/powerpoint/2010/main" val="517793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Abbaye Royale de Choalis-</a:t>
            </a:r>
            <a:br>
              <a:rPr lang="es-ES" dirty="0"/>
            </a:br>
            <a:endParaRPr lang="es-ES" dirty="0"/>
          </a:p>
        </p:txBody>
      </p:sp>
      <p:sp>
        <p:nvSpPr>
          <p:cNvPr id="3" name="2 Marcador de contenido"/>
          <p:cNvSpPr>
            <a:spLocks noGrp="1"/>
          </p:cNvSpPr>
          <p:nvPr>
            <p:ph sz="quarter" idx="1"/>
          </p:nvPr>
        </p:nvSpPr>
        <p:spPr/>
        <p:txBody>
          <a:bodyPr/>
          <a:lstStyle/>
          <a:p>
            <a:r>
              <a:rPr lang="es-ES" dirty="0"/>
              <a:t>La Abadía Real de Chaalis es una antigua abadía cisterciense situado en Fontaine-Chaalis , en el centro del bosque de Ermenonville , frente al mar de arena , en el departamento de Oise , a unos cuarenta kilómetros al noreste de París .</a:t>
            </a:r>
          </a:p>
          <a:p>
            <a:r>
              <a:rPr lang="es-ES" dirty="0"/>
              <a:t>El dominio actual es un conjunto de 1.000 hectáreas que comprende parte del bosque de Ermenonville , gestionado por la Oficina Nacional Forestal , estanques y un parque alrededor de la abadía de aproximadamente 29 hectáreas .</a:t>
            </a:r>
          </a:p>
        </p:txBody>
      </p:sp>
    </p:spTree>
    <p:extLst>
      <p:ext uri="{BB962C8B-B14F-4D97-AF65-F5344CB8AC3E}">
        <p14:creationId xmlns:p14="http://schemas.microsoft.com/office/powerpoint/2010/main" val="40344043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041976" cy="5687144"/>
          </a:xfrm>
        </p:spPr>
        <p:txBody>
          <a:bodyPr>
            <a:normAutofit lnSpcReduction="10000"/>
          </a:bodyPr>
          <a:lstStyle/>
          <a:p>
            <a:r>
              <a:rPr lang="es-ES" dirty="0"/>
              <a:t>Es el resultado de sucesivas compras de Lady Vatry destinadas a reconstituir el campo de los monjes cistercienses. </a:t>
            </a:r>
          </a:p>
          <a:p>
            <a:r>
              <a:rPr lang="es-ES" dirty="0"/>
              <a:t>Se incluye el "desierto", que forma parte noroeste del antiguo parque del castillo Ermenonville donde se encuentra la antigua cabaña de Jean-Jacques Rousseau ba  . </a:t>
            </a:r>
          </a:p>
          <a:p>
            <a:r>
              <a:rPr lang="es-ES" dirty="0"/>
              <a:t>Este terreno fue adquirido en 1874 en el momento de la venta de los bienes del Castillo Ermenonville por Ernest Stanislas Girardin , descendiente de René Louis de Girardin , el último protector del filósofo. </a:t>
            </a:r>
          </a:p>
          <a:p>
            <a:r>
              <a:rPr lang="es-ES" dirty="0"/>
              <a:t>Esta última parte de la zona es accesible solamente por ocasionales visitas guiadas organizadas por el Consejo General de Oise  . </a:t>
            </a:r>
          </a:p>
        </p:txBody>
      </p:sp>
    </p:spTree>
    <p:extLst>
      <p:ext uri="{BB962C8B-B14F-4D97-AF65-F5344CB8AC3E}">
        <p14:creationId xmlns:p14="http://schemas.microsoft.com/office/powerpoint/2010/main" val="5459745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normAutofit fontScale="92500"/>
          </a:bodyPr>
          <a:lstStyle/>
          <a:p>
            <a:r>
              <a:rPr lang="es-ES" dirty="0"/>
              <a:t>El área también incluye el Mar de Arena , que se instala en el parque de atracciones fundado por Jean Richard en 1963  . </a:t>
            </a:r>
          </a:p>
          <a:p>
            <a:r>
              <a:rPr lang="es-ES" dirty="0"/>
              <a:t>Toda la zona está incluida en el Patrimonio de la Humanidad de bosque Ermenonville desde 28 agosto 1998  .</a:t>
            </a:r>
          </a:p>
          <a:p>
            <a:r>
              <a:rPr lang="es-ES" dirty="0"/>
              <a:t>El Rose Garden</a:t>
            </a:r>
          </a:p>
          <a:p>
            <a:r>
              <a:rPr lang="es-ES" dirty="0"/>
              <a:t>Puerta de entrada al jardín de rosas, que se atribuye al arquitecto Sebastiano Serlio </a:t>
            </a:r>
          </a:p>
          <a:p>
            <a:r>
              <a:rPr lang="es-ES" dirty="0"/>
              <a:t>Un jardín es el primero reportado desde el momento d ' Hipólito d'Este . Se construyó el cementerio de los monjes de un gran muro almenado, abierto por una puerta monumental golpear sus brazos. Este muro fue obra del arquitecto italiano Sebastiano Serlio. </a:t>
            </a:r>
          </a:p>
          <a:p>
            <a:endParaRPr lang="es-ES" dirty="0"/>
          </a:p>
          <a:p>
            <a:endParaRPr lang="es-ES" dirty="0"/>
          </a:p>
        </p:txBody>
      </p:sp>
    </p:spTree>
    <p:extLst>
      <p:ext uri="{BB962C8B-B14F-4D97-AF65-F5344CB8AC3E}">
        <p14:creationId xmlns:p14="http://schemas.microsoft.com/office/powerpoint/2010/main" val="38041556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041976" cy="5687144"/>
          </a:xfrm>
        </p:spPr>
        <p:txBody>
          <a:bodyPr>
            <a:normAutofit/>
          </a:bodyPr>
          <a:lstStyle/>
          <a:p>
            <a:r>
              <a:rPr lang="es-ES" dirty="0"/>
              <a:t>Padre Cardenal, construido en el interior de una casa, una pérgola y un aviario. </a:t>
            </a:r>
          </a:p>
          <a:p>
            <a:r>
              <a:rPr lang="es-ES" dirty="0"/>
              <a:t>La XIX ª siglo, el espacio sirve como un jardín de flores.</a:t>
            </a:r>
          </a:p>
          <a:p>
            <a:r>
              <a:rPr lang="es-ES" dirty="0"/>
              <a:t> Se restablece gradualmente en 1998 por el arquitecto paisajista André Gamard en jardín de rosas . Alta de 3,500 m 2 , que tiene la forma de un jardín de cuatro cuadrados.</a:t>
            </a:r>
          </a:p>
          <a:p>
            <a:r>
              <a:rPr lang="es-ES" dirty="0"/>
              <a:t> En la actualidad alberga un centenar de variedades de rosas cuyos cincuenta rosas trepadoras y muchos clematis . </a:t>
            </a:r>
          </a:p>
          <a:p>
            <a:r>
              <a:rPr lang="es-ES" dirty="0"/>
              <a:t>La cuenca central del Renacimiento no fue instalado por Nélie Jacquemart .</a:t>
            </a:r>
          </a:p>
          <a:p>
            <a:endParaRPr lang="es-ES" dirty="0"/>
          </a:p>
        </p:txBody>
      </p:sp>
    </p:spTree>
    <p:extLst>
      <p:ext uri="{BB962C8B-B14F-4D97-AF65-F5344CB8AC3E}">
        <p14:creationId xmlns:p14="http://schemas.microsoft.com/office/powerpoint/2010/main" val="12924929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018608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35" y="0"/>
            <a:ext cx="9144000" cy="6862392"/>
          </a:xfrm>
          <a:prstGeom prst="rect">
            <a:avLst/>
          </a:prstGeom>
        </p:spPr>
      </p:pic>
    </p:spTree>
    <p:extLst>
      <p:ext uri="{BB962C8B-B14F-4D97-AF65-F5344CB8AC3E}">
        <p14:creationId xmlns:p14="http://schemas.microsoft.com/office/powerpoint/2010/main" val="22167550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0" y="1"/>
            <a:ext cx="9126070" cy="6857999"/>
          </a:xfrm>
          <a:prstGeom prst="rect">
            <a:avLst/>
          </a:prstGeom>
        </p:spPr>
      </p:pic>
    </p:spTree>
    <p:extLst>
      <p:ext uri="{BB962C8B-B14F-4D97-AF65-F5344CB8AC3E}">
        <p14:creationId xmlns:p14="http://schemas.microsoft.com/office/powerpoint/2010/main" val="5646166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37882"/>
            <a:ext cx="9252520" cy="6741368"/>
          </a:xfrm>
          <a:prstGeom prst="rect">
            <a:avLst/>
          </a:prstGeom>
        </p:spPr>
      </p:pic>
    </p:spTree>
    <p:extLst>
      <p:ext uri="{BB962C8B-B14F-4D97-AF65-F5344CB8AC3E}">
        <p14:creationId xmlns:p14="http://schemas.microsoft.com/office/powerpoint/2010/main" val="28680298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64986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51417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2317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505056" cy="6858000"/>
          </a:xfrm>
          <a:prstGeom prst="rect">
            <a:avLst/>
          </a:prstGeom>
        </p:spPr>
      </p:pic>
    </p:spTree>
    <p:extLst>
      <p:ext uri="{BB962C8B-B14F-4D97-AF65-F5344CB8AC3E}">
        <p14:creationId xmlns:p14="http://schemas.microsoft.com/office/powerpoint/2010/main" val="25128510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Jardin-du-Plessis-Sasnieres.</a:t>
            </a:r>
            <a:br>
              <a:rPr lang="es-ES" dirty="0"/>
            </a:br>
            <a:endParaRPr lang="es-ES" dirty="0"/>
          </a:p>
        </p:txBody>
      </p:sp>
      <p:sp>
        <p:nvSpPr>
          <p:cNvPr id="3" name="2 Marcador de contenido"/>
          <p:cNvSpPr>
            <a:spLocks noGrp="1"/>
          </p:cNvSpPr>
          <p:nvPr>
            <p:ph sz="quarter" idx="1"/>
          </p:nvPr>
        </p:nvSpPr>
        <p:spPr>
          <a:xfrm>
            <a:off x="457200" y="1600200"/>
            <a:ext cx="7467600" cy="5257800"/>
          </a:xfrm>
        </p:spPr>
        <p:txBody>
          <a:bodyPr>
            <a:normAutofit/>
          </a:bodyPr>
          <a:lstStyle/>
          <a:p>
            <a:r>
              <a:rPr lang="es-ES" dirty="0"/>
              <a:t>El jardín du Plessis Sasnières puede ser visitado del 1 de abril al 1 de noviembre de jueves a lunes, de 10:00 a 18:00 horas (cerrado los martes y miércoles). Está clasificado " Jardín Sobresaliente "por el Ministerio de Cultura. </a:t>
            </a:r>
          </a:p>
          <a:p>
            <a:r>
              <a:rPr lang="es-ES" dirty="0"/>
              <a:t>Situado en el fondo de un hermoso valle, este jardín excepcional se pone en escena en torno a un estanque de aguas bravas. El jardín de flores, rodeado de muros, se planta por temas de color. Floraciones de rosas, plantas perennes y anuales se suceden durante toda la temporada. La espaldera de manzanas en el cenador  trae una sombra tenue. </a:t>
            </a:r>
          </a:p>
        </p:txBody>
      </p:sp>
    </p:spTree>
    <p:extLst>
      <p:ext uri="{BB962C8B-B14F-4D97-AF65-F5344CB8AC3E}">
        <p14:creationId xmlns:p14="http://schemas.microsoft.com/office/powerpoint/2010/main" val="32967949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normAutofit fontScale="92500"/>
          </a:bodyPr>
          <a:lstStyle/>
          <a:p>
            <a:r>
              <a:rPr lang="es-ES" dirty="0"/>
              <a:t>El jardín ofrece una selección de frutas y vegetales usados ​​en jaleas y condimentos que se pueden encontrar en la tienda. En bucólico caminar por los pasillos de hierba se pueden descubrir plantas raras, corteza y follaje inusuales. </a:t>
            </a:r>
          </a:p>
          <a:p>
            <a:r>
              <a:rPr lang="es-ES" dirty="0"/>
              <a:t>Desde la parte superior del parque y la avenida de magnolias, se puede descubrir una encantadora vista panorámica del jardín. Los Amigos del Jardín de Sasnieres celebran varios eventos durante la apertura de la temporada del jardín. "Garden Party", el segundo fin de semana de mayo, es otra manera de explorar el jardín, con la presencia allí de veinte expositores, artesanos y viveristas, que vienen a través del jardín a mostrar sus productos </a:t>
            </a:r>
          </a:p>
        </p:txBody>
      </p:sp>
    </p:spTree>
    <p:extLst>
      <p:ext uri="{BB962C8B-B14F-4D97-AF65-F5344CB8AC3E}">
        <p14:creationId xmlns:p14="http://schemas.microsoft.com/office/powerpoint/2010/main" val="33503874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23900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58826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85"/>
          <a:stretch/>
        </p:blipFill>
        <p:spPr>
          <a:xfrm>
            <a:off x="0" y="116632"/>
            <a:ext cx="9144000" cy="6741368"/>
          </a:xfrm>
          <a:prstGeom prst="rect">
            <a:avLst/>
          </a:prstGeom>
        </p:spPr>
      </p:pic>
    </p:spTree>
    <p:extLst>
      <p:ext uri="{BB962C8B-B14F-4D97-AF65-F5344CB8AC3E}">
        <p14:creationId xmlns:p14="http://schemas.microsoft.com/office/powerpoint/2010/main" val="7806778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7863333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97981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1235810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721496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58282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182344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224086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657138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22693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1117"/>
            <a:ext cx="9144000" cy="6840759"/>
          </a:xfrm>
          <a:prstGeom prst="rect">
            <a:avLst/>
          </a:prstGeom>
        </p:spPr>
      </p:pic>
    </p:spTree>
    <p:extLst>
      <p:ext uri="{BB962C8B-B14F-4D97-AF65-F5344CB8AC3E}">
        <p14:creationId xmlns:p14="http://schemas.microsoft.com/office/powerpoint/2010/main" val="34271626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4341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2206" t="5656" b="7895"/>
          <a:stretch/>
        </p:blipFill>
        <p:spPr>
          <a:xfrm>
            <a:off x="0" y="0"/>
            <a:ext cx="9144000" cy="6858000"/>
          </a:xfrm>
          <a:prstGeom prst="rect">
            <a:avLst/>
          </a:prstGeom>
        </p:spPr>
      </p:pic>
    </p:spTree>
    <p:extLst>
      <p:ext uri="{BB962C8B-B14F-4D97-AF65-F5344CB8AC3E}">
        <p14:creationId xmlns:p14="http://schemas.microsoft.com/office/powerpoint/2010/main" val="8506250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1281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60462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847720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52925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989124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81410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7645669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5562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162</TotalTime>
  <Words>2279</Words>
  <Application>Microsoft Office PowerPoint</Application>
  <PresentationFormat>Presentación en pantalla (4:3)</PresentationFormat>
  <Paragraphs>269</Paragraphs>
  <Slides>126</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126</vt:i4>
      </vt:variant>
    </vt:vector>
  </HeadingPairs>
  <TitlesOfParts>
    <vt:vector size="131" baseType="lpstr">
      <vt:lpstr>Calibri</vt:lpstr>
      <vt:lpstr>Century Schoolbook</vt:lpstr>
      <vt:lpstr>Wingdings</vt:lpstr>
      <vt:lpstr>Wingdings 2</vt:lpstr>
      <vt:lpstr>Mirador</vt:lpstr>
      <vt:lpstr>EUROPA.-LA VUELTA AL MUNDO EN 885 JARDINES.-JARDINES REMARCABLES DE FRANCIA.-XIX</vt:lpstr>
      <vt:lpstr>Jardin Japonais de Malevreur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public de Bordeaux.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a la Faulx.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Chateau de Vauville-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Abbaye Royale de Choalis-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Jardin-du-Plessis-Sasnieres.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FRANCIA.-XIX</dc:title>
  <dc:creator>Josep</dc:creator>
  <cp:lastModifiedBy>Usuario</cp:lastModifiedBy>
  <cp:revision>17</cp:revision>
  <dcterms:created xsi:type="dcterms:W3CDTF">2013-10-16T10:27:40Z</dcterms:created>
  <dcterms:modified xsi:type="dcterms:W3CDTF">2018-03-13T05:17:32Z</dcterms:modified>
</cp:coreProperties>
</file>