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8" r:id="rId2"/>
    <p:sldId id="260" r:id="rId3"/>
    <p:sldId id="261" r:id="rId4"/>
    <p:sldId id="262" r:id="rId5"/>
    <p:sldId id="263" r:id="rId6"/>
    <p:sldId id="264" r:id="rId7"/>
    <p:sldId id="265" r:id="rId8"/>
    <p:sldId id="266" r:id="rId9"/>
    <p:sldId id="267" r:id="rId10"/>
    <p:sldId id="268" r:id="rId11"/>
    <p:sldId id="269" r:id="rId12"/>
    <p:sldId id="368" r:id="rId13"/>
    <p:sldId id="3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367" r:id="rId28"/>
    <p:sldId id="284" r:id="rId29"/>
    <p:sldId id="285" r:id="rId30"/>
    <p:sldId id="371"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70" r:id="rId44"/>
    <p:sldId id="298" r:id="rId45"/>
    <p:sldId id="299" r:id="rId46"/>
    <p:sldId id="372"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20" r:id="rId67"/>
    <p:sldId id="321" r:id="rId68"/>
    <p:sldId id="373" r:id="rId69"/>
    <p:sldId id="374"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8" r:id="rId86"/>
    <p:sldId id="375" r:id="rId87"/>
    <p:sldId id="376" r:id="rId88"/>
    <p:sldId id="363" r:id="rId89"/>
    <p:sldId id="357" r:id="rId90"/>
    <p:sldId id="360" r:id="rId91"/>
    <p:sldId id="347" r:id="rId92"/>
    <p:sldId id="354" r:id="rId93"/>
    <p:sldId id="339" r:id="rId94"/>
    <p:sldId id="359" r:id="rId95"/>
    <p:sldId id="350" r:id="rId96"/>
    <p:sldId id="343" r:id="rId97"/>
    <p:sldId id="349" r:id="rId98"/>
    <p:sldId id="352" r:id="rId99"/>
    <p:sldId id="341" r:id="rId100"/>
    <p:sldId id="342" r:id="rId101"/>
    <p:sldId id="353" r:id="rId102"/>
    <p:sldId id="344" r:id="rId103"/>
    <p:sldId id="345" r:id="rId104"/>
    <p:sldId id="346" r:id="rId105"/>
    <p:sldId id="351" r:id="rId106"/>
    <p:sldId id="355" r:id="rId107"/>
    <p:sldId id="356" r:id="rId108"/>
    <p:sldId id="358" r:id="rId109"/>
    <p:sldId id="362" r:id="rId110"/>
    <p:sldId id="364" r:id="rId111"/>
    <p:sldId id="365" r:id="rId112"/>
    <p:sldId id="366" r:id="rId113"/>
    <p:sldId id="361" r:id="rId114"/>
    <p:sldId id="377"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6C1B44-4A28-4B22-ADBB-DCD7C6E1063C}"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858CB5-0F8F-4A3D-8766-45AC5B1C851F}" type="slidenum">
              <a:rPr lang="es-ES" smtClean="0"/>
              <a:t>‹Nº›</a:t>
            </a:fld>
            <a:endParaRPr lang="es-ES" dirty="0"/>
          </a:p>
        </p:txBody>
      </p:sp>
    </p:spTree>
    <p:extLst>
      <p:ext uri="{BB962C8B-B14F-4D97-AF65-F5344CB8AC3E}">
        <p14:creationId xmlns:p14="http://schemas.microsoft.com/office/powerpoint/2010/main" val="1518436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a:t>
            </a:fld>
            <a:endParaRPr lang="es-ES" dirty="0"/>
          </a:p>
        </p:txBody>
      </p:sp>
    </p:spTree>
    <p:extLst>
      <p:ext uri="{BB962C8B-B14F-4D97-AF65-F5344CB8AC3E}">
        <p14:creationId xmlns:p14="http://schemas.microsoft.com/office/powerpoint/2010/main" val="3836872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a:t>
            </a:fld>
            <a:endParaRPr lang="es-ES" dirty="0"/>
          </a:p>
        </p:txBody>
      </p:sp>
    </p:spTree>
    <p:extLst>
      <p:ext uri="{BB962C8B-B14F-4D97-AF65-F5344CB8AC3E}">
        <p14:creationId xmlns:p14="http://schemas.microsoft.com/office/powerpoint/2010/main" val="3041874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a:t>
            </a:fld>
            <a:endParaRPr lang="es-ES" dirty="0"/>
          </a:p>
        </p:txBody>
      </p:sp>
    </p:spTree>
    <p:extLst>
      <p:ext uri="{BB962C8B-B14F-4D97-AF65-F5344CB8AC3E}">
        <p14:creationId xmlns:p14="http://schemas.microsoft.com/office/powerpoint/2010/main" val="460983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a:t>
            </a:fld>
            <a:endParaRPr lang="es-ES" dirty="0"/>
          </a:p>
        </p:txBody>
      </p:sp>
    </p:spTree>
    <p:extLst>
      <p:ext uri="{BB962C8B-B14F-4D97-AF65-F5344CB8AC3E}">
        <p14:creationId xmlns:p14="http://schemas.microsoft.com/office/powerpoint/2010/main" val="3640838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a:t>
            </a:fld>
            <a:endParaRPr lang="es-ES" dirty="0"/>
          </a:p>
        </p:txBody>
      </p:sp>
    </p:spTree>
    <p:extLst>
      <p:ext uri="{BB962C8B-B14F-4D97-AF65-F5344CB8AC3E}">
        <p14:creationId xmlns:p14="http://schemas.microsoft.com/office/powerpoint/2010/main" val="146721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a:t>
            </a:fld>
            <a:endParaRPr lang="es-ES" dirty="0"/>
          </a:p>
        </p:txBody>
      </p:sp>
    </p:spTree>
    <p:extLst>
      <p:ext uri="{BB962C8B-B14F-4D97-AF65-F5344CB8AC3E}">
        <p14:creationId xmlns:p14="http://schemas.microsoft.com/office/powerpoint/2010/main" val="2371710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a:t>
            </a:fld>
            <a:endParaRPr lang="es-ES" dirty="0"/>
          </a:p>
        </p:txBody>
      </p:sp>
    </p:spTree>
    <p:extLst>
      <p:ext uri="{BB962C8B-B14F-4D97-AF65-F5344CB8AC3E}">
        <p14:creationId xmlns:p14="http://schemas.microsoft.com/office/powerpoint/2010/main" val="868628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Herbarium des Remparts</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a:t>
            </a:fld>
            <a:endParaRPr lang="es-ES" dirty="0"/>
          </a:p>
        </p:txBody>
      </p:sp>
    </p:spTree>
    <p:extLst>
      <p:ext uri="{BB962C8B-B14F-4D97-AF65-F5344CB8AC3E}">
        <p14:creationId xmlns:p14="http://schemas.microsoft.com/office/powerpoint/2010/main" val="3084422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15</a:t>
            </a:fld>
            <a:endParaRPr lang="es-ES" dirty="0"/>
          </a:p>
        </p:txBody>
      </p:sp>
    </p:spTree>
    <p:extLst>
      <p:ext uri="{BB962C8B-B14F-4D97-AF65-F5344CB8AC3E}">
        <p14:creationId xmlns:p14="http://schemas.microsoft.com/office/powerpoint/2010/main" val="775842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16</a:t>
            </a:fld>
            <a:endParaRPr lang="es-ES" dirty="0"/>
          </a:p>
        </p:txBody>
      </p:sp>
    </p:spTree>
    <p:extLst>
      <p:ext uri="{BB962C8B-B14F-4D97-AF65-F5344CB8AC3E}">
        <p14:creationId xmlns:p14="http://schemas.microsoft.com/office/powerpoint/2010/main" val="1191299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17</a:t>
            </a:fld>
            <a:endParaRPr lang="es-ES" dirty="0"/>
          </a:p>
        </p:txBody>
      </p:sp>
    </p:spTree>
    <p:extLst>
      <p:ext uri="{BB962C8B-B14F-4D97-AF65-F5344CB8AC3E}">
        <p14:creationId xmlns:p14="http://schemas.microsoft.com/office/powerpoint/2010/main" val="331854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Brugmansia</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18</a:t>
            </a:fld>
            <a:endParaRPr lang="es-ES" dirty="0"/>
          </a:p>
        </p:txBody>
      </p:sp>
    </p:spTree>
    <p:extLst>
      <p:ext uri="{BB962C8B-B14F-4D97-AF65-F5344CB8AC3E}">
        <p14:creationId xmlns:p14="http://schemas.microsoft.com/office/powerpoint/2010/main" val="2048541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Jardin  de la  Boirie.</a:t>
            </a:r>
          </a:p>
          <a:p>
            <a:r>
              <a:rPr lang="es-ES" dirty="0"/>
              <a:t>Senecio y Dipladenia</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19</a:t>
            </a:fld>
            <a:endParaRPr lang="es-ES" dirty="0"/>
          </a:p>
        </p:txBody>
      </p:sp>
    </p:spTree>
    <p:extLst>
      <p:ext uri="{BB962C8B-B14F-4D97-AF65-F5344CB8AC3E}">
        <p14:creationId xmlns:p14="http://schemas.microsoft.com/office/powerpoint/2010/main" val="4022647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21</a:t>
            </a:fld>
            <a:endParaRPr lang="es-ES" dirty="0"/>
          </a:p>
        </p:txBody>
      </p:sp>
    </p:spTree>
    <p:extLst>
      <p:ext uri="{BB962C8B-B14F-4D97-AF65-F5344CB8AC3E}">
        <p14:creationId xmlns:p14="http://schemas.microsoft.com/office/powerpoint/2010/main" val="1069642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22</a:t>
            </a:fld>
            <a:endParaRPr lang="es-ES" dirty="0"/>
          </a:p>
        </p:txBody>
      </p:sp>
    </p:spTree>
    <p:extLst>
      <p:ext uri="{BB962C8B-B14F-4D97-AF65-F5344CB8AC3E}">
        <p14:creationId xmlns:p14="http://schemas.microsoft.com/office/powerpoint/2010/main" val="3589254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23</a:t>
            </a:fld>
            <a:endParaRPr lang="es-ES" dirty="0"/>
          </a:p>
        </p:txBody>
      </p:sp>
    </p:spTree>
    <p:extLst>
      <p:ext uri="{BB962C8B-B14F-4D97-AF65-F5344CB8AC3E}">
        <p14:creationId xmlns:p14="http://schemas.microsoft.com/office/powerpoint/2010/main" val="970808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26</a:t>
            </a:fld>
            <a:endParaRPr lang="es-ES" dirty="0"/>
          </a:p>
        </p:txBody>
      </p:sp>
    </p:spTree>
    <p:extLst>
      <p:ext uri="{BB962C8B-B14F-4D97-AF65-F5344CB8AC3E}">
        <p14:creationId xmlns:p14="http://schemas.microsoft.com/office/powerpoint/2010/main" val="1039477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27</a:t>
            </a:fld>
            <a:endParaRPr lang="es-ES" dirty="0"/>
          </a:p>
        </p:txBody>
      </p:sp>
    </p:spTree>
    <p:extLst>
      <p:ext uri="{BB962C8B-B14F-4D97-AF65-F5344CB8AC3E}">
        <p14:creationId xmlns:p14="http://schemas.microsoft.com/office/powerpoint/2010/main" val="3888754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Boirie.</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28</a:t>
            </a:fld>
            <a:endParaRPr lang="es-ES" dirty="0"/>
          </a:p>
        </p:txBody>
      </p:sp>
    </p:spTree>
    <p:extLst>
      <p:ext uri="{BB962C8B-B14F-4D97-AF65-F5344CB8AC3E}">
        <p14:creationId xmlns:p14="http://schemas.microsoft.com/office/powerpoint/2010/main" val="2996324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Motte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31</a:t>
            </a:fld>
            <a:endParaRPr lang="es-ES" dirty="0"/>
          </a:p>
        </p:txBody>
      </p:sp>
    </p:spTree>
    <p:extLst>
      <p:ext uri="{BB962C8B-B14F-4D97-AF65-F5344CB8AC3E}">
        <p14:creationId xmlns:p14="http://schemas.microsoft.com/office/powerpoint/2010/main" val="4144922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Motte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32</a:t>
            </a:fld>
            <a:endParaRPr lang="es-ES" dirty="0"/>
          </a:p>
        </p:txBody>
      </p:sp>
    </p:spTree>
    <p:extLst>
      <p:ext uri="{BB962C8B-B14F-4D97-AF65-F5344CB8AC3E}">
        <p14:creationId xmlns:p14="http://schemas.microsoft.com/office/powerpoint/2010/main" val="3829304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Motte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33</a:t>
            </a:fld>
            <a:endParaRPr lang="es-ES" dirty="0"/>
          </a:p>
        </p:txBody>
      </p:sp>
    </p:spTree>
    <p:extLst>
      <p:ext uri="{BB962C8B-B14F-4D97-AF65-F5344CB8AC3E}">
        <p14:creationId xmlns:p14="http://schemas.microsoft.com/office/powerpoint/2010/main" val="25609376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Motte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34</a:t>
            </a:fld>
            <a:endParaRPr lang="es-ES" dirty="0"/>
          </a:p>
        </p:txBody>
      </p:sp>
    </p:spTree>
    <p:extLst>
      <p:ext uri="{BB962C8B-B14F-4D97-AF65-F5344CB8AC3E}">
        <p14:creationId xmlns:p14="http://schemas.microsoft.com/office/powerpoint/2010/main" val="4145955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36</a:t>
            </a:fld>
            <a:endParaRPr lang="es-ES" dirty="0"/>
          </a:p>
        </p:txBody>
      </p:sp>
    </p:spTree>
    <p:extLst>
      <p:ext uri="{BB962C8B-B14F-4D97-AF65-F5344CB8AC3E}">
        <p14:creationId xmlns:p14="http://schemas.microsoft.com/office/powerpoint/2010/main" val="815369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37</a:t>
            </a:fld>
            <a:endParaRPr lang="es-ES" dirty="0"/>
          </a:p>
        </p:txBody>
      </p:sp>
    </p:spTree>
    <p:extLst>
      <p:ext uri="{BB962C8B-B14F-4D97-AF65-F5344CB8AC3E}">
        <p14:creationId xmlns:p14="http://schemas.microsoft.com/office/powerpoint/2010/main" val="1229554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38</a:t>
            </a:fld>
            <a:endParaRPr lang="es-ES" dirty="0"/>
          </a:p>
        </p:txBody>
      </p:sp>
    </p:spTree>
    <p:extLst>
      <p:ext uri="{BB962C8B-B14F-4D97-AF65-F5344CB8AC3E}">
        <p14:creationId xmlns:p14="http://schemas.microsoft.com/office/powerpoint/2010/main" val="2493633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39</a:t>
            </a:fld>
            <a:endParaRPr lang="es-ES" dirty="0"/>
          </a:p>
        </p:txBody>
      </p:sp>
    </p:spTree>
    <p:extLst>
      <p:ext uri="{BB962C8B-B14F-4D97-AF65-F5344CB8AC3E}">
        <p14:creationId xmlns:p14="http://schemas.microsoft.com/office/powerpoint/2010/main" val="1138874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40</a:t>
            </a:fld>
            <a:endParaRPr lang="es-ES" dirty="0"/>
          </a:p>
        </p:txBody>
      </p:sp>
    </p:spTree>
    <p:extLst>
      <p:ext uri="{BB962C8B-B14F-4D97-AF65-F5344CB8AC3E}">
        <p14:creationId xmlns:p14="http://schemas.microsoft.com/office/powerpoint/2010/main" val="3105967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41</a:t>
            </a:fld>
            <a:endParaRPr lang="es-ES" dirty="0"/>
          </a:p>
        </p:txBody>
      </p:sp>
    </p:spTree>
    <p:extLst>
      <p:ext uri="{BB962C8B-B14F-4D97-AF65-F5344CB8AC3E}">
        <p14:creationId xmlns:p14="http://schemas.microsoft.com/office/powerpoint/2010/main" val="2681243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43</a:t>
            </a:fld>
            <a:endParaRPr lang="es-ES" dirty="0"/>
          </a:p>
        </p:txBody>
      </p:sp>
    </p:spTree>
    <p:extLst>
      <p:ext uri="{BB962C8B-B14F-4D97-AF65-F5344CB8AC3E}">
        <p14:creationId xmlns:p14="http://schemas.microsoft.com/office/powerpoint/2010/main" val="2601879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l´Eau de l´Auvepre.</a:t>
            </a:r>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44</a:t>
            </a:fld>
            <a:endParaRPr lang="es-ES" dirty="0"/>
          </a:p>
        </p:txBody>
      </p:sp>
    </p:spTree>
    <p:extLst>
      <p:ext uri="{BB962C8B-B14F-4D97-AF65-F5344CB8AC3E}">
        <p14:creationId xmlns:p14="http://schemas.microsoft.com/office/powerpoint/2010/main" val="263383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Jardin_de_Maizicourt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47</a:t>
            </a:fld>
            <a:endParaRPr lang="es-ES" dirty="0"/>
          </a:p>
        </p:txBody>
      </p:sp>
    </p:spTree>
    <p:extLst>
      <p:ext uri="{BB962C8B-B14F-4D97-AF65-F5344CB8AC3E}">
        <p14:creationId xmlns:p14="http://schemas.microsoft.com/office/powerpoint/2010/main" val="3743319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48</a:t>
            </a:fld>
            <a:endParaRPr lang="es-ES" dirty="0"/>
          </a:p>
        </p:txBody>
      </p:sp>
    </p:spTree>
    <p:extLst>
      <p:ext uri="{BB962C8B-B14F-4D97-AF65-F5344CB8AC3E}">
        <p14:creationId xmlns:p14="http://schemas.microsoft.com/office/powerpoint/2010/main" val="374219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49</a:t>
            </a:fld>
            <a:endParaRPr lang="es-ES" dirty="0"/>
          </a:p>
        </p:txBody>
      </p:sp>
    </p:spTree>
    <p:extLst>
      <p:ext uri="{BB962C8B-B14F-4D97-AF65-F5344CB8AC3E}">
        <p14:creationId xmlns:p14="http://schemas.microsoft.com/office/powerpoint/2010/main" val="4729176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50</a:t>
            </a:fld>
            <a:endParaRPr lang="es-ES" dirty="0"/>
          </a:p>
        </p:txBody>
      </p:sp>
    </p:spTree>
    <p:extLst>
      <p:ext uri="{BB962C8B-B14F-4D97-AF65-F5344CB8AC3E}">
        <p14:creationId xmlns:p14="http://schemas.microsoft.com/office/powerpoint/2010/main" val="38782268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51</a:t>
            </a:fld>
            <a:endParaRPr lang="es-ES" dirty="0"/>
          </a:p>
        </p:txBody>
      </p:sp>
    </p:spTree>
    <p:extLst>
      <p:ext uri="{BB962C8B-B14F-4D97-AF65-F5344CB8AC3E}">
        <p14:creationId xmlns:p14="http://schemas.microsoft.com/office/powerpoint/2010/main" val="2029427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52</a:t>
            </a:fld>
            <a:endParaRPr lang="es-ES" dirty="0"/>
          </a:p>
        </p:txBody>
      </p:sp>
    </p:spTree>
    <p:extLst>
      <p:ext uri="{BB962C8B-B14F-4D97-AF65-F5344CB8AC3E}">
        <p14:creationId xmlns:p14="http://schemas.microsoft.com/office/powerpoint/2010/main" val="103074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53</a:t>
            </a:fld>
            <a:endParaRPr lang="es-ES" dirty="0"/>
          </a:p>
        </p:txBody>
      </p:sp>
    </p:spTree>
    <p:extLst>
      <p:ext uri="{BB962C8B-B14F-4D97-AF65-F5344CB8AC3E}">
        <p14:creationId xmlns:p14="http://schemas.microsoft.com/office/powerpoint/2010/main" val="4199078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54</a:t>
            </a:fld>
            <a:endParaRPr lang="es-ES" dirty="0"/>
          </a:p>
        </p:txBody>
      </p:sp>
    </p:spTree>
    <p:extLst>
      <p:ext uri="{BB962C8B-B14F-4D97-AF65-F5344CB8AC3E}">
        <p14:creationId xmlns:p14="http://schemas.microsoft.com/office/powerpoint/2010/main" val="35746331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55</a:t>
            </a:fld>
            <a:endParaRPr lang="es-ES" dirty="0"/>
          </a:p>
        </p:txBody>
      </p:sp>
    </p:spTree>
    <p:extLst>
      <p:ext uri="{BB962C8B-B14F-4D97-AF65-F5344CB8AC3E}">
        <p14:creationId xmlns:p14="http://schemas.microsoft.com/office/powerpoint/2010/main" val="12249439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56</a:t>
            </a:fld>
            <a:endParaRPr lang="es-ES" dirty="0"/>
          </a:p>
        </p:txBody>
      </p:sp>
    </p:spTree>
    <p:extLst>
      <p:ext uri="{BB962C8B-B14F-4D97-AF65-F5344CB8AC3E}">
        <p14:creationId xmlns:p14="http://schemas.microsoft.com/office/powerpoint/2010/main" val="18914009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57</a:t>
            </a:fld>
            <a:endParaRPr lang="es-ES" dirty="0"/>
          </a:p>
        </p:txBody>
      </p:sp>
    </p:spTree>
    <p:extLst>
      <p:ext uri="{BB962C8B-B14F-4D97-AF65-F5344CB8AC3E}">
        <p14:creationId xmlns:p14="http://schemas.microsoft.com/office/powerpoint/2010/main" val="29551685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58</a:t>
            </a:fld>
            <a:endParaRPr lang="es-ES" dirty="0"/>
          </a:p>
        </p:txBody>
      </p:sp>
    </p:spTree>
    <p:extLst>
      <p:ext uri="{BB962C8B-B14F-4D97-AF65-F5344CB8AC3E}">
        <p14:creationId xmlns:p14="http://schemas.microsoft.com/office/powerpoint/2010/main" val="33967550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59</a:t>
            </a:fld>
            <a:endParaRPr lang="es-ES" dirty="0"/>
          </a:p>
        </p:txBody>
      </p:sp>
    </p:spTree>
    <p:extLst>
      <p:ext uri="{BB962C8B-B14F-4D97-AF65-F5344CB8AC3E}">
        <p14:creationId xmlns:p14="http://schemas.microsoft.com/office/powerpoint/2010/main" val="6819653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60</a:t>
            </a:fld>
            <a:endParaRPr lang="es-ES" dirty="0"/>
          </a:p>
        </p:txBody>
      </p:sp>
    </p:spTree>
    <p:extLst>
      <p:ext uri="{BB962C8B-B14F-4D97-AF65-F5344CB8AC3E}">
        <p14:creationId xmlns:p14="http://schemas.microsoft.com/office/powerpoint/2010/main" val="1442169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61</a:t>
            </a:fld>
            <a:endParaRPr lang="es-ES" dirty="0"/>
          </a:p>
        </p:txBody>
      </p:sp>
    </p:spTree>
    <p:extLst>
      <p:ext uri="{BB962C8B-B14F-4D97-AF65-F5344CB8AC3E}">
        <p14:creationId xmlns:p14="http://schemas.microsoft.com/office/powerpoint/2010/main" val="15894645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62</a:t>
            </a:fld>
            <a:endParaRPr lang="es-ES" dirty="0"/>
          </a:p>
        </p:txBody>
      </p:sp>
    </p:spTree>
    <p:extLst>
      <p:ext uri="{BB962C8B-B14F-4D97-AF65-F5344CB8AC3E}">
        <p14:creationId xmlns:p14="http://schemas.microsoft.com/office/powerpoint/2010/main" val="2969850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63</a:t>
            </a:fld>
            <a:endParaRPr lang="es-ES" dirty="0"/>
          </a:p>
        </p:txBody>
      </p:sp>
    </p:spTree>
    <p:extLst>
      <p:ext uri="{BB962C8B-B14F-4D97-AF65-F5344CB8AC3E}">
        <p14:creationId xmlns:p14="http://schemas.microsoft.com/office/powerpoint/2010/main" val="11135815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64</a:t>
            </a:fld>
            <a:endParaRPr lang="es-ES" dirty="0"/>
          </a:p>
        </p:txBody>
      </p:sp>
    </p:spTree>
    <p:extLst>
      <p:ext uri="{BB962C8B-B14F-4D97-AF65-F5344CB8AC3E}">
        <p14:creationId xmlns:p14="http://schemas.microsoft.com/office/powerpoint/2010/main" val="1545085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65</a:t>
            </a:fld>
            <a:endParaRPr lang="es-ES" dirty="0"/>
          </a:p>
        </p:txBody>
      </p:sp>
    </p:spTree>
    <p:extLst>
      <p:ext uri="{BB962C8B-B14F-4D97-AF65-F5344CB8AC3E}">
        <p14:creationId xmlns:p14="http://schemas.microsoft.com/office/powerpoint/2010/main" val="24127776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Maizicourt</a:t>
            </a:r>
          </a:p>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66</a:t>
            </a:fld>
            <a:endParaRPr lang="es-ES" dirty="0"/>
          </a:p>
        </p:txBody>
      </p:sp>
    </p:spTree>
    <p:extLst>
      <p:ext uri="{BB962C8B-B14F-4D97-AF65-F5344CB8AC3E}">
        <p14:creationId xmlns:p14="http://schemas.microsoft.com/office/powerpoint/2010/main" val="35369352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70</a:t>
            </a:fld>
            <a:endParaRPr lang="es-ES" dirty="0"/>
          </a:p>
        </p:txBody>
      </p:sp>
    </p:spTree>
    <p:extLst>
      <p:ext uri="{BB962C8B-B14F-4D97-AF65-F5344CB8AC3E}">
        <p14:creationId xmlns:p14="http://schemas.microsoft.com/office/powerpoint/2010/main" val="8344383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71</a:t>
            </a:fld>
            <a:endParaRPr lang="es-ES" dirty="0"/>
          </a:p>
        </p:txBody>
      </p:sp>
    </p:spTree>
    <p:extLst>
      <p:ext uri="{BB962C8B-B14F-4D97-AF65-F5344CB8AC3E}">
        <p14:creationId xmlns:p14="http://schemas.microsoft.com/office/powerpoint/2010/main" val="17725282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72</a:t>
            </a:fld>
            <a:endParaRPr lang="es-ES" dirty="0"/>
          </a:p>
        </p:txBody>
      </p:sp>
    </p:spTree>
    <p:extLst>
      <p:ext uri="{BB962C8B-B14F-4D97-AF65-F5344CB8AC3E}">
        <p14:creationId xmlns:p14="http://schemas.microsoft.com/office/powerpoint/2010/main" val="48108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73</a:t>
            </a:fld>
            <a:endParaRPr lang="es-ES" dirty="0"/>
          </a:p>
        </p:txBody>
      </p:sp>
    </p:spTree>
    <p:extLst>
      <p:ext uri="{BB962C8B-B14F-4D97-AF65-F5344CB8AC3E}">
        <p14:creationId xmlns:p14="http://schemas.microsoft.com/office/powerpoint/2010/main" val="5823051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74</a:t>
            </a:fld>
            <a:endParaRPr lang="es-ES" dirty="0"/>
          </a:p>
        </p:txBody>
      </p:sp>
    </p:spTree>
    <p:extLst>
      <p:ext uri="{BB962C8B-B14F-4D97-AF65-F5344CB8AC3E}">
        <p14:creationId xmlns:p14="http://schemas.microsoft.com/office/powerpoint/2010/main" val="8253344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75</a:t>
            </a:fld>
            <a:endParaRPr lang="es-ES" dirty="0"/>
          </a:p>
        </p:txBody>
      </p:sp>
    </p:spTree>
    <p:extLst>
      <p:ext uri="{BB962C8B-B14F-4D97-AF65-F5344CB8AC3E}">
        <p14:creationId xmlns:p14="http://schemas.microsoft.com/office/powerpoint/2010/main" val="38221180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76</a:t>
            </a:fld>
            <a:endParaRPr lang="es-ES" dirty="0"/>
          </a:p>
        </p:txBody>
      </p:sp>
    </p:spTree>
    <p:extLst>
      <p:ext uri="{BB962C8B-B14F-4D97-AF65-F5344CB8AC3E}">
        <p14:creationId xmlns:p14="http://schemas.microsoft.com/office/powerpoint/2010/main" val="3345051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77</a:t>
            </a:fld>
            <a:endParaRPr lang="es-ES" dirty="0"/>
          </a:p>
        </p:txBody>
      </p:sp>
    </p:spTree>
    <p:extLst>
      <p:ext uri="{BB962C8B-B14F-4D97-AF65-F5344CB8AC3E}">
        <p14:creationId xmlns:p14="http://schemas.microsoft.com/office/powerpoint/2010/main" val="23733740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78</a:t>
            </a:fld>
            <a:endParaRPr lang="es-ES" dirty="0"/>
          </a:p>
        </p:txBody>
      </p:sp>
    </p:spTree>
    <p:extLst>
      <p:ext uri="{BB962C8B-B14F-4D97-AF65-F5344CB8AC3E}">
        <p14:creationId xmlns:p14="http://schemas.microsoft.com/office/powerpoint/2010/main" val="40929811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79</a:t>
            </a:fld>
            <a:endParaRPr lang="es-ES" dirty="0"/>
          </a:p>
        </p:txBody>
      </p:sp>
    </p:spTree>
    <p:extLst>
      <p:ext uri="{BB962C8B-B14F-4D97-AF65-F5344CB8AC3E}">
        <p14:creationId xmlns:p14="http://schemas.microsoft.com/office/powerpoint/2010/main" val="30634798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80</a:t>
            </a:fld>
            <a:endParaRPr lang="es-ES" dirty="0"/>
          </a:p>
        </p:txBody>
      </p:sp>
    </p:spTree>
    <p:extLst>
      <p:ext uri="{BB962C8B-B14F-4D97-AF65-F5344CB8AC3E}">
        <p14:creationId xmlns:p14="http://schemas.microsoft.com/office/powerpoint/2010/main" val="2339580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81</a:t>
            </a:fld>
            <a:endParaRPr lang="es-ES" dirty="0"/>
          </a:p>
        </p:txBody>
      </p:sp>
    </p:spTree>
    <p:extLst>
      <p:ext uri="{BB962C8B-B14F-4D97-AF65-F5344CB8AC3E}">
        <p14:creationId xmlns:p14="http://schemas.microsoft.com/office/powerpoint/2010/main" val="22081180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82</a:t>
            </a:fld>
            <a:endParaRPr lang="es-ES" dirty="0"/>
          </a:p>
        </p:txBody>
      </p:sp>
    </p:spTree>
    <p:extLst>
      <p:ext uri="{BB962C8B-B14F-4D97-AF65-F5344CB8AC3E}">
        <p14:creationId xmlns:p14="http://schemas.microsoft.com/office/powerpoint/2010/main" val="14848806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83</a:t>
            </a:fld>
            <a:endParaRPr lang="es-ES" dirty="0"/>
          </a:p>
        </p:txBody>
      </p:sp>
    </p:spTree>
    <p:extLst>
      <p:ext uri="{BB962C8B-B14F-4D97-AF65-F5344CB8AC3E}">
        <p14:creationId xmlns:p14="http://schemas.microsoft.com/office/powerpoint/2010/main" val="27518105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84</a:t>
            </a:fld>
            <a:endParaRPr lang="es-ES" dirty="0"/>
          </a:p>
        </p:txBody>
      </p:sp>
    </p:spTree>
    <p:extLst>
      <p:ext uri="{BB962C8B-B14F-4D97-AF65-F5344CB8AC3E}">
        <p14:creationId xmlns:p14="http://schemas.microsoft.com/office/powerpoint/2010/main" val="5406598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85</a:t>
            </a:fld>
            <a:endParaRPr lang="es-ES" dirty="0"/>
          </a:p>
        </p:txBody>
      </p:sp>
    </p:spTree>
    <p:extLst>
      <p:ext uri="{BB962C8B-B14F-4D97-AF65-F5344CB8AC3E}">
        <p14:creationId xmlns:p14="http://schemas.microsoft.com/office/powerpoint/2010/main" val="1802067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88</a:t>
            </a:fld>
            <a:endParaRPr lang="es-ES" dirty="0"/>
          </a:p>
        </p:txBody>
      </p:sp>
    </p:spTree>
    <p:extLst>
      <p:ext uri="{BB962C8B-B14F-4D97-AF65-F5344CB8AC3E}">
        <p14:creationId xmlns:p14="http://schemas.microsoft.com/office/powerpoint/2010/main" val="6821147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89</a:t>
            </a:fld>
            <a:endParaRPr lang="es-ES" dirty="0"/>
          </a:p>
        </p:txBody>
      </p:sp>
    </p:spTree>
    <p:extLst>
      <p:ext uri="{BB962C8B-B14F-4D97-AF65-F5344CB8AC3E}">
        <p14:creationId xmlns:p14="http://schemas.microsoft.com/office/powerpoint/2010/main" val="35862937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90</a:t>
            </a:fld>
            <a:endParaRPr lang="es-ES" dirty="0"/>
          </a:p>
        </p:txBody>
      </p:sp>
    </p:spTree>
    <p:extLst>
      <p:ext uri="{BB962C8B-B14F-4D97-AF65-F5344CB8AC3E}">
        <p14:creationId xmlns:p14="http://schemas.microsoft.com/office/powerpoint/2010/main" val="39436976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91</a:t>
            </a:fld>
            <a:endParaRPr lang="es-ES" dirty="0"/>
          </a:p>
        </p:txBody>
      </p:sp>
    </p:spTree>
    <p:extLst>
      <p:ext uri="{BB962C8B-B14F-4D97-AF65-F5344CB8AC3E}">
        <p14:creationId xmlns:p14="http://schemas.microsoft.com/office/powerpoint/2010/main" val="13806258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92</a:t>
            </a:fld>
            <a:endParaRPr lang="es-ES" dirty="0"/>
          </a:p>
        </p:txBody>
      </p:sp>
    </p:spTree>
    <p:extLst>
      <p:ext uri="{BB962C8B-B14F-4D97-AF65-F5344CB8AC3E}">
        <p14:creationId xmlns:p14="http://schemas.microsoft.com/office/powerpoint/2010/main" val="29534339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93</a:t>
            </a:fld>
            <a:endParaRPr lang="es-ES" dirty="0"/>
          </a:p>
        </p:txBody>
      </p:sp>
    </p:spTree>
    <p:extLst>
      <p:ext uri="{BB962C8B-B14F-4D97-AF65-F5344CB8AC3E}">
        <p14:creationId xmlns:p14="http://schemas.microsoft.com/office/powerpoint/2010/main" val="37652350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94</a:t>
            </a:fld>
            <a:endParaRPr lang="es-ES" dirty="0"/>
          </a:p>
        </p:txBody>
      </p:sp>
    </p:spTree>
    <p:extLst>
      <p:ext uri="{BB962C8B-B14F-4D97-AF65-F5344CB8AC3E}">
        <p14:creationId xmlns:p14="http://schemas.microsoft.com/office/powerpoint/2010/main" val="41209917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96</a:t>
            </a:fld>
            <a:endParaRPr lang="es-ES" dirty="0"/>
          </a:p>
        </p:txBody>
      </p:sp>
    </p:spTree>
    <p:extLst>
      <p:ext uri="{BB962C8B-B14F-4D97-AF65-F5344CB8AC3E}">
        <p14:creationId xmlns:p14="http://schemas.microsoft.com/office/powerpoint/2010/main" val="35996131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97</a:t>
            </a:fld>
            <a:endParaRPr lang="es-ES" dirty="0"/>
          </a:p>
        </p:txBody>
      </p:sp>
    </p:spTree>
    <p:extLst>
      <p:ext uri="{BB962C8B-B14F-4D97-AF65-F5344CB8AC3E}">
        <p14:creationId xmlns:p14="http://schemas.microsoft.com/office/powerpoint/2010/main" val="26178664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98</a:t>
            </a:fld>
            <a:endParaRPr lang="es-ES" dirty="0"/>
          </a:p>
        </p:txBody>
      </p:sp>
    </p:spTree>
    <p:extLst>
      <p:ext uri="{BB962C8B-B14F-4D97-AF65-F5344CB8AC3E}">
        <p14:creationId xmlns:p14="http://schemas.microsoft.com/office/powerpoint/2010/main" val="17673059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99</a:t>
            </a:fld>
            <a:endParaRPr lang="es-ES" dirty="0"/>
          </a:p>
        </p:txBody>
      </p:sp>
    </p:spTree>
    <p:extLst>
      <p:ext uri="{BB962C8B-B14F-4D97-AF65-F5344CB8AC3E}">
        <p14:creationId xmlns:p14="http://schemas.microsoft.com/office/powerpoint/2010/main" val="17939766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100</a:t>
            </a:fld>
            <a:endParaRPr lang="es-ES" dirty="0"/>
          </a:p>
        </p:txBody>
      </p:sp>
    </p:spTree>
    <p:extLst>
      <p:ext uri="{BB962C8B-B14F-4D97-AF65-F5344CB8AC3E}">
        <p14:creationId xmlns:p14="http://schemas.microsoft.com/office/powerpoint/2010/main" val="25955946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101</a:t>
            </a:fld>
            <a:endParaRPr lang="es-ES" dirty="0"/>
          </a:p>
        </p:txBody>
      </p:sp>
    </p:spTree>
    <p:extLst>
      <p:ext uri="{BB962C8B-B14F-4D97-AF65-F5344CB8AC3E}">
        <p14:creationId xmlns:p14="http://schemas.microsoft.com/office/powerpoint/2010/main" val="17981005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102</a:t>
            </a:fld>
            <a:endParaRPr lang="es-ES" dirty="0"/>
          </a:p>
        </p:txBody>
      </p:sp>
    </p:spTree>
    <p:extLst>
      <p:ext uri="{BB962C8B-B14F-4D97-AF65-F5344CB8AC3E}">
        <p14:creationId xmlns:p14="http://schemas.microsoft.com/office/powerpoint/2010/main" val="38490526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103</a:t>
            </a:fld>
            <a:endParaRPr lang="es-ES" dirty="0"/>
          </a:p>
        </p:txBody>
      </p:sp>
    </p:spTree>
    <p:extLst>
      <p:ext uri="{BB962C8B-B14F-4D97-AF65-F5344CB8AC3E}">
        <p14:creationId xmlns:p14="http://schemas.microsoft.com/office/powerpoint/2010/main" val="42888807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104</a:t>
            </a:fld>
            <a:endParaRPr lang="es-ES" dirty="0"/>
          </a:p>
        </p:txBody>
      </p:sp>
    </p:spTree>
    <p:extLst>
      <p:ext uri="{BB962C8B-B14F-4D97-AF65-F5344CB8AC3E}">
        <p14:creationId xmlns:p14="http://schemas.microsoft.com/office/powerpoint/2010/main" val="9161851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105</a:t>
            </a:fld>
            <a:endParaRPr lang="es-ES" dirty="0"/>
          </a:p>
        </p:txBody>
      </p:sp>
    </p:spTree>
    <p:extLst>
      <p:ext uri="{BB962C8B-B14F-4D97-AF65-F5344CB8AC3E}">
        <p14:creationId xmlns:p14="http://schemas.microsoft.com/office/powerpoint/2010/main" val="35793720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106</a:t>
            </a:fld>
            <a:endParaRPr lang="es-ES" dirty="0"/>
          </a:p>
        </p:txBody>
      </p:sp>
    </p:spTree>
    <p:extLst>
      <p:ext uri="{BB962C8B-B14F-4D97-AF65-F5344CB8AC3E}">
        <p14:creationId xmlns:p14="http://schemas.microsoft.com/office/powerpoint/2010/main" val="11065060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107</a:t>
            </a:fld>
            <a:endParaRPr lang="es-ES" dirty="0"/>
          </a:p>
        </p:txBody>
      </p:sp>
    </p:spTree>
    <p:extLst>
      <p:ext uri="{BB962C8B-B14F-4D97-AF65-F5344CB8AC3E}">
        <p14:creationId xmlns:p14="http://schemas.microsoft.com/office/powerpoint/2010/main" val="39326673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108</a:t>
            </a:fld>
            <a:endParaRPr lang="es-ES" dirty="0"/>
          </a:p>
        </p:txBody>
      </p:sp>
    </p:spTree>
    <p:extLst>
      <p:ext uri="{BB962C8B-B14F-4D97-AF65-F5344CB8AC3E}">
        <p14:creationId xmlns:p14="http://schemas.microsoft.com/office/powerpoint/2010/main" val="39178467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109</a:t>
            </a:fld>
            <a:endParaRPr lang="es-ES" dirty="0"/>
          </a:p>
        </p:txBody>
      </p:sp>
    </p:spTree>
    <p:extLst>
      <p:ext uri="{BB962C8B-B14F-4D97-AF65-F5344CB8AC3E}">
        <p14:creationId xmlns:p14="http://schemas.microsoft.com/office/powerpoint/2010/main" val="39533387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110</a:t>
            </a:fld>
            <a:endParaRPr lang="es-ES" dirty="0"/>
          </a:p>
        </p:txBody>
      </p:sp>
    </p:spTree>
    <p:extLst>
      <p:ext uri="{BB962C8B-B14F-4D97-AF65-F5344CB8AC3E}">
        <p14:creationId xmlns:p14="http://schemas.microsoft.com/office/powerpoint/2010/main" val="25946194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Allium cristophi</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111</a:t>
            </a:fld>
            <a:endParaRPr lang="es-ES" dirty="0"/>
          </a:p>
        </p:txBody>
      </p:sp>
    </p:spTree>
    <p:extLst>
      <p:ext uri="{BB962C8B-B14F-4D97-AF65-F5344CB8AC3E}">
        <p14:creationId xmlns:p14="http://schemas.microsoft.com/office/powerpoint/2010/main" val="11236374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Iris variegata</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112</a:t>
            </a:fld>
            <a:endParaRPr lang="es-ES" dirty="0"/>
          </a:p>
        </p:txBody>
      </p:sp>
    </p:spTree>
    <p:extLst>
      <p:ext uri="{BB962C8B-B14F-4D97-AF65-F5344CB8AC3E}">
        <p14:creationId xmlns:p14="http://schemas.microsoft.com/office/powerpoint/2010/main" val="8281902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Jardin-des-5-sens.</a:t>
            </a:r>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113</a:t>
            </a:fld>
            <a:endParaRPr lang="es-ES" dirty="0"/>
          </a:p>
        </p:txBody>
      </p:sp>
    </p:spTree>
    <p:extLst>
      <p:ext uri="{BB962C8B-B14F-4D97-AF65-F5344CB8AC3E}">
        <p14:creationId xmlns:p14="http://schemas.microsoft.com/office/powerpoint/2010/main" val="21687774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7858CB5-0F8F-4A3D-8766-45AC5B1C851F}" type="slidenum">
              <a:rPr lang="es-ES" smtClean="0"/>
              <a:t>114</a:t>
            </a:fld>
            <a:endParaRPr lang="es-ES" dirty="0"/>
          </a:p>
        </p:txBody>
      </p:sp>
    </p:spTree>
    <p:extLst>
      <p:ext uri="{BB962C8B-B14F-4D97-AF65-F5344CB8AC3E}">
        <p14:creationId xmlns:p14="http://schemas.microsoft.com/office/powerpoint/2010/main" val="2246362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Jk-3odtCiUvC5M&amp;tbnid=2S88R6GfteDwFM:&amp;ved=0CAUQjRw&amp;url=http://www.lesjardinsdelaboirie.com/2012_05_01_archive.html&amp;ei=ZnNdUrvHGYO60QW0goCoDA&amp;bvm=bv.53899372,d.ZGU&amp;psig=AFQjCNFig-uORa4Nx8qZVPMAVSOvL99gIA&amp;ust=1381942468657875"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GhC0lv-2sQ3hPM&amp;tbnid=OhJlX_vWJL6BJM:&amp;ved=0CAUQjRw&amp;url=http://www.lesjardinsdelaboirie.com/2011/06/collection-de-sauges-pour-terrain-sec.html&amp;ei=43NdUvGLCsSe0wXP74GwBw&amp;bvm=bv.53899372,d.ZGU&amp;psig=AFQjCNFig-uORa4Nx8qZVPMAVSOvL99gIA&amp;ust=1381942468657875"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upload.wikimedia.org/wikipedia/commons/b/bb/Yvoire_Jardin_Cinq_Sens_enseigne.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hyperlink" Target="//upload.wikimedia.org/wikipedia/commons/8/88/0_Spiraea_japonica_(1)_-_Yvoire.JPG" TargetMode="External"/><Relationship Id="rId4" Type="http://schemas.openxmlformats.org/officeDocument/2006/relationships/image" Target="../media/image86.jpeg"/></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hyperlink" Target="//upload.wikimedia.org/wikipedia/commons/2/24/0_Allium_cristophii_-_Ail_%C3%89toile_de_Perse_(1).jpg" TargetMode="External"/><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12.xml.rels><?xml version="1.0" encoding="UTF-8" standalone="yes"?>
<Relationships xmlns="http://schemas.openxmlformats.org/package/2006/relationships"><Relationship Id="rId3" Type="http://schemas.openxmlformats.org/officeDocument/2006/relationships/hyperlink" Target="//upload.wikimedia.org/wikipedia/commons/7/74/0_Iris_variegata_L..JPG"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hyperlink" Target="//upload.wikimedia.org/wikipedia/commons/0/06/Yvoire_Jardin_Cinq_Sens_colombes_diamants.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339752" y="1412776"/>
            <a:ext cx="6264696" cy="1894362"/>
          </a:xfrm>
        </p:spPr>
        <p:txBody>
          <a:bodyPr>
            <a:normAutofit fontScale="90000"/>
          </a:bodyPr>
          <a:lstStyle/>
          <a:p>
            <a:r>
              <a:rPr lang="es-ES" sz="3600" dirty="0"/>
              <a:t>EUROPA.-LA VUELTA AL MUNDO EN 885 JARDINES.-JARDINES REMARCABLES DE FRANCIA.-XVI</a:t>
            </a:r>
          </a:p>
        </p:txBody>
      </p:sp>
      <p:sp>
        <p:nvSpPr>
          <p:cNvPr id="3" name="2 Subtítulo"/>
          <p:cNvSpPr>
            <a:spLocks noGrp="1"/>
          </p:cNvSpPr>
          <p:nvPr>
            <p:ph type="subTitle" idx="1"/>
          </p:nvPr>
        </p:nvSpPr>
        <p:spPr>
          <a:xfrm>
            <a:off x="2843809" y="4365104"/>
            <a:ext cx="4824536" cy="1584176"/>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p:txBody>
      </p:sp>
    </p:spTree>
    <p:extLst>
      <p:ext uri="{BB962C8B-B14F-4D97-AF65-F5344CB8AC3E}">
        <p14:creationId xmlns:p14="http://schemas.microsoft.com/office/powerpoint/2010/main" val="584260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L'Herbario de Saint-Valery-sur-Somme </a:t>
            </a:r>
            <a:br>
              <a:rPr lang="es-ES" dirty="0"/>
            </a:br>
            <a:endParaRPr lang="es-ES" dirty="0"/>
          </a:p>
        </p:txBody>
      </p:sp>
      <p:sp>
        <p:nvSpPr>
          <p:cNvPr id="3" name="2 Marcador de contenido"/>
          <p:cNvSpPr>
            <a:spLocks noGrp="1"/>
          </p:cNvSpPr>
          <p:nvPr>
            <p:ph sz="quarter" idx="1"/>
          </p:nvPr>
        </p:nvSpPr>
        <p:spPr/>
        <p:txBody>
          <a:bodyPr>
            <a:normAutofit/>
          </a:bodyPr>
          <a:lstStyle/>
          <a:p>
            <a:pPr marL="0" indent="0">
              <a:buNone/>
            </a:pPr>
            <a:endParaRPr lang="es-ES" dirty="0"/>
          </a:p>
          <a:p>
            <a:r>
              <a:rPr lang="es-ES" dirty="0"/>
              <a:t>El Herbario des Remparts de Saint-Valery-sur-Somme es el jardín de Nicole Quillot que tiene una pasión por la botánica. </a:t>
            </a:r>
          </a:p>
          <a:p>
            <a:r>
              <a:rPr lang="es-ES" dirty="0"/>
              <a:t>En las alturas de las almenas de Saint-Valery-sur-Somme , este jardín en forma de estrella de 1700 m2 comienza en un manzano viejo y es el guardián de un patrimonio vegetal.</a:t>
            </a:r>
          </a:p>
          <a:p>
            <a:r>
              <a:rPr lang="es-ES" dirty="0"/>
              <a:t> Fue creado en 1996. </a:t>
            </a:r>
          </a:p>
          <a:p>
            <a:r>
              <a:rPr lang="es-ES" dirty="0"/>
              <a:t>En el mismo lugar, las monjas del hospital cultivan un huerto durante siglos.</a:t>
            </a:r>
          </a:p>
          <a:p>
            <a:r>
              <a:rPr lang="es-ES" dirty="0"/>
              <a:t> </a:t>
            </a:r>
          </a:p>
          <a:p>
            <a:endParaRPr lang="es-ES" dirty="0"/>
          </a:p>
        </p:txBody>
      </p:sp>
    </p:spTree>
    <p:extLst>
      <p:ext uri="{BB962C8B-B14F-4D97-AF65-F5344CB8AC3E}">
        <p14:creationId xmlns:p14="http://schemas.microsoft.com/office/powerpoint/2010/main" val="2306300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6262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41077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612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525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5315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8212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7978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243829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la  Boirie.</a:t>
            </a:r>
          </a:p>
        </p:txBody>
      </p:sp>
      <p:sp>
        <p:nvSpPr>
          <p:cNvPr id="3" name="2 Marcador de contenido"/>
          <p:cNvSpPr>
            <a:spLocks noGrp="1"/>
          </p:cNvSpPr>
          <p:nvPr>
            <p:ph sz="quarter" idx="1"/>
          </p:nvPr>
        </p:nvSpPr>
        <p:spPr/>
        <p:txBody>
          <a:bodyPr>
            <a:normAutofit lnSpcReduction="10000"/>
          </a:bodyPr>
          <a:lstStyle/>
          <a:p>
            <a:r>
              <a:rPr lang="es-ES" dirty="0"/>
              <a:t>Es diseñado y creado en 1998 por Thierry jardín Lecêtre está situado entre San Pedro y el arco en el corazón de las marismas, la Boirie antiguo pueblo típico de la isla de Oléron. </a:t>
            </a:r>
          </a:p>
          <a:p>
            <a:r>
              <a:rPr lang="es-ES" dirty="0"/>
              <a:t>Fue establecido en antiguos jardines. </a:t>
            </a:r>
          </a:p>
          <a:p>
            <a:r>
              <a:rPr lang="es-ES" dirty="0"/>
              <a:t>Este jardín botánico y paisajístico tanto consiste en una sucesión de escenas de la planta de la vivienda adornados con objetos de decoración. </a:t>
            </a:r>
          </a:p>
          <a:p>
            <a:r>
              <a:rPr lang="es-ES" dirty="0"/>
              <a:t>La primera parte consta de varias montañas de colores. Un gazebo bienvenida a los visitantes de la primera parada, se instalan unas macetas de plantas semi-resistentes y cambia con las estaciones.. </a:t>
            </a:r>
          </a:p>
        </p:txBody>
      </p:sp>
    </p:spTree>
    <p:extLst>
      <p:ext uri="{BB962C8B-B14F-4D97-AF65-F5344CB8AC3E}">
        <p14:creationId xmlns:p14="http://schemas.microsoft.com/office/powerpoint/2010/main" val="8035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Un pequeño estanque se encuentra en un lugar con sombra iluminada por hostas entre una exuberante vegetación.</a:t>
            </a:r>
          </a:p>
          <a:p>
            <a:r>
              <a:rPr lang="es-ES" dirty="0"/>
              <a:t>Un paso estrecho voladizo de vid, como rosas blancas y rosadas suaves (orquídea de la izquierda y hada de la nieve a la derecha), Campsis radicans, los guisantes y muelhembeckia forman un dosel para descubrir otra parte del jardín. </a:t>
            </a:r>
          </a:p>
          <a:p>
            <a:r>
              <a:rPr lang="es-ES" dirty="0"/>
              <a:t>Se compone de muchas Pottery puntuadas masiva libre, ornamentos de terracota, varillas de metal con piedras, adornos de bambú o campanas. </a:t>
            </a:r>
          </a:p>
          <a:p>
            <a:r>
              <a:rPr lang="es-ES" dirty="0"/>
              <a:t>El recorrido continúa y un segundo cuadro lleno de cola de caballo, salicaria, houttuynia y otros hosts hermosos nenúfares y muchas plantas acuáticas.</a:t>
            </a:r>
          </a:p>
        </p:txBody>
      </p:sp>
    </p:spTree>
    <p:extLst>
      <p:ext uri="{BB962C8B-B14F-4D97-AF65-F5344CB8AC3E}">
        <p14:creationId xmlns:p14="http://schemas.microsoft.com/office/powerpoint/2010/main" val="2038207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nuevo paso consiste en un arco cubierto con una rosa "Pierre de Ronsard" proporciona acceso a una nueva zona con un ambiente diferente en descamaïeux azul y amarillo. </a:t>
            </a:r>
          </a:p>
          <a:p>
            <a:r>
              <a:rPr lang="es-ES" dirty="0"/>
              <a:t>En el pasillo de la derecha entre la rosa 'nuevos amaneceres' estalla en junio, seguido por glicina nardo Apios tubera 'en su punto máximo en septiembre para permitir el acceso al nuevo juego exótico. </a:t>
            </a:r>
          </a:p>
          <a:p>
            <a:r>
              <a:rPr lang="es-ES" dirty="0"/>
              <a:t>Al final de la visita de un espacio vivero donde es posible adquirir la mayor parte de las plantas descubiertas durante la visita,</a:t>
            </a:r>
          </a:p>
        </p:txBody>
      </p:sp>
    </p:spTree>
    <p:extLst>
      <p:ext uri="{BB962C8B-B14F-4D97-AF65-F5344CB8AC3E}">
        <p14:creationId xmlns:p14="http://schemas.microsoft.com/office/powerpoint/2010/main" val="58550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31456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5385"/>
          </a:xfrm>
          <a:prstGeom prst="rect">
            <a:avLst/>
          </a:prstGeom>
        </p:spPr>
      </p:pic>
    </p:spTree>
    <p:extLst>
      <p:ext uri="{BB962C8B-B14F-4D97-AF65-F5344CB8AC3E}">
        <p14:creationId xmlns:p14="http://schemas.microsoft.com/office/powerpoint/2010/main" val="504895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480"/>
            <a:ext cx="9144000" cy="6599039"/>
          </a:xfrm>
          <a:prstGeom prst="rect">
            <a:avLst/>
          </a:prstGeom>
        </p:spPr>
      </p:pic>
    </p:spTree>
    <p:extLst>
      <p:ext uri="{BB962C8B-B14F-4D97-AF65-F5344CB8AC3E}">
        <p14:creationId xmlns:p14="http://schemas.microsoft.com/office/powerpoint/2010/main" val="152881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622" y="3501008"/>
            <a:ext cx="4716016"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501008"/>
            <a:ext cx="4932040" cy="3494076"/>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171400"/>
            <a:ext cx="3779912" cy="367240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5364088" cy="3501008"/>
          </a:xfrm>
          <a:prstGeom prst="rect">
            <a:avLst/>
          </a:prstGeom>
        </p:spPr>
      </p:pic>
    </p:spTree>
    <p:extLst>
      <p:ext uri="{BB962C8B-B14F-4D97-AF65-F5344CB8AC3E}">
        <p14:creationId xmlns:p14="http://schemas.microsoft.com/office/powerpoint/2010/main" val="478624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107504" y="6453336"/>
            <a:ext cx="2160240" cy="369332"/>
          </a:xfrm>
          <a:prstGeom prst="rect">
            <a:avLst/>
          </a:prstGeom>
          <a:solidFill>
            <a:schemeClr val="bg1"/>
          </a:solidFill>
        </p:spPr>
        <p:txBody>
          <a:bodyPr wrap="square" rtlCol="0">
            <a:spAutoFit/>
          </a:bodyPr>
          <a:lstStyle/>
          <a:p>
            <a:r>
              <a:rPr lang="es-ES" dirty="0"/>
              <a:t>Brugmansia</a:t>
            </a:r>
          </a:p>
        </p:txBody>
      </p:sp>
    </p:spTree>
    <p:extLst>
      <p:ext uri="{BB962C8B-B14F-4D97-AF65-F5344CB8AC3E}">
        <p14:creationId xmlns:p14="http://schemas.microsoft.com/office/powerpoint/2010/main" val="196849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99392"/>
            <a:ext cx="4427984" cy="6957392"/>
          </a:xfrm>
          <a:prstGeom prst="rect">
            <a:avLst/>
          </a:prstGeom>
        </p:spPr>
      </p:pic>
    </p:spTree>
    <p:extLst>
      <p:ext uri="{BB962C8B-B14F-4D97-AF65-F5344CB8AC3E}">
        <p14:creationId xmlns:p14="http://schemas.microsoft.com/office/powerpoint/2010/main" val="762842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3" name="2 CuadroTexto"/>
          <p:cNvSpPr txBox="1"/>
          <p:nvPr/>
        </p:nvSpPr>
        <p:spPr>
          <a:xfrm>
            <a:off x="179512" y="188640"/>
            <a:ext cx="2664296" cy="369332"/>
          </a:xfrm>
          <a:prstGeom prst="rect">
            <a:avLst/>
          </a:prstGeom>
          <a:solidFill>
            <a:schemeClr val="bg1"/>
          </a:solidFill>
        </p:spPr>
        <p:txBody>
          <a:bodyPr wrap="square" rtlCol="0">
            <a:spAutoFit/>
          </a:bodyPr>
          <a:lstStyle/>
          <a:p>
            <a:r>
              <a:rPr lang="es-ES" dirty="0"/>
              <a:t>Jardin  de la  Boirie.</a:t>
            </a:r>
          </a:p>
        </p:txBody>
      </p:sp>
    </p:spTree>
    <p:extLst>
      <p:ext uri="{BB962C8B-B14F-4D97-AF65-F5344CB8AC3E}">
        <p14:creationId xmlns:p14="http://schemas.microsoft.com/office/powerpoint/2010/main" val="2385482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2067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74137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0635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915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0832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11252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B2rOvpZELtw/T6Axl0sgK_I/AAAAAAAABHI/wKVP_YHeIpM/s1600/DSCN7544+%5B1600x1200%5D.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53" t="2438" b="5548"/>
          <a:stretch/>
        </p:blipFill>
        <p:spPr bwMode="auto">
          <a:xfrm>
            <a:off x="0" y="0"/>
            <a:ext cx="92525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082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kCfkJiKPZOk/TfBbSjrTJBI/AAAAAAAAAkk/eHAi2GS4z6Y/s1600/DSCN18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373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395536" y="332656"/>
            <a:ext cx="7467600" cy="1143000"/>
          </a:xfrm>
        </p:spPr>
        <p:txBody>
          <a:bodyPr/>
          <a:lstStyle/>
          <a:p>
            <a:r>
              <a:rPr lang="es-ES" dirty="0"/>
              <a:t>Chateau de la Motte.</a:t>
            </a:r>
          </a:p>
        </p:txBody>
      </p:sp>
      <p:sp>
        <p:nvSpPr>
          <p:cNvPr id="5" name="4 Marcador de contenido"/>
          <p:cNvSpPr>
            <a:spLocks noGrp="1"/>
          </p:cNvSpPr>
          <p:nvPr>
            <p:ph sz="quarter" idx="1"/>
          </p:nvPr>
        </p:nvSpPr>
        <p:spPr/>
        <p:txBody>
          <a:bodyPr/>
          <a:lstStyle/>
          <a:p>
            <a:r>
              <a:rPr lang="es-ES" dirty="0"/>
              <a:t>Château de la Motte es un castillo situado en el municipio de Joué-du-Plain ( Orne ) en Baja Normandía , Francia. </a:t>
            </a:r>
          </a:p>
          <a:p>
            <a:r>
              <a:rPr lang="es-ES" dirty="0"/>
              <a:t>El castillo comenzó como una mota de Viking y bailey fortaleza y se convirtió en el castillo del siglo XVIII y XIX visto hoy. </a:t>
            </a:r>
          </a:p>
          <a:p>
            <a:r>
              <a:rPr lang="es-ES" dirty="0"/>
              <a:t>Las dos familias más notables que eran dueños de este sitio fueron el Montgommerys Gabriel y Nicolas Angos, pero su papel como centro de la Resistencia en la Segunda Guerra Mundial puede ser el episodio más notable. </a:t>
            </a:r>
          </a:p>
        </p:txBody>
      </p:sp>
    </p:spTree>
    <p:extLst>
      <p:ext uri="{BB962C8B-B14F-4D97-AF65-F5344CB8AC3E}">
        <p14:creationId xmlns:p14="http://schemas.microsoft.com/office/powerpoint/2010/main" val="583379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26 de diciembre de 1999, el palacio sufrió graves daños en los árboles de la Lothar Storm.</a:t>
            </a:r>
          </a:p>
          <a:p>
            <a:r>
              <a:rPr lang="es-ES" dirty="0"/>
              <a:t> La mayoría de los árboles monumentales que quedan (con la notable excepción de los tilos) desde la siembra castillo del siglo XVIII se perdieron. </a:t>
            </a:r>
          </a:p>
          <a:p>
            <a:r>
              <a:rPr lang="es-ES" dirty="0"/>
              <a:t>En 2006, el actual propietario compró La Motte. </a:t>
            </a:r>
          </a:p>
          <a:p>
            <a:endParaRPr lang="es-ES" dirty="0"/>
          </a:p>
        </p:txBody>
      </p:sp>
    </p:spTree>
    <p:extLst>
      <p:ext uri="{BB962C8B-B14F-4D97-AF65-F5344CB8AC3E}">
        <p14:creationId xmlns:p14="http://schemas.microsoft.com/office/powerpoint/2010/main" val="4045523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2727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80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81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29" y="3645024"/>
            <a:ext cx="4949969" cy="3810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645024"/>
            <a:ext cx="4516388" cy="3212976"/>
          </a:xfrm>
          <a:prstGeom prst="rect">
            <a:avLst/>
          </a:prstGeom>
        </p:spPr>
      </p:pic>
    </p:spTree>
    <p:extLst>
      <p:ext uri="{BB962C8B-B14F-4D97-AF65-F5344CB8AC3E}">
        <p14:creationId xmlns:p14="http://schemas.microsoft.com/office/powerpoint/2010/main" val="1565370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105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692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 l´Eau.</a:t>
            </a:r>
            <a:endParaRPr lang="es-ES" dirty="0"/>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1394516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371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826"/>
            <a:ext cx="9144000" cy="6876826"/>
          </a:xfrm>
          <a:prstGeom prst="rect">
            <a:avLst/>
          </a:prstGeom>
        </p:spPr>
      </p:pic>
    </p:spTree>
    <p:extLst>
      <p:ext uri="{BB962C8B-B14F-4D97-AF65-F5344CB8AC3E}">
        <p14:creationId xmlns:p14="http://schemas.microsoft.com/office/powerpoint/2010/main" val="2255058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057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0802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157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1837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797928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3998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456150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Maizicourt</a:t>
            </a:r>
          </a:p>
        </p:txBody>
      </p:sp>
      <p:sp>
        <p:nvSpPr>
          <p:cNvPr id="3" name="2 Marcador de contenido"/>
          <p:cNvSpPr>
            <a:spLocks noGrp="1"/>
          </p:cNvSpPr>
          <p:nvPr>
            <p:ph sz="quarter" idx="1"/>
          </p:nvPr>
        </p:nvSpPr>
        <p:spPr/>
        <p:txBody>
          <a:bodyPr/>
          <a:lstStyle/>
          <a:p>
            <a:r>
              <a:rPr lang="es-ES" dirty="0"/>
              <a:t>El jardín rodea un pequeño castillo del siglo XVIII y ha sido rediseñado por el propietario Catalina Guévenoux desde 1989. </a:t>
            </a:r>
          </a:p>
          <a:p>
            <a:r>
              <a:rPr lang="es-ES" dirty="0"/>
              <a:t>Hay terrazas, allees, topiary, potager, huerto y un invernadero. </a:t>
            </a:r>
          </a:p>
          <a:p>
            <a:r>
              <a:rPr lang="es-ES" dirty="0"/>
              <a:t>Se ha abierto al público desde 1997. </a:t>
            </a:r>
          </a:p>
          <a:p>
            <a:r>
              <a:rPr lang="es-ES" dirty="0"/>
              <a:t>Recomendado por Jean Pierre Hennebelle, horticultor apasionado que nos dejó demasiado pronto, nos trascendido por el eden. </a:t>
            </a:r>
          </a:p>
          <a:p>
            <a:endParaRPr lang="es-ES" dirty="0"/>
          </a:p>
        </p:txBody>
      </p:sp>
    </p:spTree>
    <p:extLst>
      <p:ext uri="{BB962C8B-B14F-4D97-AF65-F5344CB8AC3E}">
        <p14:creationId xmlns:p14="http://schemas.microsoft.com/office/powerpoint/2010/main" val="34764699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El parque de 8 hectáreas, sirve como telón de fondo de un hermoso castillo del siglo XVIII ha sido restaurado recientemente. </a:t>
            </a:r>
          </a:p>
          <a:p>
            <a:r>
              <a:rPr lang="es-ES" dirty="0"/>
              <a:t>Hay un ambiente cálido y majestuoso a la vez .. </a:t>
            </a:r>
          </a:p>
          <a:p>
            <a:r>
              <a:rPr lang="es-ES" dirty="0"/>
              <a:t>Los alrededores del castillo (fuera de las murallas de la ciudad) son plantas perennes de floración  </a:t>
            </a:r>
          </a:p>
          <a:p>
            <a:r>
              <a:rPr lang="es-ES" dirty="0"/>
              <a:t>Se entra por la antigua casa de campo al lado del castillo, lo que le da un tono muy cálido hogar jardín japonés en la grava (prunus, bambú, árboles llorones.). </a:t>
            </a:r>
          </a:p>
          <a:p>
            <a:r>
              <a:rPr lang="es-ES" dirty="0"/>
              <a:t>Luego viene el "Tribunal de Faubourg 'con la cereza Shirotae, hortensias y rosas trepadoras. A la entrada de la finca, aparece un sólido de color azul y amarillo, compuesto por euphorbia, geranios perennes y rosas del  Inglés Graham Thomas.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953604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85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346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2543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504759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55374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20913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0086812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278316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1295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68008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945250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9419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696"/>
            <a:ext cx="9144000" cy="6808304"/>
          </a:xfrm>
          <a:prstGeom prst="rect">
            <a:avLst/>
          </a:prstGeom>
        </p:spPr>
      </p:pic>
    </p:spTree>
    <p:extLst>
      <p:ext uri="{BB962C8B-B14F-4D97-AF65-F5344CB8AC3E}">
        <p14:creationId xmlns:p14="http://schemas.microsoft.com/office/powerpoint/2010/main" val="38155459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546877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0323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3017709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260648"/>
            <a:ext cx="2621280" cy="174955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200" y="4797152"/>
            <a:ext cx="2926080" cy="1524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4500" y="2238375"/>
            <a:ext cx="5715000" cy="238125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126905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751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6699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3337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33750"/>
            <a:ext cx="4355976" cy="352424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3333750"/>
            <a:ext cx="4788024" cy="3524249"/>
          </a:xfrm>
          <a:prstGeom prst="rect">
            <a:avLst/>
          </a:prstGeom>
        </p:spPr>
      </p:pic>
    </p:spTree>
    <p:extLst>
      <p:ext uri="{BB962C8B-B14F-4D97-AF65-F5344CB8AC3E}">
        <p14:creationId xmlns:p14="http://schemas.microsoft.com/office/powerpoint/2010/main" val="102854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Marguerite-Plobsheim</a:t>
            </a:r>
          </a:p>
        </p:txBody>
      </p:sp>
      <p:sp>
        <p:nvSpPr>
          <p:cNvPr id="3" name="2 Marcador de contenido"/>
          <p:cNvSpPr>
            <a:spLocks noGrp="1"/>
          </p:cNvSpPr>
          <p:nvPr>
            <p:ph sz="quarter" idx="1"/>
          </p:nvPr>
        </p:nvSpPr>
        <p:spPr>
          <a:xfrm>
            <a:off x="457200" y="1916832"/>
            <a:ext cx="7467600" cy="4557120"/>
          </a:xfrm>
        </p:spPr>
        <p:txBody>
          <a:bodyPr>
            <a:normAutofit/>
          </a:bodyPr>
          <a:lstStyle/>
          <a:p>
            <a:r>
              <a:rPr lang="es-ES" dirty="0"/>
              <a:t>El Jardin de Margarita está en Plobsheim cerca de Estrasburgo en Alsacia, en el noreste de Francia.. Le Jardin de Margarita fue la ganadora del tercer premio en el "mejor parque en Francia 2007 la competencia". </a:t>
            </a:r>
          </a:p>
          <a:p>
            <a:r>
              <a:rPr lang="es-ES" dirty="0"/>
              <a:t>Este concurso patrocinado por Briggs and Stratton elige los cinco jardines franceses cada año.</a:t>
            </a:r>
          </a:p>
          <a:p>
            <a:r>
              <a:rPr lang="es-ES" dirty="0"/>
              <a:t> De hecho, se ejecuta una competición similar en Gran Bretaña, Alemania, Italia y Suecia. -</a:t>
            </a:r>
          </a:p>
        </p:txBody>
      </p:sp>
    </p:spTree>
    <p:extLst>
      <p:ext uri="{BB962C8B-B14F-4D97-AF65-F5344CB8AC3E}">
        <p14:creationId xmlns:p14="http://schemas.microsoft.com/office/powerpoint/2010/main" val="27589807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de Margarita tiene una serie de temas. </a:t>
            </a:r>
          </a:p>
          <a:p>
            <a:r>
              <a:rPr lang="es-ES" dirty="0"/>
              <a:t>A lo largo del jardín del sonido del agua y pequeñas cascadas se oye y ve añadiendo una frescura al jardín.</a:t>
            </a:r>
          </a:p>
          <a:p>
            <a:r>
              <a:rPr lang="es-ES" dirty="0"/>
              <a:t> En gran parte inspirado en el estilo de jardín Inglés hay unas grandes fronteras mixtas y una profusión de rosas antiguas. </a:t>
            </a:r>
          </a:p>
          <a:p>
            <a:r>
              <a:rPr lang="es-ES" dirty="0"/>
              <a:t>El jardín es maravillosamente verde con las flores brillando desde el telón de fondo de cientos de tonalidades y texturas de verde. </a:t>
            </a:r>
          </a:p>
          <a:p>
            <a:r>
              <a:rPr lang="es-ES" dirty="0"/>
              <a:t>Cada parte del jardín tiene un ambiente diferente e incluye un jardín de rosas, un jardín de colores, un jardín a la sombra y la luz, un estanque y una huerta.</a:t>
            </a:r>
          </a:p>
        </p:txBody>
      </p:sp>
    </p:spTree>
    <p:extLst>
      <p:ext uri="{BB962C8B-B14F-4D97-AF65-F5344CB8AC3E}">
        <p14:creationId xmlns:p14="http://schemas.microsoft.com/office/powerpoint/2010/main" val="178420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es bastante pequeño en medio de una hectárea, sino que incluye alrededor de 2.000 variedades de plantas, incluyendo 150 rosas antiguas. </a:t>
            </a:r>
          </a:p>
          <a:p>
            <a:r>
              <a:rPr lang="es-ES" dirty="0"/>
              <a:t>Marguerite Goetz ha estado trabajando en este jardín de unos 30 años, y las recompensas de su trabajo está aquí para que todos lo vean. -</a:t>
            </a:r>
          </a:p>
          <a:p>
            <a:endParaRPr lang="es-ES" dirty="0"/>
          </a:p>
        </p:txBody>
      </p:sp>
    </p:spTree>
    <p:extLst>
      <p:ext uri="{BB962C8B-B14F-4D97-AF65-F5344CB8AC3E}">
        <p14:creationId xmlns:p14="http://schemas.microsoft.com/office/powerpoint/2010/main" val="39064649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52481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73039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3387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8840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94560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45492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1238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226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9900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3241469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477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43131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46522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22543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1133634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702223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Jardin des 5 sens</a:t>
            </a:r>
          </a:p>
        </p:txBody>
      </p:sp>
      <p:sp>
        <p:nvSpPr>
          <p:cNvPr id="3" name="2 Marcador de contenido"/>
          <p:cNvSpPr>
            <a:spLocks noGrp="1"/>
          </p:cNvSpPr>
          <p:nvPr>
            <p:ph sz="quarter" idx="1"/>
          </p:nvPr>
        </p:nvSpPr>
        <p:spPr/>
        <p:txBody>
          <a:bodyPr>
            <a:normAutofit/>
          </a:bodyPr>
          <a:lstStyle/>
          <a:p>
            <a:r>
              <a:rPr lang="es-ES" dirty="0"/>
              <a:t>Clasificado jardín notable por el Ministerio de Cultura, el Jardín de los Cinco Sentidos se encuentra en el corazón de Yvoire ( Alta Saboya ), en el sitio del antiguo jardín del Chateau d'Yvoire y fue restaurado en 1986 por el arte y el simbolismo del paraíso perdido de los jardines medievales.  </a:t>
            </a:r>
          </a:p>
          <a:p>
            <a:r>
              <a:rPr lang="es-ES" dirty="0"/>
              <a:t>El laberinto que existe como los cinco sentidos es una verdadera curiosidad. </a:t>
            </a:r>
          </a:p>
          <a:p>
            <a:r>
              <a:rPr lang="es-ES" dirty="0"/>
              <a:t>Plantas y flores corresponden a la vista, el tacto, el gusto y el olfato, el quinto sentido, el oído, está representado por el ruido del agua y las aves. </a:t>
            </a:r>
          </a:p>
          <a:p>
            <a:endParaRPr lang="es-ES" dirty="0"/>
          </a:p>
          <a:p>
            <a:endParaRPr lang="es-ES" dirty="0"/>
          </a:p>
        </p:txBody>
      </p:sp>
    </p:spTree>
    <p:extLst>
      <p:ext uri="{BB962C8B-B14F-4D97-AF65-F5344CB8AC3E}">
        <p14:creationId xmlns:p14="http://schemas.microsoft.com/office/powerpoint/2010/main" val="26523916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Además, los visitantes descubren un claustro central con plantas medicinales y aromáticas, un tablero de ajedrez de rosas antiguas, espaldera y algunas pajareras viejos árboles frutales y fuentes. </a:t>
            </a:r>
          </a:p>
          <a:p>
            <a:r>
              <a:rPr lang="es-ES" dirty="0"/>
              <a:t>El jardín está abierto al público desde mediados de abril hasta mediados de octubre.</a:t>
            </a:r>
          </a:p>
          <a:p>
            <a:endParaRPr lang="es-ES" dirty="0"/>
          </a:p>
        </p:txBody>
      </p:sp>
    </p:spTree>
    <p:extLst>
      <p:ext uri="{BB962C8B-B14F-4D97-AF65-F5344CB8AC3E}">
        <p14:creationId xmlns:p14="http://schemas.microsoft.com/office/powerpoint/2010/main" val="21323437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Yvoire Jardin Cinq Sens enseign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400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0 Spiraea japonica (1) - Yvoire.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99392"/>
            <a:ext cx="4499992"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0184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17422093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058"/>
          <a:stretch/>
        </p:blipFill>
        <p:spPr>
          <a:xfrm>
            <a:off x="0" y="0"/>
            <a:ext cx="9144000" cy="6858000"/>
          </a:xfrm>
          <a:prstGeom prst="rect">
            <a:avLst/>
          </a:prstGeom>
        </p:spPr>
      </p:pic>
    </p:spTree>
    <p:extLst>
      <p:ext uri="{BB962C8B-B14F-4D97-AF65-F5344CB8AC3E}">
        <p14:creationId xmlns:p14="http://schemas.microsoft.com/office/powerpoint/2010/main" val="5401542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949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2373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005084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96173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9301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80879" cy="6858000"/>
          </a:xfrm>
          <a:prstGeom prst="rect">
            <a:avLst/>
          </a:prstGeom>
        </p:spPr>
      </p:pic>
    </p:spTree>
    <p:extLst>
      <p:ext uri="{BB962C8B-B14F-4D97-AF65-F5344CB8AC3E}">
        <p14:creationId xmlns:p14="http://schemas.microsoft.com/office/powerpoint/2010/main" val="24157886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122657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97325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7085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976820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11225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1962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64230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8411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2876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7654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8012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10365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3" t="2512" b="2029"/>
          <a:stretch/>
        </p:blipFill>
        <p:spPr>
          <a:xfrm>
            <a:off x="0" y="0"/>
            <a:ext cx="9144000" cy="6858000"/>
          </a:xfrm>
          <a:prstGeom prst="rect">
            <a:avLst/>
          </a:prstGeom>
        </p:spPr>
      </p:pic>
    </p:spTree>
    <p:extLst>
      <p:ext uri="{BB962C8B-B14F-4D97-AF65-F5344CB8AC3E}">
        <p14:creationId xmlns:p14="http://schemas.microsoft.com/office/powerpoint/2010/main" val="40105322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jardin5sens.net/en/pictures/garden-pictures/yvoire-garden-hedge-trimming.jpg"/>
          <p:cNvPicPr>
            <a:picLocks noChangeAspect="1" noChangeArrowheads="1"/>
          </p:cNvPicPr>
          <p:nvPr/>
        </p:nvPicPr>
        <p:blipFill rotWithShape="1">
          <a:blip r:embed="rId3">
            <a:extLst>
              <a:ext uri="{28A0092B-C50C-407E-A947-70E740481C1C}">
                <a14:useLocalDpi xmlns:a14="http://schemas.microsoft.com/office/drawing/2010/main" val="0"/>
              </a:ext>
            </a:extLst>
          </a:blip>
          <a:srcRect b="5021"/>
          <a:stretch/>
        </p:blipFill>
        <p:spPr bwMode="auto">
          <a:xfrm>
            <a:off x="63500" y="-136526"/>
            <a:ext cx="9080500" cy="6994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9254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0 Allium cristophii - Ail Étoile de Perse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739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0 Iris variegata 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8620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957392"/>
          </a:xfrm>
          <a:prstGeom prst="rect">
            <a:avLst/>
          </a:prstGeom>
        </p:spPr>
      </p:pic>
    </p:spTree>
    <p:extLst>
      <p:ext uri="{BB962C8B-B14F-4D97-AF65-F5344CB8AC3E}">
        <p14:creationId xmlns:p14="http://schemas.microsoft.com/office/powerpoint/2010/main" val="24695148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Yvoire Jardin Cinq Sens colombes diamant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0394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TotalTime>
  <Words>1601</Words>
  <Application>Microsoft Office PowerPoint</Application>
  <PresentationFormat>Presentación en pantalla (4:3)</PresentationFormat>
  <Paragraphs>273</Paragraphs>
  <Slides>114</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Default Theme</vt:lpstr>
      <vt:lpstr>EUROPA.-LA VUELTA AL MUNDO EN 885 JARDINES.-JARDINES REMARCABLES DE FRANCIA.-XVI</vt:lpstr>
      <vt:lpstr>L'Herbario de Saint-Valery-sur-Somme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  Boirie.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la Motte.</vt:lpstr>
      <vt:lpstr>Presentación de PowerPoint</vt:lpstr>
      <vt:lpstr>Presentación de PowerPoint</vt:lpstr>
      <vt:lpstr>Presentación de PowerPoint</vt:lpstr>
      <vt:lpstr>Presentación de PowerPoint</vt:lpstr>
      <vt:lpstr>Presentación de PowerPoint</vt:lpstr>
      <vt:lpstr>Jardin de l´Eau.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Maizicourt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Marguerite-Plobsheim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Jardin des 5 sens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FRANCIA.-XVI</dc:title>
  <dc:creator>Josep</dc:creator>
  <cp:lastModifiedBy>Usuario</cp:lastModifiedBy>
  <cp:revision>21</cp:revision>
  <dcterms:created xsi:type="dcterms:W3CDTF">2013-10-15T16:25:57Z</dcterms:created>
  <dcterms:modified xsi:type="dcterms:W3CDTF">2018-03-13T05:23:08Z</dcterms:modified>
</cp:coreProperties>
</file>