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5"/>
  </p:notesMasterIdLst>
  <p:sldIdLst>
    <p:sldId id="258" r:id="rId2"/>
    <p:sldId id="260" r:id="rId3"/>
    <p:sldId id="385" r:id="rId4"/>
    <p:sldId id="386" r:id="rId5"/>
    <p:sldId id="388" r:id="rId6"/>
    <p:sldId id="387" r:id="rId7"/>
    <p:sldId id="259" r:id="rId8"/>
    <p:sldId id="261" r:id="rId9"/>
    <p:sldId id="262" r:id="rId10"/>
    <p:sldId id="263" r:id="rId11"/>
    <p:sldId id="264" r:id="rId12"/>
    <p:sldId id="266" r:id="rId13"/>
    <p:sldId id="267" r:id="rId14"/>
    <p:sldId id="268" r:id="rId15"/>
    <p:sldId id="269" r:id="rId16"/>
    <p:sldId id="369" r:id="rId17"/>
    <p:sldId id="370" r:id="rId18"/>
    <p:sldId id="304" r:id="rId19"/>
    <p:sldId id="293" r:id="rId20"/>
    <p:sldId id="271" r:id="rId21"/>
    <p:sldId id="270" r:id="rId22"/>
    <p:sldId id="272" r:id="rId23"/>
    <p:sldId id="273" r:id="rId24"/>
    <p:sldId id="274" r:id="rId25"/>
    <p:sldId id="275" r:id="rId26"/>
    <p:sldId id="277" r:id="rId27"/>
    <p:sldId id="282" r:id="rId28"/>
    <p:sldId id="291" r:id="rId29"/>
    <p:sldId id="288" r:id="rId30"/>
    <p:sldId id="278" r:id="rId31"/>
    <p:sldId id="279" r:id="rId32"/>
    <p:sldId id="280" r:id="rId33"/>
    <p:sldId id="281" r:id="rId34"/>
    <p:sldId id="283" r:id="rId35"/>
    <p:sldId id="284" r:id="rId36"/>
    <p:sldId id="285" r:id="rId37"/>
    <p:sldId id="286" r:id="rId38"/>
    <p:sldId id="287" r:id="rId39"/>
    <p:sldId id="289" r:id="rId40"/>
    <p:sldId id="290" r:id="rId41"/>
    <p:sldId id="292" r:id="rId42"/>
    <p:sldId id="294" r:id="rId43"/>
    <p:sldId id="296" r:id="rId44"/>
    <p:sldId id="298" r:id="rId45"/>
    <p:sldId id="300" r:id="rId46"/>
    <p:sldId id="302" r:id="rId47"/>
    <p:sldId id="303" r:id="rId48"/>
    <p:sldId id="305" r:id="rId49"/>
    <p:sldId id="307" r:id="rId50"/>
    <p:sldId id="308" r:id="rId51"/>
    <p:sldId id="309" r:id="rId52"/>
    <p:sldId id="311" r:id="rId53"/>
    <p:sldId id="312" r:id="rId54"/>
    <p:sldId id="313" r:id="rId55"/>
    <p:sldId id="315" r:id="rId56"/>
    <p:sldId id="317" r:id="rId57"/>
    <p:sldId id="318" r:id="rId58"/>
    <p:sldId id="319" r:id="rId59"/>
    <p:sldId id="320" r:id="rId60"/>
    <p:sldId id="321" r:id="rId61"/>
    <p:sldId id="322" r:id="rId62"/>
    <p:sldId id="332" r:id="rId63"/>
    <p:sldId id="324" r:id="rId64"/>
    <p:sldId id="325" r:id="rId65"/>
    <p:sldId id="326" r:id="rId66"/>
    <p:sldId id="328" r:id="rId67"/>
    <p:sldId id="329" r:id="rId68"/>
    <p:sldId id="330" r:id="rId69"/>
    <p:sldId id="335" r:id="rId70"/>
    <p:sldId id="384" r:id="rId71"/>
    <p:sldId id="379" r:id="rId72"/>
    <p:sldId id="380" r:id="rId73"/>
    <p:sldId id="381" r:id="rId74"/>
    <p:sldId id="382" r:id="rId75"/>
    <p:sldId id="383" r:id="rId76"/>
    <p:sldId id="336" r:id="rId77"/>
    <p:sldId id="337" r:id="rId78"/>
    <p:sldId id="338" r:id="rId79"/>
    <p:sldId id="339" r:id="rId80"/>
    <p:sldId id="340" r:id="rId81"/>
    <p:sldId id="341" r:id="rId82"/>
    <p:sldId id="342" r:id="rId83"/>
    <p:sldId id="343" r:id="rId84"/>
    <p:sldId id="344" r:id="rId85"/>
    <p:sldId id="345" r:id="rId86"/>
    <p:sldId id="347" r:id="rId87"/>
    <p:sldId id="348" r:id="rId88"/>
    <p:sldId id="349" r:id="rId89"/>
    <p:sldId id="350" r:id="rId90"/>
    <p:sldId id="352" r:id="rId91"/>
    <p:sldId id="353" r:id="rId92"/>
    <p:sldId id="354" r:id="rId93"/>
    <p:sldId id="355" r:id="rId94"/>
    <p:sldId id="356" r:id="rId95"/>
    <p:sldId id="357" r:id="rId96"/>
    <p:sldId id="358" r:id="rId97"/>
    <p:sldId id="359" r:id="rId98"/>
    <p:sldId id="360" r:id="rId99"/>
    <p:sldId id="361" r:id="rId100"/>
    <p:sldId id="362" r:id="rId101"/>
    <p:sldId id="363" r:id="rId102"/>
    <p:sldId id="364" r:id="rId103"/>
    <p:sldId id="365" r:id="rId104"/>
    <p:sldId id="366" r:id="rId105"/>
    <p:sldId id="367" r:id="rId106"/>
    <p:sldId id="368" r:id="rId107"/>
    <p:sldId id="371" r:id="rId108"/>
    <p:sldId id="372" r:id="rId109"/>
    <p:sldId id="373" r:id="rId110"/>
    <p:sldId id="374" r:id="rId111"/>
    <p:sldId id="375" r:id="rId112"/>
    <p:sldId id="376" r:id="rId113"/>
    <p:sldId id="377"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0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428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A83BFA-C367-41BB-B26D-D0458AD41983}"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0039A1-684C-4647-8694-D34917C8F471}" type="slidenum">
              <a:rPr lang="es-ES" smtClean="0"/>
              <a:t>‹Nº›</a:t>
            </a:fld>
            <a:endParaRPr lang="es-ES" dirty="0"/>
          </a:p>
        </p:txBody>
      </p:sp>
    </p:spTree>
    <p:extLst>
      <p:ext uri="{BB962C8B-B14F-4D97-AF65-F5344CB8AC3E}">
        <p14:creationId xmlns:p14="http://schemas.microsoft.com/office/powerpoint/2010/main" val="2123903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Plantas de Caen.</a:t>
            </a:r>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7</a:t>
            </a:fld>
            <a:endParaRPr lang="es-ES" dirty="0"/>
          </a:p>
        </p:txBody>
      </p:sp>
    </p:spTree>
    <p:extLst>
      <p:ext uri="{BB962C8B-B14F-4D97-AF65-F5344CB8AC3E}">
        <p14:creationId xmlns:p14="http://schemas.microsoft.com/office/powerpoint/2010/main" val="1799704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Plantas de Caen.</a:t>
            </a:r>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8</a:t>
            </a:fld>
            <a:endParaRPr lang="es-ES" dirty="0"/>
          </a:p>
        </p:txBody>
      </p:sp>
    </p:spTree>
    <p:extLst>
      <p:ext uri="{BB962C8B-B14F-4D97-AF65-F5344CB8AC3E}">
        <p14:creationId xmlns:p14="http://schemas.microsoft.com/office/powerpoint/2010/main" val="3315809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Plantas de Caen.</a:t>
            </a:r>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9</a:t>
            </a:fld>
            <a:endParaRPr lang="es-ES" dirty="0"/>
          </a:p>
        </p:txBody>
      </p:sp>
    </p:spTree>
    <p:extLst>
      <p:ext uri="{BB962C8B-B14F-4D97-AF65-F5344CB8AC3E}">
        <p14:creationId xmlns:p14="http://schemas.microsoft.com/office/powerpoint/2010/main" val="536986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Plantas de Caen.</a:t>
            </a:r>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10</a:t>
            </a:fld>
            <a:endParaRPr lang="es-ES" dirty="0"/>
          </a:p>
        </p:txBody>
      </p:sp>
    </p:spTree>
    <p:extLst>
      <p:ext uri="{BB962C8B-B14F-4D97-AF65-F5344CB8AC3E}">
        <p14:creationId xmlns:p14="http://schemas.microsoft.com/office/powerpoint/2010/main" val="528813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Plantas de Caen.</a:t>
            </a:r>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11</a:t>
            </a:fld>
            <a:endParaRPr lang="es-ES" dirty="0"/>
          </a:p>
        </p:txBody>
      </p:sp>
    </p:spTree>
    <p:extLst>
      <p:ext uri="{BB962C8B-B14F-4D97-AF65-F5344CB8AC3E}">
        <p14:creationId xmlns:p14="http://schemas.microsoft.com/office/powerpoint/2010/main" val="2043626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Plantas de Caen.</a:t>
            </a:r>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12</a:t>
            </a:fld>
            <a:endParaRPr lang="es-ES" dirty="0"/>
          </a:p>
        </p:txBody>
      </p:sp>
    </p:spTree>
    <p:extLst>
      <p:ext uri="{BB962C8B-B14F-4D97-AF65-F5344CB8AC3E}">
        <p14:creationId xmlns:p14="http://schemas.microsoft.com/office/powerpoint/2010/main" val="2924993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Plantas de Caen.</a:t>
            </a:r>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13</a:t>
            </a:fld>
            <a:endParaRPr lang="es-ES" dirty="0"/>
          </a:p>
        </p:txBody>
      </p:sp>
    </p:spTree>
    <p:extLst>
      <p:ext uri="{BB962C8B-B14F-4D97-AF65-F5344CB8AC3E}">
        <p14:creationId xmlns:p14="http://schemas.microsoft.com/office/powerpoint/2010/main" val="2909145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 des Plantas de Caen.</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14</a:t>
            </a:fld>
            <a:endParaRPr lang="es-ES" dirty="0"/>
          </a:p>
        </p:txBody>
      </p:sp>
    </p:spTree>
    <p:extLst>
      <p:ext uri="{BB962C8B-B14F-4D97-AF65-F5344CB8AC3E}">
        <p14:creationId xmlns:p14="http://schemas.microsoft.com/office/powerpoint/2010/main" val="2200795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19</a:t>
            </a:fld>
            <a:endParaRPr lang="es-ES" dirty="0"/>
          </a:p>
        </p:txBody>
      </p:sp>
    </p:spTree>
    <p:extLst>
      <p:ext uri="{BB962C8B-B14F-4D97-AF65-F5344CB8AC3E}">
        <p14:creationId xmlns:p14="http://schemas.microsoft.com/office/powerpoint/2010/main" val="4117486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20</a:t>
            </a:fld>
            <a:endParaRPr lang="es-ES" dirty="0"/>
          </a:p>
        </p:txBody>
      </p:sp>
    </p:spTree>
    <p:extLst>
      <p:ext uri="{BB962C8B-B14F-4D97-AF65-F5344CB8AC3E}">
        <p14:creationId xmlns:p14="http://schemas.microsoft.com/office/powerpoint/2010/main" val="4119516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21</a:t>
            </a:fld>
            <a:endParaRPr lang="es-ES" dirty="0"/>
          </a:p>
        </p:txBody>
      </p:sp>
    </p:spTree>
    <p:extLst>
      <p:ext uri="{BB962C8B-B14F-4D97-AF65-F5344CB8AC3E}">
        <p14:creationId xmlns:p14="http://schemas.microsoft.com/office/powerpoint/2010/main" val="426163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22</a:t>
            </a:fld>
            <a:endParaRPr lang="es-ES" dirty="0"/>
          </a:p>
        </p:txBody>
      </p:sp>
    </p:spTree>
    <p:extLst>
      <p:ext uri="{BB962C8B-B14F-4D97-AF65-F5344CB8AC3E}">
        <p14:creationId xmlns:p14="http://schemas.microsoft.com/office/powerpoint/2010/main" val="2873558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23</a:t>
            </a:fld>
            <a:endParaRPr lang="es-ES" dirty="0"/>
          </a:p>
        </p:txBody>
      </p:sp>
    </p:spTree>
    <p:extLst>
      <p:ext uri="{BB962C8B-B14F-4D97-AF65-F5344CB8AC3E}">
        <p14:creationId xmlns:p14="http://schemas.microsoft.com/office/powerpoint/2010/main" val="14513734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24</a:t>
            </a:fld>
            <a:endParaRPr lang="es-ES" dirty="0"/>
          </a:p>
        </p:txBody>
      </p:sp>
    </p:spTree>
    <p:extLst>
      <p:ext uri="{BB962C8B-B14F-4D97-AF65-F5344CB8AC3E}">
        <p14:creationId xmlns:p14="http://schemas.microsoft.com/office/powerpoint/2010/main" val="1014056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25</a:t>
            </a:fld>
            <a:endParaRPr lang="es-ES" dirty="0"/>
          </a:p>
        </p:txBody>
      </p:sp>
    </p:spTree>
    <p:extLst>
      <p:ext uri="{BB962C8B-B14F-4D97-AF65-F5344CB8AC3E}">
        <p14:creationId xmlns:p14="http://schemas.microsoft.com/office/powerpoint/2010/main" val="332415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26</a:t>
            </a:fld>
            <a:endParaRPr lang="es-ES" dirty="0"/>
          </a:p>
        </p:txBody>
      </p:sp>
    </p:spTree>
    <p:extLst>
      <p:ext uri="{BB962C8B-B14F-4D97-AF65-F5344CB8AC3E}">
        <p14:creationId xmlns:p14="http://schemas.microsoft.com/office/powerpoint/2010/main" val="27498133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27</a:t>
            </a:fld>
            <a:endParaRPr lang="es-ES" dirty="0"/>
          </a:p>
        </p:txBody>
      </p:sp>
    </p:spTree>
    <p:extLst>
      <p:ext uri="{BB962C8B-B14F-4D97-AF65-F5344CB8AC3E}">
        <p14:creationId xmlns:p14="http://schemas.microsoft.com/office/powerpoint/2010/main" val="3692884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28</a:t>
            </a:fld>
            <a:endParaRPr lang="es-ES" dirty="0"/>
          </a:p>
        </p:txBody>
      </p:sp>
    </p:spTree>
    <p:extLst>
      <p:ext uri="{BB962C8B-B14F-4D97-AF65-F5344CB8AC3E}">
        <p14:creationId xmlns:p14="http://schemas.microsoft.com/office/powerpoint/2010/main" val="613233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29</a:t>
            </a:fld>
            <a:endParaRPr lang="es-ES" dirty="0"/>
          </a:p>
        </p:txBody>
      </p:sp>
    </p:spTree>
    <p:extLst>
      <p:ext uri="{BB962C8B-B14F-4D97-AF65-F5344CB8AC3E}">
        <p14:creationId xmlns:p14="http://schemas.microsoft.com/office/powerpoint/2010/main" val="10139071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30</a:t>
            </a:fld>
            <a:endParaRPr lang="es-ES" dirty="0"/>
          </a:p>
        </p:txBody>
      </p:sp>
    </p:spTree>
    <p:extLst>
      <p:ext uri="{BB962C8B-B14F-4D97-AF65-F5344CB8AC3E}">
        <p14:creationId xmlns:p14="http://schemas.microsoft.com/office/powerpoint/2010/main" val="1252567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31</a:t>
            </a:fld>
            <a:endParaRPr lang="es-ES" dirty="0"/>
          </a:p>
        </p:txBody>
      </p:sp>
    </p:spTree>
    <p:extLst>
      <p:ext uri="{BB962C8B-B14F-4D97-AF65-F5344CB8AC3E}">
        <p14:creationId xmlns:p14="http://schemas.microsoft.com/office/powerpoint/2010/main" val="4110604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32</a:t>
            </a:fld>
            <a:endParaRPr lang="es-ES" dirty="0"/>
          </a:p>
        </p:txBody>
      </p:sp>
    </p:spTree>
    <p:extLst>
      <p:ext uri="{BB962C8B-B14F-4D97-AF65-F5344CB8AC3E}">
        <p14:creationId xmlns:p14="http://schemas.microsoft.com/office/powerpoint/2010/main" val="25996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33</a:t>
            </a:fld>
            <a:endParaRPr lang="es-ES" dirty="0"/>
          </a:p>
        </p:txBody>
      </p:sp>
    </p:spTree>
    <p:extLst>
      <p:ext uri="{BB962C8B-B14F-4D97-AF65-F5344CB8AC3E}">
        <p14:creationId xmlns:p14="http://schemas.microsoft.com/office/powerpoint/2010/main" val="3667670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34</a:t>
            </a:fld>
            <a:endParaRPr lang="es-ES" dirty="0"/>
          </a:p>
        </p:txBody>
      </p:sp>
    </p:spTree>
    <p:extLst>
      <p:ext uri="{BB962C8B-B14F-4D97-AF65-F5344CB8AC3E}">
        <p14:creationId xmlns:p14="http://schemas.microsoft.com/office/powerpoint/2010/main" val="3276927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35</a:t>
            </a:fld>
            <a:endParaRPr lang="es-ES" dirty="0"/>
          </a:p>
        </p:txBody>
      </p:sp>
    </p:spTree>
    <p:extLst>
      <p:ext uri="{BB962C8B-B14F-4D97-AF65-F5344CB8AC3E}">
        <p14:creationId xmlns:p14="http://schemas.microsoft.com/office/powerpoint/2010/main" val="1129337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36</a:t>
            </a:fld>
            <a:endParaRPr lang="es-ES" dirty="0"/>
          </a:p>
        </p:txBody>
      </p:sp>
    </p:spTree>
    <p:extLst>
      <p:ext uri="{BB962C8B-B14F-4D97-AF65-F5344CB8AC3E}">
        <p14:creationId xmlns:p14="http://schemas.microsoft.com/office/powerpoint/2010/main" val="31125843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37</a:t>
            </a:fld>
            <a:endParaRPr lang="es-ES" dirty="0"/>
          </a:p>
        </p:txBody>
      </p:sp>
    </p:spTree>
    <p:extLst>
      <p:ext uri="{BB962C8B-B14F-4D97-AF65-F5344CB8AC3E}">
        <p14:creationId xmlns:p14="http://schemas.microsoft.com/office/powerpoint/2010/main" val="9768013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38</a:t>
            </a:fld>
            <a:endParaRPr lang="es-ES" dirty="0"/>
          </a:p>
        </p:txBody>
      </p:sp>
    </p:spTree>
    <p:extLst>
      <p:ext uri="{BB962C8B-B14F-4D97-AF65-F5344CB8AC3E}">
        <p14:creationId xmlns:p14="http://schemas.microsoft.com/office/powerpoint/2010/main" val="34092445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39</a:t>
            </a:fld>
            <a:endParaRPr lang="es-ES" dirty="0"/>
          </a:p>
        </p:txBody>
      </p:sp>
    </p:spTree>
    <p:extLst>
      <p:ext uri="{BB962C8B-B14F-4D97-AF65-F5344CB8AC3E}">
        <p14:creationId xmlns:p14="http://schemas.microsoft.com/office/powerpoint/2010/main" val="3013726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40</a:t>
            </a:fld>
            <a:endParaRPr lang="es-ES" dirty="0"/>
          </a:p>
        </p:txBody>
      </p:sp>
    </p:spTree>
    <p:extLst>
      <p:ext uri="{BB962C8B-B14F-4D97-AF65-F5344CB8AC3E}">
        <p14:creationId xmlns:p14="http://schemas.microsoft.com/office/powerpoint/2010/main" val="3712154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41</a:t>
            </a:fld>
            <a:endParaRPr lang="es-ES" dirty="0"/>
          </a:p>
        </p:txBody>
      </p:sp>
    </p:spTree>
    <p:extLst>
      <p:ext uri="{BB962C8B-B14F-4D97-AF65-F5344CB8AC3E}">
        <p14:creationId xmlns:p14="http://schemas.microsoft.com/office/powerpoint/2010/main" val="23419803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42</a:t>
            </a:fld>
            <a:endParaRPr lang="es-ES" dirty="0"/>
          </a:p>
        </p:txBody>
      </p:sp>
    </p:spTree>
    <p:extLst>
      <p:ext uri="{BB962C8B-B14F-4D97-AF65-F5344CB8AC3E}">
        <p14:creationId xmlns:p14="http://schemas.microsoft.com/office/powerpoint/2010/main" val="13698169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43</a:t>
            </a:fld>
            <a:endParaRPr lang="es-ES" dirty="0"/>
          </a:p>
        </p:txBody>
      </p:sp>
    </p:spTree>
    <p:extLst>
      <p:ext uri="{BB962C8B-B14F-4D97-AF65-F5344CB8AC3E}">
        <p14:creationId xmlns:p14="http://schemas.microsoft.com/office/powerpoint/2010/main" val="12123166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44</a:t>
            </a:fld>
            <a:endParaRPr lang="es-ES" dirty="0"/>
          </a:p>
        </p:txBody>
      </p:sp>
    </p:spTree>
    <p:extLst>
      <p:ext uri="{BB962C8B-B14F-4D97-AF65-F5344CB8AC3E}">
        <p14:creationId xmlns:p14="http://schemas.microsoft.com/office/powerpoint/2010/main" val="7200504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45</a:t>
            </a:fld>
            <a:endParaRPr lang="es-ES" dirty="0"/>
          </a:p>
        </p:txBody>
      </p:sp>
    </p:spTree>
    <p:extLst>
      <p:ext uri="{BB962C8B-B14F-4D97-AF65-F5344CB8AC3E}">
        <p14:creationId xmlns:p14="http://schemas.microsoft.com/office/powerpoint/2010/main" val="6033420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46</a:t>
            </a:fld>
            <a:endParaRPr lang="es-ES" dirty="0"/>
          </a:p>
        </p:txBody>
      </p:sp>
    </p:spTree>
    <p:extLst>
      <p:ext uri="{BB962C8B-B14F-4D97-AF65-F5344CB8AC3E}">
        <p14:creationId xmlns:p14="http://schemas.microsoft.com/office/powerpoint/2010/main" val="19812742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47</a:t>
            </a:fld>
            <a:endParaRPr lang="es-ES" dirty="0"/>
          </a:p>
        </p:txBody>
      </p:sp>
    </p:spTree>
    <p:extLst>
      <p:ext uri="{BB962C8B-B14F-4D97-AF65-F5344CB8AC3E}">
        <p14:creationId xmlns:p14="http://schemas.microsoft.com/office/powerpoint/2010/main" val="36666587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50039A1-684C-4647-8694-D34917C8F471}" type="slidenum">
              <a:rPr lang="es-ES" smtClean="0"/>
              <a:t>49</a:t>
            </a:fld>
            <a:endParaRPr lang="es-ES" dirty="0"/>
          </a:p>
        </p:txBody>
      </p:sp>
    </p:spTree>
    <p:extLst>
      <p:ext uri="{BB962C8B-B14F-4D97-AF65-F5344CB8AC3E}">
        <p14:creationId xmlns:p14="http://schemas.microsoft.com/office/powerpoint/2010/main" val="42228308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50</a:t>
            </a:fld>
            <a:endParaRPr lang="es-ES" dirty="0"/>
          </a:p>
        </p:txBody>
      </p:sp>
    </p:spTree>
    <p:extLst>
      <p:ext uri="{BB962C8B-B14F-4D97-AF65-F5344CB8AC3E}">
        <p14:creationId xmlns:p14="http://schemas.microsoft.com/office/powerpoint/2010/main" val="36855822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51</a:t>
            </a:fld>
            <a:endParaRPr lang="es-ES" dirty="0"/>
          </a:p>
        </p:txBody>
      </p:sp>
    </p:spTree>
    <p:extLst>
      <p:ext uri="{BB962C8B-B14F-4D97-AF65-F5344CB8AC3E}">
        <p14:creationId xmlns:p14="http://schemas.microsoft.com/office/powerpoint/2010/main" val="15813711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52</a:t>
            </a:fld>
            <a:endParaRPr lang="es-ES" dirty="0"/>
          </a:p>
        </p:txBody>
      </p:sp>
    </p:spTree>
    <p:extLst>
      <p:ext uri="{BB962C8B-B14F-4D97-AF65-F5344CB8AC3E}">
        <p14:creationId xmlns:p14="http://schemas.microsoft.com/office/powerpoint/2010/main" val="3476669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53</a:t>
            </a:fld>
            <a:endParaRPr lang="es-ES" dirty="0"/>
          </a:p>
        </p:txBody>
      </p:sp>
    </p:spTree>
    <p:extLst>
      <p:ext uri="{BB962C8B-B14F-4D97-AF65-F5344CB8AC3E}">
        <p14:creationId xmlns:p14="http://schemas.microsoft.com/office/powerpoint/2010/main" val="24917500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55</a:t>
            </a:fld>
            <a:endParaRPr lang="es-ES" dirty="0"/>
          </a:p>
        </p:txBody>
      </p:sp>
    </p:spTree>
    <p:extLst>
      <p:ext uri="{BB962C8B-B14F-4D97-AF65-F5344CB8AC3E}">
        <p14:creationId xmlns:p14="http://schemas.microsoft.com/office/powerpoint/2010/main" val="26109495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Sambucs.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56</a:t>
            </a:fld>
            <a:endParaRPr lang="es-ES" dirty="0"/>
          </a:p>
        </p:txBody>
      </p:sp>
    </p:spTree>
    <p:extLst>
      <p:ext uri="{BB962C8B-B14F-4D97-AF65-F5344CB8AC3E}">
        <p14:creationId xmlns:p14="http://schemas.microsoft.com/office/powerpoint/2010/main" val="3382611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58</a:t>
            </a:fld>
            <a:endParaRPr lang="es-ES" dirty="0"/>
          </a:p>
        </p:txBody>
      </p:sp>
    </p:spTree>
    <p:extLst>
      <p:ext uri="{BB962C8B-B14F-4D97-AF65-F5344CB8AC3E}">
        <p14:creationId xmlns:p14="http://schemas.microsoft.com/office/powerpoint/2010/main" val="26773658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59</a:t>
            </a:fld>
            <a:endParaRPr lang="es-ES" dirty="0"/>
          </a:p>
        </p:txBody>
      </p:sp>
    </p:spTree>
    <p:extLst>
      <p:ext uri="{BB962C8B-B14F-4D97-AF65-F5344CB8AC3E}">
        <p14:creationId xmlns:p14="http://schemas.microsoft.com/office/powerpoint/2010/main" val="15772236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60</a:t>
            </a:fld>
            <a:endParaRPr lang="es-ES" dirty="0"/>
          </a:p>
        </p:txBody>
      </p:sp>
    </p:spTree>
    <p:extLst>
      <p:ext uri="{BB962C8B-B14F-4D97-AF65-F5344CB8AC3E}">
        <p14:creationId xmlns:p14="http://schemas.microsoft.com/office/powerpoint/2010/main" val="367520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61</a:t>
            </a:fld>
            <a:endParaRPr lang="es-ES" dirty="0"/>
          </a:p>
        </p:txBody>
      </p:sp>
    </p:spTree>
    <p:extLst>
      <p:ext uri="{BB962C8B-B14F-4D97-AF65-F5344CB8AC3E}">
        <p14:creationId xmlns:p14="http://schemas.microsoft.com/office/powerpoint/2010/main" val="7944035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62</a:t>
            </a:fld>
            <a:endParaRPr lang="es-ES" dirty="0"/>
          </a:p>
        </p:txBody>
      </p:sp>
    </p:spTree>
    <p:extLst>
      <p:ext uri="{BB962C8B-B14F-4D97-AF65-F5344CB8AC3E}">
        <p14:creationId xmlns:p14="http://schemas.microsoft.com/office/powerpoint/2010/main" val="1151223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63</a:t>
            </a:fld>
            <a:endParaRPr lang="es-ES" dirty="0"/>
          </a:p>
        </p:txBody>
      </p:sp>
    </p:spTree>
    <p:extLst>
      <p:ext uri="{BB962C8B-B14F-4D97-AF65-F5344CB8AC3E}">
        <p14:creationId xmlns:p14="http://schemas.microsoft.com/office/powerpoint/2010/main" val="35614309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64</a:t>
            </a:fld>
            <a:endParaRPr lang="es-ES" dirty="0"/>
          </a:p>
        </p:txBody>
      </p:sp>
    </p:spTree>
    <p:extLst>
      <p:ext uri="{BB962C8B-B14F-4D97-AF65-F5344CB8AC3E}">
        <p14:creationId xmlns:p14="http://schemas.microsoft.com/office/powerpoint/2010/main" val="41142390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65</a:t>
            </a:fld>
            <a:endParaRPr lang="es-ES" dirty="0"/>
          </a:p>
        </p:txBody>
      </p:sp>
    </p:spTree>
    <p:extLst>
      <p:ext uri="{BB962C8B-B14F-4D97-AF65-F5344CB8AC3E}">
        <p14:creationId xmlns:p14="http://schemas.microsoft.com/office/powerpoint/2010/main" val="14847772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66</a:t>
            </a:fld>
            <a:endParaRPr lang="es-ES" dirty="0"/>
          </a:p>
        </p:txBody>
      </p:sp>
    </p:spTree>
    <p:extLst>
      <p:ext uri="{BB962C8B-B14F-4D97-AF65-F5344CB8AC3E}">
        <p14:creationId xmlns:p14="http://schemas.microsoft.com/office/powerpoint/2010/main" val="19239217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67</a:t>
            </a:fld>
            <a:endParaRPr lang="es-ES" dirty="0"/>
          </a:p>
        </p:txBody>
      </p:sp>
    </p:spTree>
    <p:extLst>
      <p:ext uri="{BB962C8B-B14F-4D97-AF65-F5344CB8AC3E}">
        <p14:creationId xmlns:p14="http://schemas.microsoft.com/office/powerpoint/2010/main" val="42259015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des Songes.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68</a:t>
            </a:fld>
            <a:endParaRPr lang="es-ES" dirty="0"/>
          </a:p>
        </p:txBody>
      </p:sp>
    </p:spTree>
    <p:extLst>
      <p:ext uri="{BB962C8B-B14F-4D97-AF65-F5344CB8AC3E}">
        <p14:creationId xmlns:p14="http://schemas.microsoft.com/office/powerpoint/2010/main" val="31955626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Colombieres.-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70</a:t>
            </a:fld>
            <a:endParaRPr lang="es-ES" dirty="0"/>
          </a:p>
        </p:txBody>
      </p:sp>
    </p:spTree>
    <p:extLst>
      <p:ext uri="{BB962C8B-B14F-4D97-AF65-F5344CB8AC3E}">
        <p14:creationId xmlns:p14="http://schemas.microsoft.com/office/powerpoint/2010/main" val="13679785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Colombieres.-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71</a:t>
            </a:fld>
            <a:endParaRPr lang="es-ES" dirty="0"/>
          </a:p>
        </p:txBody>
      </p:sp>
    </p:spTree>
    <p:extLst>
      <p:ext uri="{BB962C8B-B14F-4D97-AF65-F5344CB8AC3E}">
        <p14:creationId xmlns:p14="http://schemas.microsoft.com/office/powerpoint/2010/main" val="13208152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Colombieres.-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72</a:t>
            </a:fld>
            <a:endParaRPr lang="es-ES" dirty="0"/>
          </a:p>
        </p:txBody>
      </p:sp>
    </p:spTree>
    <p:extLst>
      <p:ext uri="{BB962C8B-B14F-4D97-AF65-F5344CB8AC3E}">
        <p14:creationId xmlns:p14="http://schemas.microsoft.com/office/powerpoint/2010/main" val="13268895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Colombieres.-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73</a:t>
            </a:fld>
            <a:endParaRPr lang="es-ES" dirty="0"/>
          </a:p>
        </p:txBody>
      </p:sp>
    </p:spTree>
    <p:extLst>
      <p:ext uri="{BB962C8B-B14F-4D97-AF65-F5344CB8AC3E}">
        <p14:creationId xmlns:p14="http://schemas.microsoft.com/office/powerpoint/2010/main" val="38300900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Colombieres.-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74</a:t>
            </a:fld>
            <a:endParaRPr lang="es-ES" dirty="0"/>
          </a:p>
        </p:txBody>
      </p:sp>
    </p:spTree>
    <p:extLst>
      <p:ext uri="{BB962C8B-B14F-4D97-AF65-F5344CB8AC3E}">
        <p14:creationId xmlns:p14="http://schemas.microsoft.com/office/powerpoint/2010/main" val="20246054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des Colombieres.-</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75</a:t>
            </a:fld>
            <a:endParaRPr lang="es-ES" dirty="0"/>
          </a:p>
        </p:txBody>
      </p:sp>
    </p:spTree>
    <p:extLst>
      <p:ext uri="{BB962C8B-B14F-4D97-AF65-F5344CB8AC3E}">
        <p14:creationId xmlns:p14="http://schemas.microsoft.com/office/powerpoint/2010/main" val="31228312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Colombier</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76</a:t>
            </a:fld>
            <a:endParaRPr lang="es-ES" dirty="0"/>
          </a:p>
        </p:txBody>
      </p:sp>
    </p:spTree>
    <p:extLst>
      <p:ext uri="{BB962C8B-B14F-4D97-AF65-F5344CB8AC3E}">
        <p14:creationId xmlns:p14="http://schemas.microsoft.com/office/powerpoint/2010/main" val="37711398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Colombier</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77</a:t>
            </a:fld>
            <a:endParaRPr lang="es-ES" dirty="0"/>
          </a:p>
        </p:txBody>
      </p:sp>
    </p:spTree>
    <p:extLst>
      <p:ext uri="{BB962C8B-B14F-4D97-AF65-F5344CB8AC3E}">
        <p14:creationId xmlns:p14="http://schemas.microsoft.com/office/powerpoint/2010/main" val="26018649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Colombier</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78</a:t>
            </a:fld>
            <a:endParaRPr lang="es-ES" dirty="0"/>
          </a:p>
        </p:txBody>
      </p:sp>
    </p:spTree>
    <p:extLst>
      <p:ext uri="{BB962C8B-B14F-4D97-AF65-F5344CB8AC3E}">
        <p14:creationId xmlns:p14="http://schemas.microsoft.com/office/powerpoint/2010/main" val="39093213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Colombier</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79</a:t>
            </a:fld>
            <a:endParaRPr lang="es-ES" dirty="0"/>
          </a:p>
        </p:txBody>
      </p:sp>
    </p:spTree>
    <p:extLst>
      <p:ext uri="{BB962C8B-B14F-4D97-AF65-F5344CB8AC3E}">
        <p14:creationId xmlns:p14="http://schemas.microsoft.com/office/powerpoint/2010/main" val="30377492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81</a:t>
            </a:fld>
            <a:endParaRPr lang="es-ES" dirty="0"/>
          </a:p>
        </p:txBody>
      </p:sp>
    </p:spTree>
    <p:extLst>
      <p:ext uri="{BB962C8B-B14F-4D97-AF65-F5344CB8AC3E}">
        <p14:creationId xmlns:p14="http://schemas.microsoft.com/office/powerpoint/2010/main" val="42814737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82</a:t>
            </a:fld>
            <a:endParaRPr lang="es-ES" dirty="0"/>
          </a:p>
        </p:txBody>
      </p:sp>
    </p:spTree>
    <p:extLst>
      <p:ext uri="{BB962C8B-B14F-4D97-AF65-F5344CB8AC3E}">
        <p14:creationId xmlns:p14="http://schemas.microsoft.com/office/powerpoint/2010/main" val="20830979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83</a:t>
            </a:fld>
            <a:endParaRPr lang="es-ES" dirty="0"/>
          </a:p>
        </p:txBody>
      </p:sp>
    </p:spTree>
    <p:extLst>
      <p:ext uri="{BB962C8B-B14F-4D97-AF65-F5344CB8AC3E}">
        <p14:creationId xmlns:p14="http://schemas.microsoft.com/office/powerpoint/2010/main" val="37661332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84</a:t>
            </a:fld>
            <a:endParaRPr lang="es-ES" dirty="0"/>
          </a:p>
        </p:txBody>
      </p:sp>
    </p:spTree>
    <p:extLst>
      <p:ext uri="{BB962C8B-B14F-4D97-AF65-F5344CB8AC3E}">
        <p14:creationId xmlns:p14="http://schemas.microsoft.com/office/powerpoint/2010/main" val="30798215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85</a:t>
            </a:fld>
            <a:endParaRPr lang="es-ES" dirty="0"/>
          </a:p>
        </p:txBody>
      </p:sp>
    </p:spTree>
    <p:extLst>
      <p:ext uri="{BB962C8B-B14F-4D97-AF65-F5344CB8AC3E}">
        <p14:creationId xmlns:p14="http://schemas.microsoft.com/office/powerpoint/2010/main" val="39845523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86</a:t>
            </a:fld>
            <a:endParaRPr lang="es-ES" dirty="0"/>
          </a:p>
        </p:txBody>
      </p:sp>
    </p:spTree>
    <p:extLst>
      <p:ext uri="{BB962C8B-B14F-4D97-AF65-F5344CB8AC3E}">
        <p14:creationId xmlns:p14="http://schemas.microsoft.com/office/powerpoint/2010/main" val="28614144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87</a:t>
            </a:fld>
            <a:endParaRPr lang="es-ES" dirty="0"/>
          </a:p>
        </p:txBody>
      </p:sp>
    </p:spTree>
    <p:extLst>
      <p:ext uri="{BB962C8B-B14F-4D97-AF65-F5344CB8AC3E}">
        <p14:creationId xmlns:p14="http://schemas.microsoft.com/office/powerpoint/2010/main" val="122823946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88</a:t>
            </a:fld>
            <a:endParaRPr lang="es-ES" dirty="0"/>
          </a:p>
        </p:txBody>
      </p:sp>
    </p:spTree>
    <p:extLst>
      <p:ext uri="{BB962C8B-B14F-4D97-AF65-F5344CB8AC3E}">
        <p14:creationId xmlns:p14="http://schemas.microsoft.com/office/powerpoint/2010/main" val="3045541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89</a:t>
            </a:fld>
            <a:endParaRPr lang="es-ES" dirty="0"/>
          </a:p>
        </p:txBody>
      </p:sp>
    </p:spTree>
    <p:extLst>
      <p:ext uri="{BB962C8B-B14F-4D97-AF65-F5344CB8AC3E}">
        <p14:creationId xmlns:p14="http://schemas.microsoft.com/office/powerpoint/2010/main" val="22522335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90</a:t>
            </a:fld>
            <a:endParaRPr lang="es-ES" dirty="0"/>
          </a:p>
        </p:txBody>
      </p:sp>
    </p:spTree>
    <p:extLst>
      <p:ext uri="{BB962C8B-B14F-4D97-AF65-F5344CB8AC3E}">
        <p14:creationId xmlns:p14="http://schemas.microsoft.com/office/powerpoint/2010/main" val="341882455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91</a:t>
            </a:fld>
            <a:endParaRPr lang="es-ES" dirty="0"/>
          </a:p>
        </p:txBody>
      </p:sp>
    </p:spTree>
    <p:extLst>
      <p:ext uri="{BB962C8B-B14F-4D97-AF65-F5344CB8AC3E}">
        <p14:creationId xmlns:p14="http://schemas.microsoft.com/office/powerpoint/2010/main" val="30831447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92</a:t>
            </a:fld>
            <a:endParaRPr lang="es-ES" dirty="0"/>
          </a:p>
        </p:txBody>
      </p:sp>
    </p:spTree>
    <p:extLst>
      <p:ext uri="{BB962C8B-B14F-4D97-AF65-F5344CB8AC3E}">
        <p14:creationId xmlns:p14="http://schemas.microsoft.com/office/powerpoint/2010/main" val="19518239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93</a:t>
            </a:fld>
            <a:endParaRPr lang="es-ES" dirty="0"/>
          </a:p>
        </p:txBody>
      </p:sp>
    </p:spTree>
    <p:extLst>
      <p:ext uri="{BB962C8B-B14F-4D97-AF65-F5344CB8AC3E}">
        <p14:creationId xmlns:p14="http://schemas.microsoft.com/office/powerpoint/2010/main" val="37498781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94</a:t>
            </a:fld>
            <a:endParaRPr lang="es-ES" dirty="0"/>
          </a:p>
        </p:txBody>
      </p:sp>
    </p:spTree>
    <p:extLst>
      <p:ext uri="{BB962C8B-B14F-4D97-AF65-F5344CB8AC3E}">
        <p14:creationId xmlns:p14="http://schemas.microsoft.com/office/powerpoint/2010/main" val="44667181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95</a:t>
            </a:fld>
            <a:endParaRPr lang="es-ES" dirty="0"/>
          </a:p>
        </p:txBody>
      </p:sp>
    </p:spTree>
    <p:extLst>
      <p:ext uri="{BB962C8B-B14F-4D97-AF65-F5344CB8AC3E}">
        <p14:creationId xmlns:p14="http://schemas.microsoft.com/office/powerpoint/2010/main" val="27532767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96</a:t>
            </a:fld>
            <a:endParaRPr lang="es-ES" dirty="0"/>
          </a:p>
        </p:txBody>
      </p:sp>
    </p:spTree>
    <p:extLst>
      <p:ext uri="{BB962C8B-B14F-4D97-AF65-F5344CB8AC3E}">
        <p14:creationId xmlns:p14="http://schemas.microsoft.com/office/powerpoint/2010/main" val="42806309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97</a:t>
            </a:fld>
            <a:endParaRPr lang="es-ES" dirty="0"/>
          </a:p>
        </p:txBody>
      </p:sp>
    </p:spTree>
    <p:extLst>
      <p:ext uri="{BB962C8B-B14F-4D97-AF65-F5344CB8AC3E}">
        <p14:creationId xmlns:p14="http://schemas.microsoft.com/office/powerpoint/2010/main" val="33863585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98</a:t>
            </a:fld>
            <a:endParaRPr lang="es-ES" dirty="0"/>
          </a:p>
        </p:txBody>
      </p:sp>
    </p:spTree>
    <p:extLst>
      <p:ext uri="{BB962C8B-B14F-4D97-AF65-F5344CB8AC3E}">
        <p14:creationId xmlns:p14="http://schemas.microsoft.com/office/powerpoint/2010/main" val="352730338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99</a:t>
            </a:fld>
            <a:endParaRPr lang="es-ES" dirty="0"/>
          </a:p>
        </p:txBody>
      </p:sp>
    </p:spTree>
    <p:extLst>
      <p:ext uri="{BB962C8B-B14F-4D97-AF65-F5344CB8AC3E}">
        <p14:creationId xmlns:p14="http://schemas.microsoft.com/office/powerpoint/2010/main" val="423583439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100</a:t>
            </a:fld>
            <a:endParaRPr lang="es-ES" dirty="0"/>
          </a:p>
        </p:txBody>
      </p:sp>
    </p:spTree>
    <p:extLst>
      <p:ext uri="{BB962C8B-B14F-4D97-AF65-F5344CB8AC3E}">
        <p14:creationId xmlns:p14="http://schemas.microsoft.com/office/powerpoint/2010/main" val="146670711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101</a:t>
            </a:fld>
            <a:endParaRPr lang="es-ES" dirty="0"/>
          </a:p>
        </p:txBody>
      </p:sp>
    </p:spTree>
    <p:extLst>
      <p:ext uri="{BB962C8B-B14F-4D97-AF65-F5344CB8AC3E}">
        <p14:creationId xmlns:p14="http://schemas.microsoft.com/office/powerpoint/2010/main" val="4484155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102</a:t>
            </a:fld>
            <a:endParaRPr lang="es-ES" dirty="0"/>
          </a:p>
        </p:txBody>
      </p:sp>
    </p:spTree>
    <p:extLst>
      <p:ext uri="{BB962C8B-B14F-4D97-AF65-F5344CB8AC3E}">
        <p14:creationId xmlns:p14="http://schemas.microsoft.com/office/powerpoint/2010/main" val="255655623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103</a:t>
            </a:fld>
            <a:endParaRPr lang="es-ES" dirty="0"/>
          </a:p>
        </p:txBody>
      </p:sp>
    </p:spTree>
    <p:extLst>
      <p:ext uri="{BB962C8B-B14F-4D97-AF65-F5344CB8AC3E}">
        <p14:creationId xmlns:p14="http://schemas.microsoft.com/office/powerpoint/2010/main" val="30565629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104</a:t>
            </a:fld>
            <a:endParaRPr lang="es-ES" dirty="0"/>
          </a:p>
        </p:txBody>
      </p:sp>
    </p:spTree>
    <p:extLst>
      <p:ext uri="{BB962C8B-B14F-4D97-AF65-F5344CB8AC3E}">
        <p14:creationId xmlns:p14="http://schemas.microsoft.com/office/powerpoint/2010/main" val="237085877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105</a:t>
            </a:fld>
            <a:endParaRPr lang="es-ES" dirty="0"/>
          </a:p>
        </p:txBody>
      </p:sp>
    </p:spTree>
    <p:extLst>
      <p:ext uri="{BB962C8B-B14F-4D97-AF65-F5344CB8AC3E}">
        <p14:creationId xmlns:p14="http://schemas.microsoft.com/office/powerpoint/2010/main" val="398671465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106</a:t>
            </a:fld>
            <a:endParaRPr lang="es-ES" dirty="0"/>
          </a:p>
        </p:txBody>
      </p:sp>
    </p:spTree>
    <p:extLst>
      <p:ext uri="{BB962C8B-B14F-4D97-AF65-F5344CB8AC3E}">
        <p14:creationId xmlns:p14="http://schemas.microsoft.com/office/powerpoint/2010/main" val="106596271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107</a:t>
            </a:fld>
            <a:endParaRPr lang="es-ES" dirty="0"/>
          </a:p>
        </p:txBody>
      </p:sp>
    </p:spTree>
    <p:extLst>
      <p:ext uri="{BB962C8B-B14F-4D97-AF65-F5344CB8AC3E}">
        <p14:creationId xmlns:p14="http://schemas.microsoft.com/office/powerpoint/2010/main" val="31422984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108</a:t>
            </a:fld>
            <a:endParaRPr lang="es-ES" dirty="0"/>
          </a:p>
        </p:txBody>
      </p:sp>
    </p:spTree>
    <p:extLst>
      <p:ext uri="{BB962C8B-B14F-4D97-AF65-F5344CB8AC3E}">
        <p14:creationId xmlns:p14="http://schemas.microsoft.com/office/powerpoint/2010/main" val="339951645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109</a:t>
            </a:fld>
            <a:endParaRPr lang="es-ES" dirty="0"/>
          </a:p>
        </p:txBody>
      </p:sp>
    </p:spTree>
    <p:extLst>
      <p:ext uri="{BB962C8B-B14F-4D97-AF65-F5344CB8AC3E}">
        <p14:creationId xmlns:p14="http://schemas.microsoft.com/office/powerpoint/2010/main" val="154642958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110</a:t>
            </a:fld>
            <a:endParaRPr lang="es-ES" dirty="0"/>
          </a:p>
        </p:txBody>
      </p:sp>
    </p:spTree>
    <p:extLst>
      <p:ext uri="{BB962C8B-B14F-4D97-AF65-F5344CB8AC3E}">
        <p14:creationId xmlns:p14="http://schemas.microsoft.com/office/powerpoint/2010/main" val="139575317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111</a:t>
            </a:fld>
            <a:endParaRPr lang="es-ES" dirty="0"/>
          </a:p>
        </p:txBody>
      </p:sp>
    </p:spTree>
    <p:extLst>
      <p:ext uri="{BB962C8B-B14F-4D97-AF65-F5344CB8AC3E}">
        <p14:creationId xmlns:p14="http://schemas.microsoft.com/office/powerpoint/2010/main" val="339833414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112</a:t>
            </a:fld>
            <a:endParaRPr lang="es-ES" dirty="0"/>
          </a:p>
        </p:txBody>
      </p:sp>
    </p:spTree>
    <p:extLst>
      <p:ext uri="{BB962C8B-B14F-4D97-AF65-F5344CB8AC3E}">
        <p14:creationId xmlns:p14="http://schemas.microsoft.com/office/powerpoint/2010/main" val="314816927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du Pellinec-</a:t>
            </a:r>
          </a:p>
        </p:txBody>
      </p:sp>
      <p:sp>
        <p:nvSpPr>
          <p:cNvPr id="4" name="3 Marcador de número de diapositiva"/>
          <p:cNvSpPr>
            <a:spLocks noGrp="1"/>
          </p:cNvSpPr>
          <p:nvPr>
            <p:ph type="sldNum" sz="quarter" idx="10"/>
          </p:nvPr>
        </p:nvSpPr>
        <p:spPr/>
        <p:txBody>
          <a:bodyPr/>
          <a:lstStyle/>
          <a:p>
            <a:fld id="{E50039A1-684C-4647-8694-D34917C8F471}" type="slidenum">
              <a:rPr lang="es-ES" smtClean="0"/>
              <a:t>113</a:t>
            </a:fld>
            <a:endParaRPr lang="es-ES" dirty="0"/>
          </a:p>
        </p:txBody>
      </p:sp>
    </p:spTree>
    <p:extLst>
      <p:ext uri="{BB962C8B-B14F-4D97-AF65-F5344CB8AC3E}">
        <p14:creationId xmlns:p14="http://schemas.microsoft.com/office/powerpoint/2010/main" val="3166528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696464"/>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696464"/>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8" name="7 Marcador de pie de página"/>
          <p:cNvSpPr>
            <a:spLocks noGrp="1"/>
          </p:cNvSpPr>
          <p:nvPr>
            <p:ph type="ftr" sz="quarter" idx="11"/>
          </p:nvPr>
        </p:nvSpPr>
        <p:spPr/>
        <p:txBody>
          <a:bodyPr/>
          <a:lstStyle/>
          <a:p>
            <a:endParaRPr lang="en-US" dirty="0">
              <a:solidFill>
                <a:srgbClr val="696464"/>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11"/>
          </p:nvPr>
        </p:nvSpPr>
        <p:spPr/>
        <p:txBody>
          <a:bodyPr/>
          <a:lstStyle/>
          <a:p>
            <a:endParaRPr lang="en-US" dirty="0">
              <a:solidFill>
                <a:srgbClr val="696464"/>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696464"/>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b="1"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4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g"/><Relationship Id="rId4" Type="http://schemas.openxmlformats.org/officeDocument/2006/relationships/image" Target="../media/image57.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90.png"/><Relationship Id="rId4" Type="http://schemas.openxmlformats.org/officeDocument/2006/relationships/image" Target="../media/image89.jpg"/></Relationships>
</file>

<file path=ppt/slides/_rels/slide8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0.xml"/><Relationship Id="rId1" Type="http://schemas.openxmlformats.org/officeDocument/2006/relationships/slideLayout" Target="../slideLayouts/slideLayout7.xml"/><Relationship Id="rId5" Type="http://schemas.openxmlformats.org/officeDocument/2006/relationships/image" Target="../media/image109.jpg"/><Relationship Id="rId4" Type="http://schemas.openxmlformats.org/officeDocument/2006/relationships/image" Target="../media/image108.jpg"/></Relationships>
</file>

<file path=ppt/slides/_rels/slide10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67744" y="1340768"/>
            <a:ext cx="6336704" cy="1584176"/>
          </a:xfrm>
        </p:spPr>
        <p:txBody>
          <a:bodyPr>
            <a:noAutofit/>
          </a:bodyPr>
          <a:lstStyle/>
          <a:p>
            <a:r>
              <a:rPr lang="es-ES" sz="3200" dirty="0"/>
              <a:t>EUROPA.-LA VUELTA AL MUNDO EN 885 JARDINES.-JARDINES REMARCABLES DE FRANCIA.-XVII</a:t>
            </a:r>
          </a:p>
        </p:txBody>
      </p:sp>
      <p:sp>
        <p:nvSpPr>
          <p:cNvPr id="3" name="2 Subtítulo"/>
          <p:cNvSpPr>
            <a:spLocks noGrp="1"/>
          </p:cNvSpPr>
          <p:nvPr>
            <p:ph type="subTitle" idx="1"/>
          </p:nvPr>
        </p:nvSpPr>
        <p:spPr>
          <a:xfrm>
            <a:off x="2699792" y="4365104"/>
            <a:ext cx="4896544" cy="1584176"/>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917251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274638"/>
            <a:ext cx="7467600" cy="850106"/>
          </a:xfrm>
        </p:spPr>
        <p:txBody>
          <a:bodyPr/>
          <a:lstStyle/>
          <a:p>
            <a:r>
              <a:rPr lang="fr-FR" dirty="0"/>
              <a:t>Jardin des Plantas de Caen</a:t>
            </a:r>
            <a:endParaRPr lang="es-ES" dirty="0"/>
          </a:p>
        </p:txBody>
      </p:sp>
      <p:sp>
        <p:nvSpPr>
          <p:cNvPr id="5" name="4 Marcador de contenido"/>
          <p:cNvSpPr>
            <a:spLocks noGrp="1"/>
          </p:cNvSpPr>
          <p:nvPr>
            <p:ph sz="quarter" idx="1"/>
          </p:nvPr>
        </p:nvSpPr>
        <p:spPr>
          <a:xfrm>
            <a:off x="457200" y="1268760"/>
            <a:ext cx="7467600" cy="5205192"/>
          </a:xfrm>
        </p:spPr>
        <p:txBody>
          <a:bodyPr>
            <a:normAutofit fontScale="92500"/>
          </a:bodyPr>
          <a:lstStyle/>
          <a:p>
            <a:r>
              <a:rPr lang="es-ES" dirty="0"/>
              <a:t>El Jardín de plantas de Caen en francés: Jardin des Plantes de Caen, es un jardín botánico y arboretum de 36 hectáreas de extensión, localizado al norte del centro de la ciudad de Caen, Francia.</a:t>
            </a:r>
          </a:p>
          <a:p>
            <a:r>
              <a:rPr lang="es-ES" dirty="0"/>
              <a:t>Es miembro de la asociación de Jardines botánicos de Francia y de los países francófonos y Monumento natural desde el 22 de octubre de 1942.</a:t>
            </a:r>
          </a:p>
          <a:p>
            <a:r>
              <a:rPr lang="es-ES" dirty="0"/>
              <a:t>Su código de reconocimiento internacional como institución botánica, así como las siglas de su herbario es CAEN.</a:t>
            </a:r>
          </a:p>
          <a:p>
            <a:r>
              <a:rPr lang="es-ES" dirty="0"/>
              <a:t> Promedio anual de lluvias: 660 mm</a:t>
            </a:r>
          </a:p>
          <a:p>
            <a:r>
              <a:rPr lang="es-ES" dirty="0"/>
              <a:t> Altitud: 18.00 msnm</a:t>
            </a:r>
          </a:p>
          <a:p>
            <a:r>
              <a:rPr lang="es-ES" dirty="0"/>
              <a:t> Área Total bajo cristal: 2500 metros</a:t>
            </a:r>
          </a:p>
          <a:p>
            <a:endParaRPr lang="es-ES" dirty="0"/>
          </a:p>
        </p:txBody>
      </p:sp>
    </p:spTree>
    <p:extLst>
      <p:ext uri="{BB962C8B-B14F-4D97-AF65-F5344CB8AC3E}">
        <p14:creationId xmlns:p14="http://schemas.microsoft.com/office/powerpoint/2010/main" val="664968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5615136"/>
          </a:xfrm>
        </p:spPr>
        <p:txBody>
          <a:bodyPr>
            <a:normAutofit lnSpcReduction="10000"/>
          </a:bodyPr>
          <a:lstStyle/>
          <a:p>
            <a:r>
              <a:rPr lang="es-ES" dirty="0"/>
              <a:t>En 1689, Jean-Baptiste Callard de la Ducquerie, profesor de la facultad de medicina de la Universidad de Caen, reunió algunas plantas en su jardín privado; según su hortus botanicus agri Cadomensis, se podían encontrar 590 especies. Por un edicto real que databa de 1701 se fomentaba el desarrollo de tales jardines, pero la facultad de medicina no se preocupó apenas.</a:t>
            </a:r>
          </a:p>
          <a:p>
            <a:r>
              <a:rPr lang="es-ES" dirty="0"/>
              <a:t>El Instituto botánico. </a:t>
            </a:r>
          </a:p>
          <a:p>
            <a:r>
              <a:rPr lang="es-ES" dirty="0"/>
              <a:t>A partir de 1718, se prosiguió la acción del profesor Callard de la Ducquerie y reforzada por el profesor François Marescot que pudo adquirir en 1736 en nombre de la Universidad un terreno situado cerca de Notre-Dame-des-Champs3</a:t>
            </a:r>
          </a:p>
          <a:p>
            <a:endParaRPr lang="es-ES" dirty="0"/>
          </a:p>
        </p:txBody>
      </p:sp>
    </p:spTree>
    <p:extLst>
      <p:ext uri="{BB962C8B-B14F-4D97-AF65-F5344CB8AC3E}">
        <p14:creationId xmlns:p14="http://schemas.microsoft.com/office/powerpoint/2010/main" val="2042390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55576" y="836712"/>
            <a:ext cx="7272808" cy="5904656"/>
          </a:xfrm>
        </p:spPr>
        <p:txBody>
          <a:bodyPr>
            <a:normAutofit/>
          </a:bodyPr>
          <a:lstStyle/>
          <a:p>
            <a:r>
              <a:rPr lang="es-ES" dirty="0"/>
              <a:t>El Jardín-Bénard, fue acondicionado en una antigua cantera de extracción de piedra de Caen. Sobre este terreno ondulado (18 m de desnivel), gracias a la ayuda de su jefe de cultivos y sucesor en la cátedra de botánica, Noël-Sébastien Blot,contiene unas 3500 plantas. </a:t>
            </a:r>
          </a:p>
          <a:p>
            <a:r>
              <a:rPr lang="es-ES" dirty="0"/>
              <a:t>En 1789, el jardín pasó a manos de la autoridad de la Administración central, luego la del Prefecto.</a:t>
            </a:r>
          </a:p>
          <a:p>
            <a:r>
              <a:rPr lang="es-ES" dirty="0"/>
              <a:t>En 1803, el jardín botánico, hasta entonces jardín de cultivo de plantas para las escuelas de medicina y farmacia, pasó a ser municipal, y se aumentó a 3,5 ha. </a:t>
            </a:r>
          </a:p>
        </p:txBody>
      </p:sp>
    </p:spTree>
    <p:extLst>
      <p:ext uri="{BB962C8B-B14F-4D97-AF65-F5344CB8AC3E}">
        <p14:creationId xmlns:p14="http://schemas.microsoft.com/office/powerpoint/2010/main" val="423479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Diseñado por el arquitecto-paisajista de Caen Dufour, fue fundado por Herment y dirigido más tarde por el profesor Charles-Nicolas Desmoueux; después de su muerte en 1801, sus alumnos hicieron levantar una tumba en su honor exactamente junto a la piedra conmemorativa de Noël-Sébastien Blot, en un macizo de arbustos.</a:t>
            </a:r>
          </a:p>
          <a:p>
            <a:r>
              <a:rPr lang="es-ES" dirty="0"/>
              <a:t>En 1848, 200 obreros demolieron una vieja casa que databa de 1656 y permanecía en el jardín. </a:t>
            </a:r>
          </a:p>
          <a:p>
            <a:r>
              <a:rPr lang="es-ES" dirty="0"/>
              <a:t>Dos grandes invernaderos en madera se construyeron en 1860; destruidos por el fuego en 1869, se reconstruyeron en madera y hierro.</a:t>
            </a:r>
          </a:p>
          <a:p>
            <a:endParaRPr lang="es-ES" dirty="0"/>
          </a:p>
          <a:p>
            <a:endParaRPr lang="es-ES" dirty="0"/>
          </a:p>
        </p:txBody>
      </p:sp>
    </p:spTree>
    <p:extLst>
      <p:ext uri="{BB962C8B-B14F-4D97-AF65-F5344CB8AC3E}">
        <p14:creationId xmlns:p14="http://schemas.microsoft.com/office/powerpoint/2010/main" val="2516599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041976" cy="5904656"/>
          </a:xfrm>
        </p:spPr>
        <p:txBody>
          <a:bodyPr>
            <a:normAutofit/>
          </a:bodyPr>
          <a:lstStyle/>
          <a:p>
            <a:r>
              <a:rPr lang="es-ES" dirty="0"/>
              <a:t>La orangerie, creada en 1835, también se reconstruyó en 1863 después de un incendio. </a:t>
            </a:r>
          </a:p>
          <a:p>
            <a:r>
              <a:rPr lang="es-ES" dirty="0"/>
              <a:t>En 1891 se construyó el instituto botánico. </a:t>
            </a:r>
          </a:p>
          <a:p>
            <a:r>
              <a:rPr lang="es-ES" dirty="0"/>
              <a:t>Los bombardeos de 1944 no respetaron el jardín: se destruyeron los dos invernaderos y la orangerie con todas las especies raras que contenían.</a:t>
            </a:r>
          </a:p>
          <a:p>
            <a:r>
              <a:rPr lang="es-ES" dirty="0"/>
              <a:t> Louis Bouket, entonces director, emprendió la restauración y la reconstrucción de los edificios a excepción de la orangerie.</a:t>
            </a:r>
          </a:p>
          <a:p>
            <a:r>
              <a:rPr lang="es-ES" dirty="0"/>
              <a:t> Se construyeron unos nuevos invernaderos de exposición dedicados a las plantas exóticas en 1988.</a:t>
            </a:r>
          </a:p>
          <a:p>
            <a:endParaRPr lang="es-ES" dirty="0"/>
          </a:p>
        </p:txBody>
      </p:sp>
    </p:spTree>
    <p:extLst>
      <p:ext uri="{BB962C8B-B14F-4D97-AF65-F5344CB8AC3E}">
        <p14:creationId xmlns:p14="http://schemas.microsoft.com/office/powerpoint/2010/main" val="2081430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p:spPr>
      </p:pic>
    </p:spTree>
    <p:extLst>
      <p:ext uri="{BB962C8B-B14F-4D97-AF65-F5344CB8AC3E}">
        <p14:creationId xmlns:p14="http://schemas.microsoft.com/office/powerpoint/2010/main" val="2059454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8344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914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4467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5897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7186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3775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3339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des Sambucs.</a:t>
            </a:r>
          </a:p>
        </p:txBody>
      </p:sp>
      <p:sp>
        <p:nvSpPr>
          <p:cNvPr id="3" name="2 Marcador de contenido"/>
          <p:cNvSpPr>
            <a:spLocks noGrp="1"/>
          </p:cNvSpPr>
          <p:nvPr>
            <p:ph sz="quarter" idx="1"/>
          </p:nvPr>
        </p:nvSpPr>
        <p:spPr>
          <a:xfrm>
            <a:off x="457200" y="1600200"/>
            <a:ext cx="7467600" cy="5141168"/>
          </a:xfrm>
        </p:spPr>
        <p:txBody>
          <a:bodyPr>
            <a:normAutofit/>
          </a:bodyPr>
          <a:lstStyle/>
          <a:p>
            <a:r>
              <a:rPr lang="es-ES" dirty="0"/>
              <a:t>Los Sambucs Jardín nació de un sueño, que combina el turismo con un manejo ecológico escala humana coloca una educación de la creatividad contemporánea suave, invitando al público a participar en el descubrimiento de este mundo vivo. </a:t>
            </a:r>
          </a:p>
          <a:p>
            <a:r>
              <a:rPr lang="es-ES" dirty="0"/>
              <a:t>Este sorprendente terrazas-jardín mientras le contaba una historia donde los jardineros crecen con este paisaje de fantasía donde sauvageonnes deambulan libremente, donde los pastos coquetean con las flores de loto. </a:t>
            </a:r>
          </a:p>
          <a:p>
            <a:r>
              <a:rPr lang="es-ES" dirty="0"/>
              <a:t>Una multitud de estanques, la frescura, la exuberancia en todo el trayecto. </a:t>
            </a:r>
          </a:p>
        </p:txBody>
      </p:sp>
    </p:spTree>
    <p:extLst>
      <p:ext uri="{BB962C8B-B14F-4D97-AF65-F5344CB8AC3E}">
        <p14:creationId xmlns:p14="http://schemas.microsoft.com/office/powerpoint/2010/main" val="2000440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969968" cy="5543128"/>
          </a:xfrm>
        </p:spPr>
        <p:txBody>
          <a:bodyPr/>
          <a:lstStyle/>
          <a:p>
            <a:r>
              <a:rPr lang="es-ES" dirty="0"/>
              <a:t>Bancos siesta con cojines invitan a jóvenes y viejos a soñar libremente observar el jardín zumbido de la vida. </a:t>
            </a:r>
          </a:p>
          <a:p>
            <a:r>
              <a:rPr lang="es-ES" dirty="0"/>
              <a:t>Se trata de un cuidado jardín con su medio ambiente y el bienestar de sus visitantes, facilidad de uso y el intercambio de ideas con sencillez y buen humor por el bien de todos. </a:t>
            </a:r>
          </a:p>
          <a:p>
            <a:r>
              <a:rPr lang="es-ES" dirty="0"/>
              <a:t>El jardín de los Sambucs está abierto a todos . Creador de reuniones, intercambio y préstamo, tratamos de mezclar todos los públicos, construir lazos sociales, cruzar el conocimiento, las ideas, los idiomas y las prácticas. </a:t>
            </a:r>
          </a:p>
        </p:txBody>
      </p:sp>
    </p:spTree>
    <p:extLst>
      <p:ext uri="{BB962C8B-B14F-4D97-AF65-F5344CB8AC3E}">
        <p14:creationId xmlns:p14="http://schemas.microsoft.com/office/powerpoint/2010/main" val="3450374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lstStyle/>
          <a:p>
            <a:r>
              <a:rPr lang="es-ES" dirty="0"/>
              <a:t>Se cuelga en una terraza jardín, la región de Cevennes son así, todo lo que crece aquí está estrechamente relacionado con la piedra.</a:t>
            </a:r>
          </a:p>
          <a:p>
            <a:r>
              <a:rPr lang="es-ES" dirty="0"/>
              <a:t> La mezcla Sambucs en el paisaje circundante, que ofrece una vista de la vieja historia rastrear el fondo del valle a lo largo de los huertos Hérault en la gestión ambiental, además de los cultivos de cebolla dulce en aguas arriba de las montañas Cevennes caseríos, aldeas colgantes, son atractivos del jardín.</a:t>
            </a:r>
          </a:p>
        </p:txBody>
      </p:sp>
    </p:spTree>
    <p:extLst>
      <p:ext uri="{BB962C8B-B14F-4D97-AF65-F5344CB8AC3E}">
        <p14:creationId xmlns:p14="http://schemas.microsoft.com/office/powerpoint/2010/main" val="153321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84"/>
            <a:ext cx="2714625" cy="3895725"/>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899209"/>
            <a:ext cx="2714625" cy="2958791"/>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25" y="0"/>
            <a:ext cx="64293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2059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31485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96536" cy="6741368"/>
          </a:xfrm>
          <a:prstGeom prst="rect">
            <a:avLst/>
          </a:prstGeom>
        </p:spPr>
      </p:pic>
    </p:spTree>
    <p:extLst>
      <p:ext uri="{BB962C8B-B14F-4D97-AF65-F5344CB8AC3E}">
        <p14:creationId xmlns:p14="http://schemas.microsoft.com/office/powerpoint/2010/main" val="2613351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2188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1337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9850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110341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1"/>
            <a:ext cx="9144000" cy="6858000"/>
          </a:xfrm>
          <a:prstGeom prst="rect">
            <a:avLst/>
          </a:prstGeom>
        </p:spPr>
      </p:pic>
    </p:spTree>
    <p:extLst>
      <p:ext uri="{BB962C8B-B14F-4D97-AF65-F5344CB8AC3E}">
        <p14:creationId xmlns:p14="http://schemas.microsoft.com/office/powerpoint/2010/main" val="680700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9804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4861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60212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5103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5227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580411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5244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1558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0"/>
            <a:ext cx="4665258"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1250"/>
            <a:ext cx="4499992" cy="6858000"/>
          </a:xfrm>
          <a:prstGeom prst="rect">
            <a:avLst/>
          </a:prstGeom>
        </p:spPr>
      </p:pic>
    </p:spTree>
    <p:extLst>
      <p:ext uri="{BB962C8B-B14F-4D97-AF65-F5344CB8AC3E}">
        <p14:creationId xmlns:p14="http://schemas.microsoft.com/office/powerpoint/2010/main" val="4033314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0348859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36" y="-13447"/>
            <a:ext cx="5143500" cy="698807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3" y="-13447"/>
            <a:ext cx="4726015" cy="6858000"/>
          </a:xfrm>
          <a:prstGeom prst="rect">
            <a:avLst/>
          </a:prstGeom>
        </p:spPr>
      </p:pic>
    </p:spTree>
    <p:extLst>
      <p:ext uri="{BB962C8B-B14F-4D97-AF65-F5344CB8AC3E}">
        <p14:creationId xmlns:p14="http://schemas.microsoft.com/office/powerpoint/2010/main" val="24604304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60" y="67235"/>
            <a:ext cx="473207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6978" y="-13448"/>
            <a:ext cx="5143500" cy="6858000"/>
          </a:xfrm>
          <a:prstGeom prst="rect">
            <a:avLst/>
          </a:prstGeom>
        </p:spPr>
      </p:pic>
    </p:spTree>
    <p:extLst>
      <p:ext uri="{BB962C8B-B14F-4D97-AF65-F5344CB8AC3E}">
        <p14:creationId xmlns:p14="http://schemas.microsoft.com/office/powerpoint/2010/main" val="30168472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9746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5644"/>
            <a:ext cx="4860032" cy="6858000"/>
          </a:xfrm>
          <a:prstGeom prst="rect">
            <a:avLst/>
          </a:prstGeom>
        </p:spPr>
      </p:pic>
    </p:spTree>
    <p:extLst>
      <p:ext uri="{BB962C8B-B14F-4D97-AF65-F5344CB8AC3E}">
        <p14:creationId xmlns:p14="http://schemas.microsoft.com/office/powerpoint/2010/main" val="676039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56871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27358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34960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3759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2802478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72242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55861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624" y="814387"/>
            <a:ext cx="2619375" cy="17430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01287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788024" cy="33123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3429000"/>
            <a:ext cx="4355976" cy="331236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4" y="0"/>
            <a:ext cx="4355976" cy="3429000"/>
          </a:xfrm>
          <a:prstGeom prst="rect">
            <a:avLst/>
          </a:prstGeom>
        </p:spPr>
      </p:pic>
    </p:spTree>
    <p:extLst>
      <p:ext uri="{BB962C8B-B14F-4D97-AF65-F5344CB8AC3E}">
        <p14:creationId xmlns:p14="http://schemas.microsoft.com/office/powerpoint/2010/main" val="7552453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71515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37552885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3070096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35628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7639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1733090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4294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10758"/>
            <a:ext cx="9505056" cy="7090650"/>
          </a:xfrm>
          <a:prstGeom prst="rect">
            <a:avLst/>
          </a:prstGeom>
        </p:spPr>
      </p:pic>
    </p:spTree>
    <p:extLst>
      <p:ext uri="{BB962C8B-B14F-4D97-AF65-F5344CB8AC3E}">
        <p14:creationId xmlns:p14="http://schemas.microsoft.com/office/powerpoint/2010/main" val="28111433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283968"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29001"/>
            <a:ext cx="4572000"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3968" y="0"/>
            <a:ext cx="4860032" cy="34290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429000"/>
            <a:ext cx="4572000" cy="3429000"/>
          </a:xfrm>
          <a:prstGeom prst="rect">
            <a:avLst/>
          </a:prstGeom>
        </p:spPr>
      </p:pic>
    </p:spTree>
    <p:extLst>
      <p:ext uri="{BB962C8B-B14F-4D97-AF65-F5344CB8AC3E}">
        <p14:creationId xmlns:p14="http://schemas.microsoft.com/office/powerpoint/2010/main" val="3684283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des Songes.</a:t>
            </a:r>
          </a:p>
        </p:txBody>
      </p:sp>
      <p:sp>
        <p:nvSpPr>
          <p:cNvPr id="3" name="2 Marcador de contenido"/>
          <p:cNvSpPr>
            <a:spLocks noGrp="1"/>
          </p:cNvSpPr>
          <p:nvPr>
            <p:ph sz="quarter" idx="1"/>
          </p:nvPr>
        </p:nvSpPr>
        <p:spPr/>
        <p:txBody>
          <a:bodyPr>
            <a:normAutofit/>
          </a:bodyPr>
          <a:lstStyle/>
          <a:p>
            <a:r>
              <a:rPr lang="es-ES" dirty="0"/>
              <a:t>El "Jardín de los Sueños" jardín Inglés en las colinas (1ha, 375m de altitud, 35 años). </a:t>
            </a:r>
          </a:p>
          <a:p>
            <a:r>
              <a:rPr lang="es-ES" dirty="0"/>
              <a:t>Riqueza botánica y paisajística. </a:t>
            </a:r>
          </a:p>
          <a:p>
            <a:r>
              <a:rPr lang="es-ES" dirty="0"/>
              <a:t>Primer premio nacional Bonpland 2011 / SNHF y notable Garden. </a:t>
            </a:r>
          </a:p>
          <a:p>
            <a:r>
              <a:rPr lang="es-ES" dirty="0"/>
              <a:t>Colección de arces. </a:t>
            </a:r>
          </a:p>
          <a:p>
            <a:r>
              <a:rPr lang="es-ES" dirty="0"/>
              <a:t>Entornos y diferentes perspectivas: Toscano, estilo japonés, "Secret Garden" de inspiración medieval, pequeño bosque, estanques y piedras antiguas. </a:t>
            </a:r>
          </a:p>
          <a:p>
            <a:r>
              <a:rPr lang="es-ES" dirty="0"/>
              <a:t>Pollos y patos en libertad. </a:t>
            </a:r>
          </a:p>
          <a:p>
            <a:endParaRPr lang="es-ES" dirty="0"/>
          </a:p>
        </p:txBody>
      </p:sp>
    </p:spTree>
    <p:extLst>
      <p:ext uri="{BB962C8B-B14F-4D97-AF65-F5344CB8AC3E}">
        <p14:creationId xmlns:p14="http://schemas.microsoft.com/office/powerpoint/2010/main" val="5791891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74720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252520" cy="6741368"/>
          </a:xfrm>
          <a:prstGeom prst="rect">
            <a:avLst/>
          </a:prstGeom>
        </p:spPr>
      </p:pic>
    </p:spTree>
    <p:extLst>
      <p:ext uri="{BB962C8B-B14F-4D97-AF65-F5344CB8AC3E}">
        <p14:creationId xmlns:p14="http://schemas.microsoft.com/office/powerpoint/2010/main" val="28591488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01134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24408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49391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50588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40519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50442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48535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17772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6310340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Jardin des Colombieres</a:t>
            </a:r>
          </a:p>
        </p:txBody>
      </p:sp>
      <p:sp>
        <p:nvSpPr>
          <p:cNvPr id="5" name="4 Marcador de contenido"/>
          <p:cNvSpPr>
            <a:spLocks noGrp="1"/>
          </p:cNvSpPr>
          <p:nvPr>
            <p:ph sz="quarter" idx="1"/>
          </p:nvPr>
        </p:nvSpPr>
        <p:spPr/>
        <p:txBody>
          <a:bodyPr/>
          <a:lstStyle/>
          <a:p>
            <a:r>
              <a:rPr lang="es-ES" dirty="0"/>
              <a:t>Situado por sobre la bahía de Menton, al este de la ciudad vieja, los jardines de la mansión fueron diseñados por Ferdinand Bac entre 1919 y 1927. El jardín está compuesto principalmente de especies mediterráneas, folies, esculturas y cerámicas que resaltan la vista panorámica del mar.</a:t>
            </a:r>
          </a:p>
        </p:txBody>
      </p:sp>
    </p:spTree>
    <p:extLst>
      <p:ext uri="{BB962C8B-B14F-4D97-AF65-F5344CB8AC3E}">
        <p14:creationId xmlns:p14="http://schemas.microsoft.com/office/powerpoint/2010/main" val="6158360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61551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16464073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250905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763"/>
            <a:ext cx="9144000" cy="6741368"/>
          </a:xfrm>
          <a:prstGeom prst="rect">
            <a:avLst/>
          </a:prstGeom>
        </p:spPr>
      </p:pic>
    </p:spTree>
    <p:extLst>
      <p:ext uri="{BB962C8B-B14F-4D97-AF65-F5344CB8AC3E}">
        <p14:creationId xmlns:p14="http://schemas.microsoft.com/office/powerpoint/2010/main" val="40739174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09503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65296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25484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41491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64404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55762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du Pellinec</a:t>
            </a:r>
          </a:p>
        </p:txBody>
      </p:sp>
      <p:sp>
        <p:nvSpPr>
          <p:cNvPr id="3" name="2 Marcador de contenido"/>
          <p:cNvSpPr>
            <a:spLocks noGrp="1"/>
          </p:cNvSpPr>
          <p:nvPr>
            <p:ph sz="quarter" idx="1"/>
          </p:nvPr>
        </p:nvSpPr>
        <p:spPr/>
        <p:txBody>
          <a:bodyPr/>
          <a:lstStyle/>
          <a:p>
            <a:r>
              <a:rPr lang="es-ES" dirty="0"/>
              <a:t>En el pueblo de Penvenan,  de Puerto Blanco a 500 por 1 km, girar a la derecha hacia las costas de tojo,  después de 800 m, llegó al frente de una gran puerta de metal, el jardín de Pellinec.</a:t>
            </a:r>
          </a:p>
          <a:p>
            <a:r>
              <a:rPr lang="es-ES" dirty="0"/>
              <a:t>Este nuevo primer jardín tiene una ambición de la armonía en la investigación de la diversidad en el conjunto de colores y gráficos, y la integración en el sitio notable de la cala Pellinec.</a:t>
            </a:r>
          </a:p>
        </p:txBody>
      </p:sp>
    </p:spTree>
    <p:extLst>
      <p:ext uri="{BB962C8B-B14F-4D97-AF65-F5344CB8AC3E}">
        <p14:creationId xmlns:p14="http://schemas.microsoft.com/office/powerpoint/2010/main" val="10725664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34488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85850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2" y="116632"/>
            <a:ext cx="9134288" cy="6858000"/>
          </a:xfrm>
          <a:prstGeom prst="rect">
            <a:avLst/>
          </a:prstGeom>
        </p:spPr>
      </p:pic>
    </p:spTree>
    <p:extLst>
      <p:ext uri="{BB962C8B-B14F-4D97-AF65-F5344CB8AC3E}">
        <p14:creationId xmlns:p14="http://schemas.microsoft.com/office/powerpoint/2010/main" val="578301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37349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117"/>
          <a:stretch/>
        </p:blipFill>
        <p:spPr>
          <a:xfrm>
            <a:off x="0" y="0"/>
            <a:ext cx="9144000" cy="6858000"/>
          </a:xfrm>
          <a:prstGeom prst="rect">
            <a:avLst/>
          </a:prstGeom>
        </p:spPr>
      </p:pic>
    </p:spTree>
    <p:extLst>
      <p:ext uri="{BB962C8B-B14F-4D97-AF65-F5344CB8AC3E}">
        <p14:creationId xmlns:p14="http://schemas.microsoft.com/office/powerpoint/2010/main" val="21408484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4630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1402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 y="0"/>
            <a:ext cx="45339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3429000"/>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984" y="3429000"/>
            <a:ext cx="4716016"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95446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560540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08215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84" y="80682"/>
            <a:ext cx="9124816" cy="6858000"/>
          </a:xfrm>
          <a:prstGeom prst="rect">
            <a:avLst/>
          </a:prstGeom>
        </p:spPr>
      </p:pic>
    </p:spTree>
    <p:extLst>
      <p:ext uri="{BB962C8B-B14F-4D97-AF65-F5344CB8AC3E}">
        <p14:creationId xmlns:p14="http://schemas.microsoft.com/office/powerpoint/2010/main" val="17745237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3181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01819736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10924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043"/>
            <a:ext cx="9144000" cy="6741914"/>
          </a:xfrm>
          <a:prstGeom prst="rect">
            <a:avLst/>
          </a:prstGeom>
        </p:spPr>
      </p:pic>
    </p:spTree>
    <p:extLst>
      <p:ext uri="{BB962C8B-B14F-4D97-AF65-F5344CB8AC3E}">
        <p14:creationId xmlns:p14="http://schemas.microsoft.com/office/powerpoint/2010/main" val="26031422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21"/>
          <a:stretch/>
        </p:blipFill>
        <p:spPr>
          <a:xfrm>
            <a:off x="0" y="0"/>
            <a:ext cx="9144000" cy="6858000"/>
          </a:xfrm>
          <a:prstGeom prst="rect">
            <a:avLst/>
          </a:prstGeom>
        </p:spPr>
      </p:pic>
    </p:spTree>
    <p:extLst>
      <p:ext uri="{BB962C8B-B14F-4D97-AF65-F5344CB8AC3E}">
        <p14:creationId xmlns:p14="http://schemas.microsoft.com/office/powerpoint/2010/main" val="21367949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28" y="67235"/>
            <a:ext cx="9126071" cy="6858000"/>
          </a:xfrm>
          <a:prstGeom prst="rect">
            <a:avLst/>
          </a:prstGeom>
        </p:spPr>
      </p:pic>
    </p:spTree>
    <p:extLst>
      <p:ext uri="{BB962C8B-B14F-4D97-AF65-F5344CB8AC3E}">
        <p14:creationId xmlns:p14="http://schemas.microsoft.com/office/powerpoint/2010/main" val="378813473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801858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93506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912612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8481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42045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350763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32919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88640"/>
            <a:ext cx="4464496" cy="29830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6" y="188640"/>
            <a:ext cx="3744416" cy="291586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520" y="3284984"/>
            <a:ext cx="8640960" cy="3312872"/>
          </a:xfrm>
          <a:prstGeom prst="rect">
            <a:avLst/>
          </a:prstGeom>
        </p:spPr>
      </p:pic>
    </p:spTree>
    <p:extLst>
      <p:ext uri="{BB962C8B-B14F-4D97-AF65-F5344CB8AC3E}">
        <p14:creationId xmlns:p14="http://schemas.microsoft.com/office/powerpoint/2010/main" val="371171641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14313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12872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7786057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7862051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17053803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124729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28066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34191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151</TotalTime>
  <Words>1492</Words>
  <Application>Microsoft Office PowerPoint</Application>
  <PresentationFormat>Presentación en pantalla (4:3)</PresentationFormat>
  <Paragraphs>240</Paragraphs>
  <Slides>113</Slides>
  <Notes>98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113</vt:i4>
      </vt:variant>
    </vt:vector>
  </HeadingPairs>
  <TitlesOfParts>
    <vt:vector size="118" baseType="lpstr">
      <vt:lpstr>Calibri</vt:lpstr>
      <vt:lpstr>Century Schoolbook</vt:lpstr>
      <vt:lpstr>Wingdings</vt:lpstr>
      <vt:lpstr>Wingdings 2</vt:lpstr>
      <vt:lpstr>Mirador</vt:lpstr>
      <vt:lpstr>EUROPA.-LA VUELTA AL MUNDO EN 885 JARDINES.-JARDINES REMARCABLES DE FRANCIA.-XVII</vt:lpstr>
      <vt:lpstr>Jardin des Plantas de Caen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Sambucs.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Songes.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des Colombieres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du Pellinec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REMARCABLES DE FRANCIA.-XVII</dc:title>
  <dc:creator>Josep</dc:creator>
  <cp:lastModifiedBy>Usuario</cp:lastModifiedBy>
  <cp:revision>17</cp:revision>
  <dcterms:created xsi:type="dcterms:W3CDTF">2013-10-16T05:24:28Z</dcterms:created>
  <dcterms:modified xsi:type="dcterms:W3CDTF">2018-03-13T05:26:54Z</dcterms:modified>
</cp:coreProperties>
</file>