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0"/>
  </p:notesMasterIdLst>
  <p:sldIdLst>
    <p:sldId id="258" r:id="rId2"/>
    <p:sldId id="259" r:id="rId3"/>
    <p:sldId id="279" r:id="rId4"/>
    <p:sldId id="268"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385"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70"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71" r:id="rId74"/>
    <p:sldId id="329" r:id="rId75"/>
    <p:sldId id="330" r:id="rId76"/>
    <p:sldId id="331" r:id="rId77"/>
    <p:sldId id="332" r:id="rId78"/>
    <p:sldId id="334" r:id="rId79"/>
    <p:sldId id="335" r:id="rId80"/>
    <p:sldId id="336" r:id="rId81"/>
    <p:sldId id="337" r:id="rId82"/>
    <p:sldId id="338" r:id="rId83"/>
    <p:sldId id="339" r:id="rId84"/>
    <p:sldId id="341" r:id="rId85"/>
    <p:sldId id="387" r:id="rId86"/>
    <p:sldId id="342" r:id="rId87"/>
    <p:sldId id="343" r:id="rId88"/>
    <p:sldId id="344" r:id="rId89"/>
    <p:sldId id="345" r:id="rId90"/>
    <p:sldId id="388" r:id="rId91"/>
    <p:sldId id="346" r:id="rId92"/>
    <p:sldId id="347" r:id="rId93"/>
    <p:sldId id="348" r:id="rId94"/>
    <p:sldId id="349" r:id="rId95"/>
    <p:sldId id="351" r:id="rId96"/>
    <p:sldId id="352" r:id="rId97"/>
    <p:sldId id="354" r:id="rId98"/>
    <p:sldId id="355" r:id="rId99"/>
    <p:sldId id="356" r:id="rId100"/>
    <p:sldId id="357" r:id="rId101"/>
    <p:sldId id="358" r:id="rId102"/>
    <p:sldId id="359" r:id="rId103"/>
    <p:sldId id="360" r:id="rId104"/>
    <p:sldId id="361" r:id="rId105"/>
    <p:sldId id="362" r:id="rId106"/>
    <p:sldId id="363" r:id="rId107"/>
    <p:sldId id="389" r:id="rId108"/>
    <p:sldId id="390" r:id="rId109"/>
    <p:sldId id="391" r:id="rId110"/>
    <p:sldId id="380" r:id="rId111"/>
    <p:sldId id="365" r:id="rId112"/>
    <p:sldId id="364" r:id="rId113"/>
    <p:sldId id="369" r:id="rId114"/>
    <p:sldId id="374" r:id="rId115"/>
    <p:sldId id="366" r:id="rId116"/>
    <p:sldId id="367" r:id="rId117"/>
    <p:sldId id="368" r:id="rId118"/>
    <p:sldId id="372" r:id="rId119"/>
    <p:sldId id="373" r:id="rId120"/>
    <p:sldId id="375" r:id="rId121"/>
    <p:sldId id="376" r:id="rId122"/>
    <p:sldId id="377" r:id="rId123"/>
    <p:sldId id="378" r:id="rId124"/>
    <p:sldId id="379" r:id="rId125"/>
    <p:sldId id="381" r:id="rId126"/>
    <p:sldId id="382" r:id="rId127"/>
    <p:sldId id="383" r:id="rId128"/>
    <p:sldId id="384" r:id="rId1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497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EA5AD9-03B3-483A-9DDB-F100E8B4B1BA}"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122B89-FFA0-45C4-B738-51CFEDC63E1D}" type="slidenum">
              <a:rPr lang="es-ES" smtClean="0"/>
              <a:t>‹Nº›</a:t>
            </a:fld>
            <a:endParaRPr lang="es-ES" dirty="0"/>
          </a:p>
        </p:txBody>
      </p:sp>
    </p:spTree>
    <p:extLst>
      <p:ext uri="{BB962C8B-B14F-4D97-AF65-F5344CB8AC3E}">
        <p14:creationId xmlns:p14="http://schemas.microsoft.com/office/powerpoint/2010/main" val="1961157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3</a:t>
            </a:fld>
            <a:endParaRPr lang="es-ES" dirty="0"/>
          </a:p>
        </p:txBody>
      </p:sp>
    </p:spTree>
    <p:extLst>
      <p:ext uri="{BB962C8B-B14F-4D97-AF65-F5344CB8AC3E}">
        <p14:creationId xmlns:p14="http://schemas.microsoft.com/office/powerpoint/2010/main" val="2848343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4</a:t>
            </a:fld>
            <a:endParaRPr lang="es-ES" dirty="0"/>
          </a:p>
        </p:txBody>
      </p:sp>
    </p:spTree>
    <p:extLst>
      <p:ext uri="{BB962C8B-B14F-4D97-AF65-F5344CB8AC3E}">
        <p14:creationId xmlns:p14="http://schemas.microsoft.com/office/powerpoint/2010/main" val="3172307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5</a:t>
            </a:fld>
            <a:endParaRPr lang="es-ES" dirty="0"/>
          </a:p>
        </p:txBody>
      </p:sp>
    </p:spTree>
    <p:extLst>
      <p:ext uri="{BB962C8B-B14F-4D97-AF65-F5344CB8AC3E}">
        <p14:creationId xmlns:p14="http://schemas.microsoft.com/office/powerpoint/2010/main" val="2720899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6</a:t>
            </a:fld>
            <a:endParaRPr lang="es-ES" dirty="0"/>
          </a:p>
        </p:txBody>
      </p:sp>
    </p:spTree>
    <p:extLst>
      <p:ext uri="{BB962C8B-B14F-4D97-AF65-F5344CB8AC3E}">
        <p14:creationId xmlns:p14="http://schemas.microsoft.com/office/powerpoint/2010/main" val="2194605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7</a:t>
            </a:fld>
            <a:endParaRPr lang="es-ES" dirty="0"/>
          </a:p>
        </p:txBody>
      </p:sp>
    </p:spTree>
    <p:extLst>
      <p:ext uri="{BB962C8B-B14F-4D97-AF65-F5344CB8AC3E}">
        <p14:creationId xmlns:p14="http://schemas.microsoft.com/office/powerpoint/2010/main" val="1063459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8</a:t>
            </a:fld>
            <a:endParaRPr lang="es-ES" dirty="0"/>
          </a:p>
        </p:txBody>
      </p:sp>
    </p:spTree>
    <p:extLst>
      <p:ext uri="{BB962C8B-B14F-4D97-AF65-F5344CB8AC3E}">
        <p14:creationId xmlns:p14="http://schemas.microsoft.com/office/powerpoint/2010/main" val="609819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9</a:t>
            </a:fld>
            <a:endParaRPr lang="es-ES" dirty="0"/>
          </a:p>
        </p:txBody>
      </p:sp>
    </p:spTree>
    <p:extLst>
      <p:ext uri="{BB962C8B-B14F-4D97-AF65-F5344CB8AC3E}">
        <p14:creationId xmlns:p14="http://schemas.microsoft.com/office/powerpoint/2010/main" val="2387903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10</a:t>
            </a:fld>
            <a:endParaRPr lang="es-ES" dirty="0"/>
          </a:p>
        </p:txBody>
      </p:sp>
    </p:spTree>
    <p:extLst>
      <p:ext uri="{BB962C8B-B14F-4D97-AF65-F5344CB8AC3E}">
        <p14:creationId xmlns:p14="http://schemas.microsoft.com/office/powerpoint/2010/main" val="1024152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11</a:t>
            </a:fld>
            <a:endParaRPr lang="es-ES" dirty="0"/>
          </a:p>
        </p:txBody>
      </p:sp>
    </p:spTree>
    <p:extLst>
      <p:ext uri="{BB962C8B-B14F-4D97-AF65-F5344CB8AC3E}">
        <p14:creationId xmlns:p14="http://schemas.microsoft.com/office/powerpoint/2010/main" val="2292414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12</a:t>
            </a:fld>
            <a:endParaRPr lang="es-ES" dirty="0"/>
          </a:p>
        </p:txBody>
      </p:sp>
    </p:spTree>
    <p:extLst>
      <p:ext uri="{BB962C8B-B14F-4D97-AF65-F5344CB8AC3E}">
        <p14:creationId xmlns:p14="http://schemas.microsoft.com/office/powerpoint/2010/main" val="1065689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13</a:t>
            </a:fld>
            <a:endParaRPr lang="es-ES" dirty="0"/>
          </a:p>
        </p:txBody>
      </p:sp>
    </p:spTree>
    <p:extLst>
      <p:ext uri="{BB962C8B-B14F-4D97-AF65-F5344CB8AC3E}">
        <p14:creationId xmlns:p14="http://schemas.microsoft.com/office/powerpoint/2010/main" val="596842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14</a:t>
            </a:fld>
            <a:endParaRPr lang="es-ES" dirty="0"/>
          </a:p>
        </p:txBody>
      </p:sp>
    </p:spTree>
    <p:extLst>
      <p:ext uri="{BB962C8B-B14F-4D97-AF65-F5344CB8AC3E}">
        <p14:creationId xmlns:p14="http://schemas.microsoft.com/office/powerpoint/2010/main" val="1353847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15</a:t>
            </a:fld>
            <a:endParaRPr lang="es-ES" dirty="0"/>
          </a:p>
        </p:txBody>
      </p:sp>
    </p:spTree>
    <p:extLst>
      <p:ext uri="{BB962C8B-B14F-4D97-AF65-F5344CB8AC3E}">
        <p14:creationId xmlns:p14="http://schemas.microsoft.com/office/powerpoint/2010/main" val="39297107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16</a:t>
            </a:fld>
            <a:endParaRPr lang="es-ES" dirty="0"/>
          </a:p>
        </p:txBody>
      </p:sp>
    </p:spTree>
    <p:extLst>
      <p:ext uri="{BB962C8B-B14F-4D97-AF65-F5344CB8AC3E}">
        <p14:creationId xmlns:p14="http://schemas.microsoft.com/office/powerpoint/2010/main" val="36351559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17</a:t>
            </a:fld>
            <a:endParaRPr lang="es-ES" dirty="0"/>
          </a:p>
        </p:txBody>
      </p:sp>
    </p:spTree>
    <p:extLst>
      <p:ext uri="{BB962C8B-B14F-4D97-AF65-F5344CB8AC3E}">
        <p14:creationId xmlns:p14="http://schemas.microsoft.com/office/powerpoint/2010/main" val="31599612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18</a:t>
            </a:fld>
            <a:endParaRPr lang="es-ES" dirty="0"/>
          </a:p>
        </p:txBody>
      </p:sp>
    </p:spTree>
    <p:extLst>
      <p:ext uri="{BB962C8B-B14F-4D97-AF65-F5344CB8AC3E}">
        <p14:creationId xmlns:p14="http://schemas.microsoft.com/office/powerpoint/2010/main" val="603215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19</a:t>
            </a:fld>
            <a:endParaRPr lang="es-ES" dirty="0"/>
          </a:p>
        </p:txBody>
      </p:sp>
    </p:spTree>
    <p:extLst>
      <p:ext uri="{BB962C8B-B14F-4D97-AF65-F5344CB8AC3E}">
        <p14:creationId xmlns:p14="http://schemas.microsoft.com/office/powerpoint/2010/main" val="3257823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20</a:t>
            </a:fld>
            <a:endParaRPr lang="es-ES" dirty="0"/>
          </a:p>
        </p:txBody>
      </p:sp>
    </p:spTree>
    <p:extLst>
      <p:ext uri="{BB962C8B-B14F-4D97-AF65-F5344CB8AC3E}">
        <p14:creationId xmlns:p14="http://schemas.microsoft.com/office/powerpoint/2010/main" val="23818025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21</a:t>
            </a:fld>
            <a:endParaRPr lang="es-ES" dirty="0"/>
          </a:p>
        </p:txBody>
      </p:sp>
    </p:spTree>
    <p:extLst>
      <p:ext uri="{BB962C8B-B14F-4D97-AF65-F5344CB8AC3E}">
        <p14:creationId xmlns:p14="http://schemas.microsoft.com/office/powerpoint/2010/main" val="13243861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22</a:t>
            </a:fld>
            <a:endParaRPr lang="es-ES" dirty="0"/>
          </a:p>
        </p:txBody>
      </p:sp>
    </p:spTree>
    <p:extLst>
      <p:ext uri="{BB962C8B-B14F-4D97-AF65-F5344CB8AC3E}">
        <p14:creationId xmlns:p14="http://schemas.microsoft.com/office/powerpoint/2010/main" val="27160757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23</a:t>
            </a:fld>
            <a:endParaRPr lang="es-ES" dirty="0"/>
          </a:p>
        </p:txBody>
      </p:sp>
    </p:spTree>
    <p:extLst>
      <p:ext uri="{BB962C8B-B14F-4D97-AF65-F5344CB8AC3E}">
        <p14:creationId xmlns:p14="http://schemas.microsoft.com/office/powerpoint/2010/main" val="19670005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25</a:t>
            </a:fld>
            <a:endParaRPr lang="es-ES" dirty="0"/>
          </a:p>
        </p:txBody>
      </p:sp>
    </p:spTree>
    <p:extLst>
      <p:ext uri="{BB962C8B-B14F-4D97-AF65-F5344CB8AC3E}">
        <p14:creationId xmlns:p14="http://schemas.microsoft.com/office/powerpoint/2010/main" val="20986548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26</a:t>
            </a:fld>
            <a:endParaRPr lang="es-ES" dirty="0"/>
          </a:p>
        </p:txBody>
      </p:sp>
    </p:spTree>
    <p:extLst>
      <p:ext uri="{BB962C8B-B14F-4D97-AF65-F5344CB8AC3E}">
        <p14:creationId xmlns:p14="http://schemas.microsoft.com/office/powerpoint/2010/main" val="6957972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Jardin-du-Pre-Catelan</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27</a:t>
            </a:fld>
            <a:endParaRPr lang="es-ES" dirty="0"/>
          </a:p>
        </p:txBody>
      </p:sp>
    </p:spTree>
    <p:extLst>
      <p:ext uri="{BB962C8B-B14F-4D97-AF65-F5344CB8AC3E}">
        <p14:creationId xmlns:p14="http://schemas.microsoft.com/office/powerpoint/2010/main" val="24544115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t>
            </a:r>
            <a:r>
              <a:rPr lang="es-ES" baseline="0" dirty="0"/>
              <a:t> </a:t>
            </a:r>
            <a:r>
              <a:rPr lang="es-ES" dirty="0"/>
              <a:t>Jean Gatumel</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29</a:t>
            </a:fld>
            <a:endParaRPr lang="es-ES" dirty="0"/>
          </a:p>
        </p:txBody>
      </p:sp>
    </p:spTree>
    <p:extLst>
      <p:ext uri="{BB962C8B-B14F-4D97-AF65-F5344CB8AC3E}">
        <p14:creationId xmlns:p14="http://schemas.microsoft.com/office/powerpoint/2010/main" val="31080000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Jean Gatumel</a:t>
            </a:r>
          </a:p>
          <a:p>
            <a:endParaRPr lang="es-ES" dirty="0"/>
          </a:p>
        </p:txBody>
      </p:sp>
      <p:sp>
        <p:nvSpPr>
          <p:cNvPr id="4" name="3 Marcador de número de diapositiva"/>
          <p:cNvSpPr>
            <a:spLocks noGrp="1"/>
          </p:cNvSpPr>
          <p:nvPr>
            <p:ph type="sldNum" sz="quarter" idx="10"/>
          </p:nvPr>
        </p:nvSpPr>
        <p:spPr/>
        <p:txBody>
          <a:bodyPr/>
          <a:lstStyle/>
          <a:p>
            <a:fld id="{9B122B89-FFA0-45C4-B738-51CFEDC63E1D}" type="slidenum">
              <a:rPr lang="es-ES" smtClean="0"/>
              <a:t>30</a:t>
            </a:fld>
            <a:endParaRPr lang="es-ES" dirty="0"/>
          </a:p>
        </p:txBody>
      </p:sp>
    </p:spTree>
    <p:extLst>
      <p:ext uri="{BB962C8B-B14F-4D97-AF65-F5344CB8AC3E}">
        <p14:creationId xmlns:p14="http://schemas.microsoft.com/office/powerpoint/2010/main" val="1164287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Jean Gatumel</a:t>
            </a:r>
          </a:p>
          <a:p>
            <a:endParaRPr lang="es-ES" dirty="0"/>
          </a:p>
        </p:txBody>
      </p:sp>
      <p:sp>
        <p:nvSpPr>
          <p:cNvPr id="4" name="3 Marcador de número de diapositiva"/>
          <p:cNvSpPr>
            <a:spLocks noGrp="1"/>
          </p:cNvSpPr>
          <p:nvPr>
            <p:ph type="sldNum" sz="quarter" idx="10"/>
          </p:nvPr>
        </p:nvSpPr>
        <p:spPr/>
        <p:txBody>
          <a:bodyPr/>
          <a:lstStyle/>
          <a:p>
            <a:fld id="{9B122B89-FFA0-45C4-B738-51CFEDC63E1D}" type="slidenum">
              <a:rPr lang="es-ES" smtClean="0"/>
              <a:t>31</a:t>
            </a:fld>
            <a:endParaRPr lang="es-ES" dirty="0"/>
          </a:p>
        </p:txBody>
      </p:sp>
    </p:spTree>
    <p:extLst>
      <p:ext uri="{BB962C8B-B14F-4D97-AF65-F5344CB8AC3E}">
        <p14:creationId xmlns:p14="http://schemas.microsoft.com/office/powerpoint/2010/main" val="13869937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Jean Gatumel</a:t>
            </a:r>
          </a:p>
          <a:p>
            <a:endParaRPr lang="es-ES" dirty="0"/>
          </a:p>
        </p:txBody>
      </p:sp>
      <p:sp>
        <p:nvSpPr>
          <p:cNvPr id="4" name="3 Marcador de número de diapositiva"/>
          <p:cNvSpPr>
            <a:spLocks noGrp="1"/>
          </p:cNvSpPr>
          <p:nvPr>
            <p:ph type="sldNum" sz="quarter" idx="10"/>
          </p:nvPr>
        </p:nvSpPr>
        <p:spPr/>
        <p:txBody>
          <a:bodyPr/>
          <a:lstStyle/>
          <a:p>
            <a:fld id="{9B122B89-FFA0-45C4-B738-51CFEDC63E1D}" type="slidenum">
              <a:rPr lang="es-ES" smtClean="0"/>
              <a:t>32</a:t>
            </a:fld>
            <a:endParaRPr lang="es-ES" dirty="0"/>
          </a:p>
        </p:txBody>
      </p:sp>
    </p:spTree>
    <p:extLst>
      <p:ext uri="{BB962C8B-B14F-4D97-AF65-F5344CB8AC3E}">
        <p14:creationId xmlns:p14="http://schemas.microsoft.com/office/powerpoint/2010/main" val="7860285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Jean Gatumel</a:t>
            </a:r>
          </a:p>
          <a:p>
            <a:endParaRPr lang="es-ES" dirty="0"/>
          </a:p>
        </p:txBody>
      </p:sp>
      <p:sp>
        <p:nvSpPr>
          <p:cNvPr id="4" name="3 Marcador de número de diapositiva"/>
          <p:cNvSpPr>
            <a:spLocks noGrp="1"/>
          </p:cNvSpPr>
          <p:nvPr>
            <p:ph type="sldNum" sz="quarter" idx="10"/>
          </p:nvPr>
        </p:nvSpPr>
        <p:spPr/>
        <p:txBody>
          <a:bodyPr/>
          <a:lstStyle/>
          <a:p>
            <a:fld id="{9B122B89-FFA0-45C4-B738-51CFEDC63E1D}" type="slidenum">
              <a:rPr lang="es-ES" smtClean="0"/>
              <a:t>33</a:t>
            </a:fld>
            <a:endParaRPr lang="es-ES" dirty="0"/>
          </a:p>
        </p:txBody>
      </p:sp>
    </p:spTree>
    <p:extLst>
      <p:ext uri="{BB962C8B-B14F-4D97-AF65-F5344CB8AC3E}">
        <p14:creationId xmlns:p14="http://schemas.microsoft.com/office/powerpoint/2010/main" val="12698561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Jean Gatumel</a:t>
            </a:r>
          </a:p>
          <a:p>
            <a:endParaRPr lang="es-ES" dirty="0"/>
          </a:p>
        </p:txBody>
      </p:sp>
      <p:sp>
        <p:nvSpPr>
          <p:cNvPr id="4" name="3 Marcador de número de diapositiva"/>
          <p:cNvSpPr>
            <a:spLocks noGrp="1"/>
          </p:cNvSpPr>
          <p:nvPr>
            <p:ph type="sldNum" sz="quarter" idx="10"/>
          </p:nvPr>
        </p:nvSpPr>
        <p:spPr/>
        <p:txBody>
          <a:bodyPr/>
          <a:lstStyle/>
          <a:p>
            <a:fld id="{9B122B89-FFA0-45C4-B738-51CFEDC63E1D}" type="slidenum">
              <a:rPr lang="es-ES" smtClean="0"/>
              <a:t>34</a:t>
            </a:fld>
            <a:endParaRPr lang="es-ES" dirty="0"/>
          </a:p>
        </p:txBody>
      </p:sp>
    </p:spTree>
    <p:extLst>
      <p:ext uri="{BB962C8B-B14F-4D97-AF65-F5344CB8AC3E}">
        <p14:creationId xmlns:p14="http://schemas.microsoft.com/office/powerpoint/2010/main" val="26371254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Jean Gatumel</a:t>
            </a:r>
          </a:p>
          <a:p>
            <a:endParaRPr lang="es-ES" dirty="0"/>
          </a:p>
        </p:txBody>
      </p:sp>
      <p:sp>
        <p:nvSpPr>
          <p:cNvPr id="4" name="3 Marcador de número de diapositiva"/>
          <p:cNvSpPr>
            <a:spLocks noGrp="1"/>
          </p:cNvSpPr>
          <p:nvPr>
            <p:ph type="sldNum" sz="quarter" idx="10"/>
          </p:nvPr>
        </p:nvSpPr>
        <p:spPr/>
        <p:txBody>
          <a:bodyPr/>
          <a:lstStyle/>
          <a:p>
            <a:fld id="{9B122B89-FFA0-45C4-B738-51CFEDC63E1D}" type="slidenum">
              <a:rPr lang="es-ES" smtClean="0"/>
              <a:t>35</a:t>
            </a:fld>
            <a:endParaRPr lang="es-ES" dirty="0"/>
          </a:p>
        </p:txBody>
      </p:sp>
    </p:spTree>
    <p:extLst>
      <p:ext uri="{BB962C8B-B14F-4D97-AF65-F5344CB8AC3E}">
        <p14:creationId xmlns:p14="http://schemas.microsoft.com/office/powerpoint/2010/main" val="3171067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Jean Gatumel</a:t>
            </a:r>
          </a:p>
          <a:p>
            <a:endParaRPr lang="es-ES" dirty="0"/>
          </a:p>
        </p:txBody>
      </p:sp>
      <p:sp>
        <p:nvSpPr>
          <p:cNvPr id="4" name="3 Marcador de número de diapositiva"/>
          <p:cNvSpPr>
            <a:spLocks noGrp="1"/>
          </p:cNvSpPr>
          <p:nvPr>
            <p:ph type="sldNum" sz="quarter" idx="10"/>
          </p:nvPr>
        </p:nvSpPr>
        <p:spPr/>
        <p:txBody>
          <a:bodyPr/>
          <a:lstStyle/>
          <a:p>
            <a:fld id="{9B122B89-FFA0-45C4-B738-51CFEDC63E1D}" type="slidenum">
              <a:rPr lang="es-ES" smtClean="0"/>
              <a:t>36</a:t>
            </a:fld>
            <a:endParaRPr lang="es-ES" dirty="0"/>
          </a:p>
        </p:txBody>
      </p:sp>
    </p:spTree>
    <p:extLst>
      <p:ext uri="{BB962C8B-B14F-4D97-AF65-F5344CB8AC3E}">
        <p14:creationId xmlns:p14="http://schemas.microsoft.com/office/powerpoint/2010/main" val="33832631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Jean Gatumel</a:t>
            </a:r>
          </a:p>
          <a:p>
            <a:endParaRPr lang="es-ES" dirty="0"/>
          </a:p>
        </p:txBody>
      </p:sp>
      <p:sp>
        <p:nvSpPr>
          <p:cNvPr id="4" name="3 Marcador de número de diapositiva"/>
          <p:cNvSpPr>
            <a:spLocks noGrp="1"/>
          </p:cNvSpPr>
          <p:nvPr>
            <p:ph type="sldNum" sz="quarter" idx="10"/>
          </p:nvPr>
        </p:nvSpPr>
        <p:spPr/>
        <p:txBody>
          <a:bodyPr/>
          <a:lstStyle/>
          <a:p>
            <a:fld id="{9B122B89-FFA0-45C4-B738-51CFEDC63E1D}" type="slidenum">
              <a:rPr lang="es-ES" smtClean="0"/>
              <a:t>37</a:t>
            </a:fld>
            <a:endParaRPr lang="es-ES" dirty="0"/>
          </a:p>
        </p:txBody>
      </p:sp>
    </p:spTree>
    <p:extLst>
      <p:ext uri="{BB962C8B-B14F-4D97-AF65-F5344CB8AC3E}">
        <p14:creationId xmlns:p14="http://schemas.microsoft.com/office/powerpoint/2010/main" val="18455065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Jean Gatumel</a:t>
            </a:r>
          </a:p>
          <a:p>
            <a:endParaRPr lang="es-ES" dirty="0"/>
          </a:p>
        </p:txBody>
      </p:sp>
      <p:sp>
        <p:nvSpPr>
          <p:cNvPr id="4" name="3 Marcador de número de diapositiva"/>
          <p:cNvSpPr>
            <a:spLocks noGrp="1"/>
          </p:cNvSpPr>
          <p:nvPr>
            <p:ph type="sldNum" sz="quarter" idx="10"/>
          </p:nvPr>
        </p:nvSpPr>
        <p:spPr/>
        <p:txBody>
          <a:bodyPr/>
          <a:lstStyle/>
          <a:p>
            <a:fld id="{9B122B89-FFA0-45C4-B738-51CFEDC63E1D}" type="slidenum">
              <a:rPr lang="es-ES" smtClean="0"/>
              <a:t>38</a:t>
            </a:fld>
            <a:endParaRPr lang="es-ES" dirty="0"/>
          </a:p>
        </p:txBody>
      </p:sp>
    </p:spTree>
    <p:extLst>
      <p:ext uri="{BB962C8B-B14F-4D97-AF65-F5344CB8AC3E}">
        <p14:creationId xmlns:p14="http://schemas.microsoft.com/office/powerpoint/2010/main" val="9319783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Jean Gatumel</a:t>
            </a:r>
          </a:p>
          <a:p>
            <a:endParaRPr lang="es-ES" dirty="0"/>
          </a:p>
        </p:txBody>
      </p:sp>
      <p:sp>
        <p:nvSpPr>
          <p:cNvPr id="4" name="3 Marcador de número de diapositiva"/>
          <p:cNvSpPr>
            <a:spLocks noGrp="1"/>
          </p:cNvSpPr>
          <p:nvPr>
            <p:ph type="sldNum" sz="quarter" idx="10"/>
          </p:nvPr>
        </p:nvSpPr>
        <p:spPr/>
        <p:txBody>
          <a:bodyPr/>
          <a:lstStyle/>
          <a:p>
            <a:fld id="{9B122B89-FFA0-45C4-B738-51CFEDC63E1D}" type="slidenum">
              <a:rPr lang="es-ES" smtClean="0"/>
              <a:t>39</a:t>
            </a:fld>
            <a:endParaRPr lang="es-ES" dirty="0"/>
          </a:p>
        </p:txBody>
      </p:sp>
    </p:spTree>
    <p:extLst>
      <p:ext uri="{BB962C8B-B14F-4D97-AF65-F5344CB8AC3E}">
        <p14:creationId xmlns:p14="http://schemas.microsoft.com/office/powerpoint/2010/main" val="22386273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d´Albertas.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42</a:t>
            </a:fld>
            <a:endParaRPr lang="es-ES" dirty="0"/>
          </a:p>
        </p:txBody>
      </p:sp>
    </p:spTree>
    <p:extLst>
      <p:ext uri="{BB962C8B-B14F-4D97-AF65-F5344CB8AC3E}">
        <p14:creationId xmlns:p14="http://schemas.microsoft.com/office/powerpoint/2010/main" val="10815852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d´Albertas.</a:t>
            </a:r>
          </a:p>
          <a:p>
            <a:endParaRPr lang="es-ES" dirty="0"/>
          </a:p>
        </p:txBody>
      </p:sp>
      <p:sp>
        <p:nvSpPr>
          <p:cNvPr id="4" name="3 Marcador de número de diapositiva"/>
          <p:cNvSpPr>
            <a:spLocks noGrp="1"/>
          </p:cNvSpPr>
          <p:nvPr>
            <p:ph type="sldNum" sz="quarter" idx="10"/>
          </p:nvPr>
        </p:nvSpPr>
        <p:spPr/>
        <p:txBody>
          <a:bodyPr/>
          <a:lstStyle/>
          <a:p>
            <a:fld id="{9B122B89-FFA0-45C4-B738-51CFEDC63E1D}" type="slidenum">
              <a:rPr lang="es-ES" smtClean="0"/>
              <a:t>43</a:t>
            </a:fld>
            <a:endParaRPr lang="es-ES" dirty="0"/>
          </a:p>
        </p:txBody>
      </p:sp>
    </p:spTree>
    <p:extLst>
      <p:ext uri="{BB962C8B-B14F-4D97-AF65-F5344CB8AC3E}">
        <p14:creationId xmlns:p14="http://schemas.microsoft.com/office/powerpoint/2010/main" val="16926602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d´Albertas.</a:t>
            </a:r>
          </a:p>
          <a:p>
            <a:endParaRPr lang="es-ES" dirty="0"/>
          </a:p>
        </p:txBody>
      </p:sp>
      <p:sp>
        <p:nvSpPr>
          <p:cNvPr id="4" name="3 Marcador de número de diapositiva"/>
          <p:cNvSpPr>
            <a:spLocks noGrp="1"/>
          </p:cNvSpPr>
          <p:nvPr>
            <p:ph type="sldNum" sz="quarter" idx="10"/>
          </p:nvPr>
        </p:nvSpPr>
        <p:spPr/>
        <p:txBody>
          <a:bodyPr/>
          <a:lstStyle/>
          <a:p>
            <a:fld id="{9B122B89-FFA0-45C4-B738-51CFEDC63E1D}" type="slidenum">
              <a:rPr lang="es-ES" smtClean="0"/>
              <a:t>44</a:t>
            </a:fld>
            <a:endParaRPr lang="es-ES" dirty="0"/>
          </a:p>
        </p:txBody>
      </p:sp>
    </p:spTree>
    <p:extLst>
      <p:ext uri="{BB962C8B-B14F-4D97-AF65-F5344CB8AC3E}">
        <p14:creationId xmlns:p14="http://schemas.microsoft.com/office/powerpoint/2010/main" val="15663479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d´Albertas.</a:t>
            </a:r>
          </a:p>
          <a:p>
            <a:endParaRPr lang="es-ES" dirty="0"/>
          </a:p>
        </p:txBody>
      </p:sp>
      <p:sp>
        <p:nvSpPr>
          <p:cNvPr id="4" name="3 Marcador de número de diapositiva"/>
          <p:cNvSpPr>
            <a:spLocks noGrp="1"/>
          </p:cNvSpPr>
          <p:nvPr>
            <p:ph type="sldNum" sz="quarter" idx="10"/>
          </p:nvPr>
        </p:nvSpPr>
        <p:spPr/>
        <p:txBody>
          <a:bodyPr/>
          <a:lstStyle/>
          <a:p>
            <a:fld id="{9B122B89-FFA0-45C4-B738-51CFEDC63E1D}" type="slidenum">
              <a:rPr lang="es-ES" smtClean="0"/>
              <a:t>45</a:t>
            </a:fld>
            <a:endParaRPr lang="es-ES" dirty="0"/>
          </a:p>
        </p:txBody>
      </p:sp>
    </p:spTree>
    <p:extLst>
      <p:ext uri="{BB962C8B-B14F-4D97-AF65-F5344CB8AC3E}">
        <p14:creationId xmlns:p14="http://schemas.microsoft.com/office/powerpoint/2010/main" val="20778326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d´Albertas.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46</a:t>
            </a:fld>
            <a:endParaRPr lang="es-ES" dirty="0"/>
          </a:p>
        </p:txBody>
      </p:sp>
    </p:spTree>
    <p:extLst>
      <p:ext uri="{BB962C8B-B14F-4D97-AF65-F5344CB8AC3E}">
        <p14:creationId xmlns:p14="http://schemas.microsoft.com/office/powerpoint/2010/main" val="41692725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d´Albertas.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47</a:t>
            </a:fld>
            <a:endParaRPr lang="es-ES" dirty="0"/>
          </a:p>
        </p:txBody>
      </p:sp>
    </p:spTree>
    <p:extLst>
      <p:ext uri="{BB962C8B-B14F-4D97-AF65-F5344CB8AC3E}">
        <p14:creationId xmlns:p14="http://schemas.microsoft.com/office/powerpoint/2010/main" val="38840599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d´Albertas.</a:t>
            </a:r>
          </a:p>
          <a:p>
            <a:endParaRPr lang="es-ES" dirty="0"/>
          </a:p>
        </p:txBody>
      </p:sp>
      <p:sp>
        <p:nvSpPr>
          <p:cNvPr id="4" name="3 Marcador de número de diapositiva"/>
          <p:cNvSpPr>
            <a:spLocks noGrp="1"/>
          </p:cNvSpPr>
          <p:nvPr>
            <p:ph type="sldNum" sz="quarter" idx="10"/>
          </p:nvPr>
        </p:nvSpPr>
        <p:spPr/>
        <p:txBody>
          <a:bodyPr/>
          <a:lstStyle/>
          <a:p>
            <a:fld id="{9B122B89-FFA0-45C4-B738-51CFEDC63E1D}" type="slidenum">
              <a:rPr lang="es-ES" smtClean="0"/>
              <a:t>48</a:t>
            </a:fld>
            <a:endParaRPr lang="es-ES" dirty="0"/>
          </a:p>
        </p:txBody>
      </p:sp>
    </p:spTree>
    <p:extLst>
      <p:ext uri="{BB962C8B-B14F-4D97-AF65-F5344CB8AC3E}">
        <p14:creationId xmlns:p14="http://schemas.microsoft.com/office/powerpoint/2010/main" val="13240225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d´Albertas.</a:t>
            </a:r>
          </a:p>
          <a:p>
            <a:endParaRPr lang="es-ES" dirty="0"/>
          </a:p>
        </p:txBody>
      </p:sp>
      <p:sp>
        <p:nvSpPr>
          <p:cNvPr id="4" name="3 Marcador de número de diapositiva"/>
          <p:cNvSpPr>
            <a:spLocks noGrp="1"/>
          </p:cNvSpPr>
          <p:nvPr>
            <p:ph type="sldNum" sz="quarter" idx="10"/>
          </p:nvPr>
        </p:nvSpPr>
        <p:spPr/>
        <p:txBody>
          <a:bodyPr/>
          <a:lstStyle/>
          <a:p>
            <a:fld id="{9B122B89-FFA0-45C4-B738-51CFEDC63E1D}" type="slidenum">
              <a:rPr lang="es-ES" smtClean="0"/>
              <a:t>49</a:t>
            </a:fld>
            <a:endParaRPr lang="es-ES" dirty="0"/>
          </a:p>
        </p:txBody>
      </p:sp>
    </p:spTree>
    <p:extLst>
      <p:ext uri="{BB962C8B-B14F-4D97-AF65-F5344CB8AC3E}">
        <p14:creationId xmlns:p14="http://schemas.microsoft.com/office/powerpoint/2010/main" val="30159104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d´Albertas.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50</a:t>
            </a:fld>
            <a:endParaRPr lang="es-ES" dirty="0"/>
          </a:p>
        </p:txBody>
      </p:sp>
    </p:spTree>
    <p:extLst>
      <p:ext uri="{BB962C8B-B14F-4D97-AF65-F5344CB8AC3E}">
        <p14:creationId xmlns:p14="http://schemas.microsoft.com/office/powerpoint/2010/main" val="8288469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d´Albertas.</a:t>
            </a:r>
          </a:p>
          <a:p>
            <a:endParaRPr lang="es-ES" dirty="0"/>
          </a:p>
        </p:txBody>
      </p:sp>
      <p:sp>
        <p:nvSpPr>
          <p:cNvPr id="4" name="3 Marcador de número de diapositiva"/>
          <p:cNvSpPr>
            <a:spLocks noGrp="1"/>
          </p:cNvSpPr>
          <p:nvPr>
            <p:ph type="sldNum" sz="quarter" idx="10"/>
          </p:nvPr>
        </p:nvSpPr>
        <p:spPr/>
        <p:txBody>
          <a:bodyPr/>
          <a:lstStyle/>
          <a:p>
            <a:fld id="{9B122B89-FFA0-45C4-B738-51CFEDC63E1D}" type="slidenum">
              <a:rPr lang="es-ES" smtClean="0"/>
              <a:t>52</a:t>
            </a:fld>
            <a:endParaRPr lang="es-ES" dirty="0"/>
          </a:p>
        </p:txBody>
      </p:sp>
    </p:spTree>
    <p:extLst>
      <p:ext uri="{BB962C8B-B14F-4D97-AF65-F5344CB8AC3E}">
        <p14:creationId xmlns:p14="http://schemas.microsoft.com/office/powerpoint/2010/main" val="35876097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d´Albertas.</a:t>
            </a:r>
          </a:p>
          <a:p>
            <a:endParaRPr lang="es-ES" dirty="0"/>
          </a:p>
        </p:txBody>
      </p:sp>
      <p:sp>
        <p:nvSpPr>
          <p:cNvPr id="4" name="3 Marcador de número de diapositiva"/>
          <p:cNvSpPr>
            <a:spLocks noGrp="1"/>
          </p:cNvSpPr>
          <p:nvPr>
            <p:ph type="sldNum" sz="quarter" idx="10"/>
          </p:nvPr>
        </p:nvSpPr>
        <p:spPr/>
        <p:txBody>
          <a:bodyPr/>
          <a:lstStyle/>
          <a:p>
            <a:fld id="{9B122B89-FFA0-45C4-B738-51CFEDC63E1D}" type="slidenum">
              <a:rPr lang="es-ES" smtClean="0"/>
              <a:t>53</a:t>
            </a:fld>
            <a:endParaRPr lang="es-ES" dirty="0"/>
          </a:p>
        </p:txBody>
      </p:sp>
    </p:spTree>
    <p:extLst>
      <p:ext uri="{BB962C8B-B14F-4D97-AF65-F5344CB8AC3E}">
        <p14:creationId xmlns:p14="http://schemas.microsoft.com/office/powerpoint/2010/main" val="35013247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d´Albertas.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54</a:t>
            </a:fld>
            <a:endParaRPr lang="es-ES" dirty="0"/>
          </a:p>
        </p:txBody>
      </p:sp>
    </p:spTree>
    <p:extLst>
      <p:ext uri="{BB962C8B-B14F-4D97-AF65-F5344CB8AC3E}">
        <p14:creationId xmlns:p14="http://schemas.microsoft.com/office/powerpoint/2010/main" val="16344634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d´Albertas.</a:t>
            </a:r>
          </a:p>
          <a:p>
            <a:endParaRPr lang="es-ES" dirty="0"/>
          </a:p>
        </p:txBody>
      </p:sp>
      <p:sp>
        <p:nvSpPr>
          <p:cNvPr id="4" name="3 Marcador de número de diapositiva"/>
          <p:cNvSpPr>
            <a:spLocks noGrp="1"/>
          </p:cNvSpPr>
          <p:nvPr>
            <p:ph type="sldNum" sz="quarter" idx="10"/>
          </p:nvPr>
        </p:nvSpPr>
        <p:spPr/>
        <p:txBody>
          <a:bodyPr/>
          <a:lstStyle/>
          <a:p>
            <a:fld id="{9B122B89-FFA0-45C4-B738-51CFEDC63E1D}" type="slidenum">
              <a:rPr lang="es-ES" smtClean="0"/>
              <a:t>55</a:t>
            </a:fld>
            <a:endParaRPr lang="es-ES" dirty="0"/>
          </a:p>
        </p:txBody>
      </p:sp>
    </p:spTree>
    <p:extLst>
      <p:ext uri="{BB962C8B-B14F-4D97-AF65-F5344CB8AC3E}">
        <p14:creationId xmlns:p14="http://schemas.microsoft.com/office/powerpoint/2010/main" val="26925303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d´Albertas.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56</a:t>
            </a:fld>
            <a:endParaRPr lang="es-ES" dirty="0"/>
          </a:p>
        </p:txBody>
      </p:sp>
    </p:spTree>
    <p:extLst>
      <p:ext uri="{BB962C8B-B14F-4D97-AF65-F5344CB8AC3E}">
        <p14:creationId xmlns:p14="http://schemas.microsoft.com/office/powerpoint/2010/main" val="980674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58</a:t>
            </a:fld>
            <a:endParaRPr lang="es-ES" dirty="0"/>
          </a:p>
        </p:txBody>
      </p:sp>
    </p:spTree>
    <p:extLst>
      <p:ext uri="{BB962C8B-B14F-4D97-AF65-F5344CB8AC3E}">
        <p14:creationId xmlns:p14="http://schemas.microsoft.com/office/powerpoint/2010/main" val="131815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59</a:t>
            </a:fld>
            <a:endParaRPr lang="es-ES" dirty="0"/>
          </a:p>
        </p:txBody>
      </p:sp>
    </p:spTree>
    <p:extLst>
      <p:ext uri="{BB962C8B-B14F-4D97-AF65-F5344CB8AC3E}">
        <p14:creationId xmlns:p14="http://schemas.microsoft.com/office/powerpoint/2010/main" val="24013212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60</a:t>
            </a:fld>
            <a:endParaRPr lang="es-ES" dirty="0"/>
          </a:p>
        </p:txBody>
      </p:sp>
    </p:spTree>
    <p:extLst>
      <p:ext uri="{BB962C8B-B14F-4D97-AF65-F5344CB8AC3E}">
        <p14:creationId xmlns:p14="http://schemas.microsoft.com/office/powerpoint/2010/main" val="39691338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61</a:t>
            </a:fld>
            <a:endParaRPr lang="es-ES" dirty="0"/>
          </a:p>
        </p:txBody>
      </p:sp>
    </p:spTree>
    <p:extLst>
      <p:ext uri="{BB962C8B-B14F-4D97-AF65-F5344CB8AC3E}">
        <p14:creationId xmlns:p14="http://schemas.microsoft.com/office/powerpoint/2010/main" val="21085715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62</a:t>
            </a:fld>
            <a:endParaRPr lang="es-ES" dirty="0"/>
          </a:p>
        </p:txBody>
      </p:sp>
    </p:spTree>
    <p:extLst>
      <p:ext uri="{BB962C8B-B14F-4D97-AF65-F5344CB8AC3E}">
        <p14:creationId xmlns:p14="http://schemas.microsoft.com/office/powerpoint/2010/main" val="232652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63</a:t>
            </a:fld>
            <a:endParaRPr lang="es-ES" dirty="0"/>
          </a:p>
        </p:txBody>
      </p:sp>
    </p:spTree>
    <p:extLst>
      <p:ext uri="{BB962C8B-B14F-4D97-AF65-F5344CB8AC3E}">
        <p14:creationId xmlns:p14="http://schemas.microsoft.com/office/powerpoint/2010/main" val="10900054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64</a:t>
            </a:fld>
            <a:endParaRPr lang="es-ES" dirty="0"/>
          </a:p>
        </p:txBody>
      </p:sp>
    </p:spTree>
    <p:extLst>
      <p:ext uri="{BB962C8B-B14F-4D97-AF65-F5344CB8AC3E}">
        <p14:creationId xmlns:p14="http://schemas.microsoft.com/office/powerpoint/2010/main" val="17384744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65</a:t>
            </a:fld>
            <a:endParaRPr lang="es-ES" dirty="0"/>
          </a:p>
        </p:txBody>
      </p:sp>
    </p:spTree>
    <p:extLst>
      <p:ext uri="{BB962C8B-B14F-4D97-AF65-F5344CB8AC3E}">
        <p14:creationId xmlns:p14="http://schemas.microsoft.com/office/powerpoint/2010/main" val="9290513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66</a:t>
            </a:fld>
            <a:endParaRPr lang="es-ES" dirty="0"/>
          </a:p>
        </p:txBody>
      </p:sp>
    </p:spTree>
    <p:extLst>
      <p:ext uri="{BB962C8B-B14F-4D97-AF65-F5344CB8AC3E}">
        <p14:creationId xmlns:p14="http://schemas.microsoft.com/office/powerpoint/2010/main" val="31334158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67</a:t>
            </a:fld>
            <a:endParaRPr lang="es-ES" dirty="0"/>
          </a:p>
        </p:txBody>
      </p:sp>
    </p:spTree>
    <p:extLst>
      <p:ext uri="{BB962C8B-B14F-4D97-AF65-F5344CB8AC3E}">
        <p14:creationId xmlns:p14="http://schemas.microsoft.com/office/powerpoint/2010/main" val="21122395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68</a:t>
            </a:fld>
            <a:endParaRPr lang="es-ES" dirty="0"/>
          </a:p>
        </p:txBody>
      </p:sp>
    </p:spTree>
    <p:extLst>
      <p:ext uri="{BB962C8B-B14F-4D97-AF65-F5344CB8AC3E}">
        <p14:creationId xmlns:p14="http://schemas.microsoft.com/office/powerpoint/2010/main" val="22753195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69</a:t>
            </a:fld>
            <a:endParaRPr lang="es-ES" dirty="0"/>
          </a:p>
        </p:txBody>
      </p:sp>
    </p:spTree>
    <p:extLst>
      <p:ext uri="{BB962C8B-B14F-4D97-AF65-F5344CB8AC3E}">
        <p14:creationId xmlns:p14="http://schemas.microsoft.com/office/powerpoint/2010/main" val="88522527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70</a:t>
            </a:fld>
            <a:endParaRPr lang="es-ES" dirty="0"/>
          </a:p>
        </p:txBody>
      </p:sp>
    </p:spTree>
    <p:extLst>
      <p:ext uri="{BB962C8B-B14F-4D97-AF65-F5344CB8AC3E}">
        <p14:creationId xmlns:p14="http://schemas.microsoft.com/office/powerpoint/2010/main" val="417991012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71</a:t>
            </a:fld>
            <a:endParaRPr lang="es-ES" dirty="0"/>
          </a:p>
        </p:txBody>
      </p:sp>
    </p:spTree>
    <p:extLst>
      <p:ext uri="{BB962C8B-B14F-4D97-AF65-F5344CB8AC3E}">
        <p14:creationId xmlns:p14="http://schemas.microsoft.com/office/powerpoint/2010/main" val="28636585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72</a:t>
            </a:fld>
            <a:endParaRPr lang="es-ES" dirty="0"/>
          </a:p>
        </p:txBody>
      </p:sp>
    </p:spTree>
    <p:extLst>
      <p:ext uri="{BB962C8B-B14F-4D97-AF65-F5344CB8AC3E}">
        <p14:creationId xmlns:p14="http://schemas.microsoft.com/office/powerpoint/2010/main" val="48361647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73</a:t>
            </a:fld>
            <a:endParaRPr lang="es-ES" dirty="0"/>
          </a:p>
        </p:txBody>
      </p:sp>
    </p:spTree>
    <p:extLst>
      <p:ext uri="{BB962C8B-B14F-4D97-AF65-F5344CB8AC3E}">
        <p14:creationId xmlns:p14="http://schemas.microsoft.com/office/powerpoint/2010/main" val="379259019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74</a:t>
            </a:fld>
            <a:endParaRPr lang="es-ES" dirty="0"/>
          </a:p>
        </p:txBody>
      </p:sp>
    </p:spTree>
    <p:extLst>
      <p:ext uri="{BB962C8B-B14F-4D97-AF65-F5344CB8AC3E}">
        <p14:creationId xmlns:p14="http://schemas.microsoft.com/office/powerpoint/2010/main" val="29633128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75</a:t>
            </a:fld>
            <a:endParaRPr lang="es-ES" dirty="0"/>
          </a:p>
        </p:txBody>
      </p:sp>
    </p:spTree>
    <p:extLst>
      <p:ext uri="{BB962C8B-B14F-4D97-AF65-F5344CB8AC3E}">
        <p14:creationId xmlns:p14="http://schemas.microsoft.com/office/powerpoint/2010/main" val="15498541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76</a:t>
            </a:fld>
            <a:endParaRPr lang="es-ES" dirty="0"/>
          </a:p>
        </p:txBody>
      </p:sp>
    </p:spTree>
    <p:extLst>
      <p:ext uri="{BB962C8B-B14F-4D97-AF65-F5344CB8AC3E}">
        <p14:creationId xmlns:p14="http://schemas.microsoft.com/office/powerpoint/2010/main" val="23905785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77</a:t>
            </a:fld>
            <a:endParaRPr lang="es-ES" dirty="0"/>
          </a:p>
        </p:txBody>
      </p:sp>
    </p:spTree>
    <p:extLst>
      <p:ext uri="{BB962C8B-B14F-4D97-AF65-F5344CB8AC3E}">
        <p14:creationId xmlns:p14="http://schemas.microsoft.com/office/powerpoint/2010/main" val="398410991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78</a:t>
            </a:fld>
            <a:endParaRPr lang="es-ES" dirty="0"/>
          </a:p>
        </p:txBody>
      </p:sp>
    </p:spTree>
    <p:extLst>
      <p:ext uri="{BB962C8B-B14F-4D97-AF65-F5344CB8AC3E}">
        <p14:creationId xmlns:p14="http://schemas.microsoft.com/office/powerpoint/2010/main" val="1851378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79</a:t>
            </a:fld>
            <a:endParaRPr lang="es-ES" dirty="0"/>
          </a:p>
        </p:txBody>
      </p:sp>
    </p:spTree>
    <p:extLst>
      <p:ext uri="{BB962C8B-B14F-4D97-AF65-F5344CB8AC3E}">
        <p14:creationId xmlns:p14="http://schemas.microsoft.com/office/powerpoint/2010/main" val="91137712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80</a:t>
            </a:fld>
            <a:endParaRPr lang="es-ES" dirty="0"/>
          </a:p>
        </p:txBody>
      </p:sp>
    </p:spTree>
    <p:extLst>
      <p:ext uri="{BB962C8B-B14F-4D97-AF65-F5344CB8AC3E}">
        <p14:creationId xmlns:p14="http://schemas.microsoft.com/office/powerpoint/2010/main" val="30931296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81</a:t>
            </a:fld>
            <a:endParaRPr lang="es-ES" dirty="0"/>
          </a:p>
        </p:txBody>
      </p:sp>
    </p:spTree>
    <p:extLst>
      <p:ext uri="{BB962C8B-B14F-4D97-AF65-F5344CB8AC3E}">
        <p14:creationId xmlns:p14="http://schemas.microsoft.com/office/powerpoint/2010/main" val="31499012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82</a:t>
            </a:fld>
            <a:endParaRPr lang="es-ES" dirty="0"/>
          </a:p>
        </p:txBody>
      </p:sp>
    </p:spTree>
    <p:extLst>
      <p:ext uri="{BB962C8B-B14F-4D97-AF65-F5344CB8AC3E}">
        <p14:creationId xmlns:p14="http://schemas.microsoft.com/office/powerpoint/2010/main" val="399707305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d´Argences.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83</a:t>
            </a:fld>
            <a:endParaRPr lang="es-ES" dirty="0"/>
          </a:p>
        </p:txBody>
      </p:sp>
    </p:spTree>
    <p:extLst>
      <p:ext uri="{BB962C8B-B14F-4D97-AF65-F5344CB8AC3E}">
        <p14:creationId xmlns:p14="http://schemas.microsoft.com/office/powerpoint/2010/main" val="24270593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Brocelande.</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86</a:t>
            </a:fld>
            <a:endParaRPr lang="es-ES" dirty="0"/>
          </a:p>
        </p:txBody>
      </p:sp>
    </p:spTree>
    <p:extLst>
      <p:ext uri="{BB962C8B-B14F-4D97-AF65-F5344CB8AC3E}">
        <p14:creationId xmlns:p14="http://schemas.microsoft.com/office/powerpoint/2010/main" val="344596127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Brocelande.</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87</a:t>
            </a:fld>
            <a:endParaRPr lang="es-ES" dirty="0"/>
          </a:p>
        </p:txBody>
      </p:sp>
    </p:spTree>
    <p:extLst>
      <p:ext uri="{BB962C8B-B14F-4D97-AF65-F5344CB8AC3E}">
        <p14:creationId xmlns:p14="http://schemas.microsoft.com/office/powerpoint/2010/main" val="116228997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Brocelande.</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88</a:t>
            </a:fld>
            <a:endParaRPr lang="es-ES" dirty="0"/>
          </a:p>
        </p:txBody>
      </p:sp>
    </p:spTree>
    <p:extLst>
      <p:ext uri="{BB962C8B-B14F-4D97-AF65-F5344CB8AC3E}">
        <p14:creationId xmlns:p14="http://schemas.microsoft.com/office/powerpoint/2010/main" val="169580187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91</a:t>
            </a:fld>
            <a:endParaRPr lang="es-ES" dirty="0"/>
          </a:p>
        </p:txBody>
      </p:sp>
    </p:spTree>
    <p:extLst>
      <p:ext uri="{BB962C8B-B14F-4D97-AF65-F5344CB8AC3E}">
        <p14:creationId xmlns:p14="http://schemas.microsoft.com/office/powerpoint/2010/main" val="6801956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92</a:t>
            </a:fld>
            <a:endParaRPr lang="es-ES" dirty="0"/>
          </a:p>
        </p:txBody>
      </p:sp>
    </p:spTree>
    <p:extLst>
      <p:ext uri="{BB962C8B-B14F-4D97-AF65-F5344CB8AC3E}">
        <p14:creationId xmlns:p14="http://schemas.microsoft.com/office/powerpoint/2010/main" val="161464517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93</a:t>
            </a:fld>
            <a:endParaRPr lang="es-ES" dirty="0"/>
          </a:p>
        </p:txBody>
      </p:sp>
    </p:spTree>
    <p:extLst>
      <p:ext uri="{BB962C8B-B14F-4D97-AF65-F5344CB8AC3E}">
        <p14:creationId xmlns:p14="http://schemas.microsoft.com/office/powerpoint/2010/main" val="164609714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94</a:t>
            </a:fld>
            <a:endParaRPr lang="es-ES" dirty="0"/>
          </a:p>
        </p:txBody>
      </p:sp>
    </p:spTree>
    <p:extLst>
      <p:ext uri="{BB962C8B-B14F-4D97-AF65-F5344CB8AC3E}">
        <p14:creationId xmlns:p14="http://schemas.microsoft.com/office/powerpoint/2010/main" val="391767471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95</a:t>
            </a:fld>
            <a:endParaRPr lang="es-ES" dirty="0"/>
          </a:p>
        </p:txBody>
      </p:sp>
    </p:spTree>
    <p:extLst>
      <p:ext uri="{BB962C8B-B14F-4D97-AF65-F5344CB8AC3E}">
        <p14:creationId xmlns:p14="http://schemas.microsoft.com/office/powerpoint/2010/main" val="300692732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96</a:t>
            </a:fld>
            <a:endParaRPr lang="es-ES" dirty="0"/>
          </a:p>
        </p:txBody>
      </p:sp>
    </p:spTree>
    <p:extLst>
      <p:ext uri="{BB962C8B-B14F-4D97-AF65-F5344CB8AC3E}">
        <p14:creationId xmlns:p14="http://schemas.microsoft.com/office/powerpoint/2010/main" val="268481132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97</a:t>
            </a:fld>
            <a:endParaRPr lang="es-ES" dirty="0"/>
          </a:p>
        </p:txBody>
      </p:sp>
    </p:spTree>
    <p:extLst>
      <p:ext uri="{BB962C8B-B14F-4D97-AF65-F5344CB8AC3E}">
        <p14:creationId xmlns:p14="http://schemas.microsoft.com/office/powerpoint/2010/main" val="224036850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98</a:t>
            </a:fld>
            <a:endParaRPr lang="es-ES" dirty="0"/>
          </a:p>
        </p:txBody>
      </p:sp>
    </p:spTree>
    <p:extLst>
      <p:ext uri="{BB962C8B-B14F-4D97-AF65-F5344CB8AC3E}">
        <p14:creationId xmlns:p14="http://schemas.microsoft.com/office/powerpoint/2010/main" val="46274928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99</a:t>
            </a:fld>
            <a:endParaRPr lang="es-ES" dirty="0"/>
          </a:p>
        </p:txBody>
      </p:sp>
    </p:spTree>
    <p:extLst>
      <p:ext uri="{BB962C8B-B14F-4D97-AF65-F5344CB8AC3E}">
        <p14:creationId xmlns:p14="http://schemas.microsoft.com/office/powerpoint/2010/main" val="90445854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100</a:t>
            </a:fld>
            <a:endParaRPr lang="es-ES" dirty="0"/>
          </a:p>
        </p:txBody>
      </p:sp>
    </p:spTree>
    <p:extLst>
      <p:ext uri="{BB962C8B-B14F-4D97-AF65-F5344CB8AC3E}">
        <p14:creationId xmlns:p14="http://schemas.microsoft.com/office/powerpoint/2010/main" val="124572048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101</a:t>
            </a:fld>
            <a:endParaRPr lang="es-ES" dirty="0"/>
          </a:p>
        </p:txBody>
      </p:sp>
    </p:spTree>
    <p:extLst>
      <p:ext uri="{BB962C8B-B14F-4D97-AF65-F5344CB8AC3E}">
        <p14:creationId xmlns:p14="http://schemas.microsoft.com/office/powerpoint/2010/main" val="185309621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102</a:t>
            </a:fld>
            <a:endParaRPr lang="es-ES" dirty="0"/>
          </a:p>
        </p:txBody>
      </p:sp>
    </p:spTree>
    <p:extLst>
      <p:ext uri="{BB962C8B-B14F-4D97-AF65-F5344CB8AC3E}">
        <p14:creationId xmlns:p14="http://schemas.microsoft.com/office/powerpoint/2010/main" val="126990682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103</a:t>
            </a:fld>
            <a:endParaRPr lang="es-ES" dirty="0"/>
          </a:p>
        </p:txBody>
      </p:sp>
    </p:spTree>
    <p:extLst>
      <p:ext uri="{BB962C8B-B14F-4D97-AF65-F5344CB8AC3E}">
        <p14:creationId xmlns:p14="http://schemas.microsoft.com/office/powerpoint/2010/main" val="380590324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104</a:t>
            </a:fld>
            <a:endParaRPr lang="es-ES" dirty="0"/>
          </a:p>
        </p:txBody>
      </p:sp>
    </p:spTree>
    <p:extLst>
      <p:ext uri="{BB962C8B-B14F-4D97-AF65-F5344CB8AC3E}">
        <p14:creationId xmlns:p14="http://schemas.microsoft.com/office/powerpoint/2010/main" val="274082457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105</a:t>
            </a:fld>
            <a:endParaRPr lang="es-ES" dirty="0"/>
          </a:p>
        </p:txBody>
      </p:sp>
    </p:spTree>
    <p:extLst>
      <p:ext uri="{BB962C8B-B14F-4D97-AF65-F5344CB8AC3E}">
        <p14:creationId xmlns:p14="http://schemas.microsoft.com/office/powerpoint/2010/main" val="310906764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Chantilly.</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110</a:t>
            </a:fld>
            <a:endParaRPr lang="es-ES" dirty="0"/>
          </a:p>
        </p:txBody>
      </p:sp>
    </p:spTree>
    <p:extLst>
      <p:ext uri="{BB962C8B-B14F-4D97-AF65-F5344CB8AC3E}">
        <p14:creationId xmlns:p14="http://schemas.microsoft.com/office/powerpoint/2010/main" val="304837680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Chantilly.</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111</a:t>
            </a:fld>
            <a:endParaRPr lang="es-ES" dirty="0"/>
          </a:p>
        </p:txBody>
      </p:sp>
    </p:spTree>
    <p:extLst>
      <p:ext uri="{BB962C8B-B14F-4D97-AF65-F5344CB8AC3E}">
        <p14:creationId xmlns:p14="http://schemas.microsoft.com/office/powerpoint/2010/main" val="240220552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Chantilly.</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112</a:t>
            </a:fld>
            <a:endParaRPr lang="es-ES" dirty="0"/>
          </a:p>
        </p:txBody>
      </p:sp>
    </p:spTree>
    <p:extLst>
      <p:ext uri="{BB962C8B-B14F-4D97-AF65-F5344CB8AC3E}">
        <p14:creationId xmlns:p14="http://schemas.microsoft.com/office/powerpoint/2010/main" val="363112598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Chantilly.</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113</a:t>
            </a:fld>
            <a:endParaRPr lang="es-ES" dirty="0"/>
          </a:p>
        </p:txBody>
      </p:sp>
    </p:spTree>
    <p:extLst>
      <p:ext uri="{BB962C8B-B14F-4D97-AF65-F5344CB8AC3E}">
        <p14:creationId xmlns:p14="http://schemas.microsoft.com/office/powerpoint/2010/main" val="163032256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Chantilly.</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114</a:t>
            </a:fld>
            <a:endParaRPr lang="es-ES" dirty="0"/>
          </a:p>
        </p:txBody>
      </p:sp>
    </p:spTree>
    <p:extLst>
      <p:ext uri="{BB962C8B-B14F-4D97-AF65-F5344CB8AC3E}">
        <p14:creationId xmlns:p14="http://schemas.microsoft.com/office/powerpoint/2010/main" val="144087759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Chantilly.</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115</a:t>
            </a:fld>
            <a:endParaRPr lang="es-ES" dirty="0"/>
          </a:p>
        </p:txBody>
      </p:sp>
    </p:spTree>
    <p:extLst>
      <p:ext uri="{BB962C8B-B14F-4D97-AF65-F5344CB8AC3E}">
        <p14:creationId xmlns:p14="http://schemas.microsoft.com/office/powerpoint/2010/main" val="313924777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Chantilly.</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116</a:t>
            </a:fld>
            <a:endParaRPr lang="es-ES" dirty="0"/>
          </a:p>
        </p:txBody>
      </p:sp>
    </p:spTree>
    <p:extLst>
      <p:ext uri="{BB962C8B-B14F-4D97-AF65-F5344CB8AC3E}">
        <p14:creationId xmlns:p14="http://schemas.microsoft.com/office/powerpoint/2010/main" val="66920354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Chantilly.</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117</a:t>
            </a:fld>
            <a:endParaRPr lang="es-ES" dirty="0"/>
          </a:p>
        </p:txBody>
      </p:sp>
    </p:spTree>
    <p:extLst>
      <p:ext uri="{BB962C8B-B14F-4D97-AF65-F5344CB8AC3E}">
        <p14:creationId xmlns:p14="http://schemas.microsoft.com/office/powerpoint/2010/main" val="226595321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Chantilly.</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118</a:t>
            </a:fld>
            <a:endParaRPr lang="es-ES" dirty="0"/>
          </a:p>
        </p:txBody>
      </p:sp>
    </p:spTree>
    <p:extLst>
      <p:ext uri="{BB962C8B-B14F-4D97-AF65-F5344CB8AC3E}">
        <p14:creationId xmlns:p14="http://schemas.microsoft.com/office/powerpoint/2010/main" val="244248047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Chantilly.</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119</a:t>
            </a:fld>
            <a:endParaRPr lang="es-ES" dirty="0"/>
          </a:p>
        </p:txBody>
      </p:sp>
    </p:spTree>
    <p:extLst>
      <p:ext uri="{BB962C8B-B14F-4D97-AF65-F5344CB8AC3E}">
        <p14:creationId xmlns:p14="http://schemas.microsoft.com/office/powerpoint/2010/main" val="50154384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Chantilly.</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120</a:t>
            </a:fld>
            <a:endParaRPr lang="es-ES" dirty="0"/>
          </a:p>
        </p:txBody>
      </p:sp>
    </p:spTree>
    <p:extLst>
      <p:ext uri="{BB962C8B-B14F-4D97-AF65-F5344CB8AC3E}">
        <p14:creationId xmlns:p14="http://schemas.microsoft.com/office/powerpoint/2010/main" val="30093656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Chantilly.</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121</a:t>
            </a:fld>
            <a:endParaRPr lang="es-ES" dirty="0"/>
          </a:p>
        </p:txBody>
      </p:sp>
    </p:spTree>
    <p:extLst>
      <p:ext uri="{BB962C8B-B14F-4D97-AF65-F5344CB8AC3E}">
        <p14:creationId xmlns:p14="http://schemas.microsoft.com/office/powerpoint/2010/main" val="72199023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Chantilly.</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122</a:t>
            </a:fld>
            <a:endParaRPr lang="es-ES" dirty="0"/>
          </a:p>
        </p:txBody>
      </p:sp>
    </p:spTree>
    <p:extLst>
      <p:ext uri="{BB962C8B-B14F-4D97-AF65-F5344CB8AC3E}">
        <p14:creationId xmlns:p14="http://schemas.microsoft.com/office/powerpoint/2010/main" val="66117032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Chantilly.</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124</a:t>
            </a:fld>
            <a:endParaRPr lang="es-ES" dirty="0"/>
          </a:p>
        </p:txBody>
      </p:sp>
    </p:spTree>
    <p:extLst>
      <p:ext uri="{BB962C8B-B14F-4D97-AF65-F5344CB8AC3E}">
        <p14:creationId xmlns:p14="http://schemas.microsoft.com/office/powerpoint/2010/main" val="97198140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Chantilly.</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125</a:t>
            </a:fld>
            <a:endParaRPr lang="es-ES" dirty="0"/>
          </a:p>
        </p:txBody>
      </p:sp>
    </p:spTree>
    <p:extLst>
      <p:ext uri="{BB962C8B-B14F-4D97-AF65-F5344CB8AC3E}">
        <p14:creationId xmlns:p14="http://schemas.microsoft.com/office/powerpoint/2010/main" val="327345100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Chantilly.</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126</a:t>
            </a:fld>
            <a:endParaRPr lang="es-ES" dirty="0"/>
          </a:p>
        </p:txBody>
      </p:sp>
    </p:spTree>
    <p:extLst>
      <p:ext uri="{BB962C8B-B14F-4D97-AF65-F5344CB8AC3E}">
        <p14:creationId xmlns:p14="http://schemas.microsoft.com/office/powerpoint/2010/main" val="236585195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Chantilly.</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127</a:t>
            </a:fld>
            <a:endParaRPr lang="es-ES" dirty="0"/>
          </a:p>
        </p:txBody>
      </p:sp>
    </p:spTree>
    <p:extLst>
      <p:ext uri="{BB962C8B-B14F-4D97-AF65-F5344CB8AC3E}">
        <p14:creationId xmlns:p14="http://schemas.microsoft.com/office/powerpoint/2010/main" val="277178475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Chantilly..-VENUS</a:t>
            </a:r>
          </a:p>
        </p:txBody>
      </p:sp>
      <p:sp>
        <p:nvSpPr>
          <p:cNvPr id="4" name="3 Marcador de número de diapositiva"/>
          <p:cNvSpPr>
            <a:spLocks noGrp="1"/>
          </p:cNvSpPr>
          <p:nvPr>
            <p:ph type="sldNum" sz="quarter" idx="10"/>
          </p:nvPr>
        </p:nvSpPr>
        <p:spPr/>
        <p:txBody>
          <a:bodyPr/>
          <a:lstStyle/>
          <a:p>
            <a:fld id="{9B122B89-FFA0-45C4-B738-51CFEDC63E1D}" type="slidenum">
              <a:rPr lang="es-ES" smtClean="0"/>
              <a:t>128</a:t>
            </a:fld>
            <a:endParaRPr lang="es-ES" dirty="0"/>
          </a:p>
        </p:txBody>
      </p:sp>
    </p:spTree>
    <p:extLst>
      <p:ext uri="{BB962C8B-B14F-4D97-AF65-F5344CB8AC3E}">
        <p14:creationId xmlns:p14="http://schemas.microsoft.com/office/powerpoint/2010/main" val="2511713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696464"/>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696464"/>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6" name="5 Marcador de pie de página"/>
          <p:cNvSpPr>
            <a:spLocks noGrp="1"/>
          </p:cNvSpPr>
          <p:nvPr>
            <p:ph type="ftr" sz="quarter" idx="11"/>
          </p:nvPr>
        </p:nvSpPr>
        <p:spPr/>
        <p:txBody>
          <a:bodyPr/>
          <a:lstStyle/>
          <a:p>
            <a:endParaRPr lang="en-US" dirty="0">
              <a:solidFill>
                <a:srgbClr val="696464"/>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8" name="7 Marcador de pie de página"/>
          <p:cNvSpPr>
            <a:spLocks noGrp="1"/>
          </p:cNvSpPr>
          <p:nvPr>
            <p:ph type="ftr" sz="quarter" idx="11"/>
          </p:nvPr>
        </p:nvSpPr>
        <p:spPr/>
        <p:txBody>
          <a:bodyPr/>
          <a:lstStyle/>
          <a:p>
            <a:endParaRPr lang="en-US" dirty="0">
              <a:solidFill>
                <a:srgbClr val="696464"/>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11"/>
          </p:nvPr>
        </p:nvSpPr>
        <p:spPr/>
        <p:txBody>
          <a:bodyPr/>
          <a:lstStyle/>
          <a:p>
            <a:endParaRPr lang="en-US" dirty="0">
              <a:solidFill>
                <a:srgbClr val="696464"/>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696464"/>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b="1"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52.jpg"/><Relationship Id="rId4" Type="http://schemas.openxmlformats.org/officeDocument/2006/relationships/image" Target="../media/image51.jpg"/></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79.jpg"/></Relationships>
</file>

<file path=ppt/slides/_rels/slide8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84.jpg"/></Relationships>
</file>

<file path=ppt/slides/_rels/slide8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89.jpg"/></Relationships>
</file>

<file path=ppt/slides/_rels/slide9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103.jpg"/></Relationships>
</file>

<file path=ppt/slides/_rels/slide111.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9.xml"/><Relationship Id="rId1" Type="http://schemas.openxmlformats.org/officeDocument/2006/relationships/slideLayout" Target="../slideLayouts/slideLayout7.xml"/><Relationship Id="rId4" Type="http://schemas.openxmlformats.org/officeDocument/2006/relationships/image" Target="../media/image109.jpg"/></Relationships>
</file>

<file path=ppt/slides/_rels/slide11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980728"/>
            <a:ext cx="6262464" cy="2088232"/>
          </a:xfrm>
        </p:spPr>
        <p:txBody>
          <a:bodyPr>
            <a:normAutofit fontScale="90000"/>
          </a:bodyPr>
          <a:lstStyle/>
          <a:p>
            <a:r>
              <a:rPr lang="es-ES" sz="3600" dirty="0"/>
              <a:t>EUROPA.-LA VUELTA AL MUNDO EN 885 JARDINES.-JARDINES REMARCABLES DE FRANCIA.-XX</a:t>
            </a:r>
          </a:p>
        </p:txBody>
      </p:sp>
      <p:sp>
        <p:nvSpPr>
          <p:cNvPr id="3" name="2 Subtítulo"/>
          <p:cNvSpPr>
            <a:spLocks noGrp="1"/>
          </p:cNvSpPr>
          <p:nvPr>
            <p:ph type="subTitle" idx="1"/>
          </p:nvPr>
        </p:nvSpPr>
        <p:spPr>
          <a:xfrm>
            <a:off x="2699792" y="4149080"/>
            <a:ext cx="4824536" cy="1584176"/>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800643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 du Pre Catelan</a:t>
            </a:r>
            <a:br>
              <a:rPr lang="es-ES" dirty="0"/>
            </a:br>
            <a:endParaRPr lang="es-ES" dirty="0"/>
          </a:p>
        </p:txBody>
      </p:sp>
      <p:sp>
        <p:nvSpPr>
          <p:cNvPr id="3" name="2 Marcador de contenido"/>
          <p:cNvSpPr>
            <a:spLocks noGrp="1"/>
          </p:cNvSpPr>
          <p:nvPr>
            <p:ph sz="quarter" idx="1"/>
          </p:nvPr>
        </p:nvSpPr>
        <p:spPr>
          <a:xfrm>
            <a:off x="457200" y="1124744"/>
            <a:ext cx="7427168" cy="5616624"/>
          </a:xfrm>
        </p:spPr>
        <p:txBody>
          <a:bodyPr>
            <a:normAutofit lnSpcReduction="10000"/>
          </a:bodyPr>
          <a:lstStyle/>
          <a:p>
            <a:r>
              <a:rPr lang="es-ES" dirty="0"/>
              <a:t>El Jardin du Pré-Catelan es un parque botánico de Bois de Boulogne que se encuentra en la zona de "Pré Catelan". </a:t>
            </a:r>
          </a:p>
          <a:p>
            <a:r>
              <a:rPr lang="es-ES" dirty="0"/>
              <a:t>Es al capitán de las cazas de Luis XVI, Théophile Catelan, al que debemos el origen del nombre del jardín. </a:t>
            </a:r>
          </a:p>
          <a:p>
            <a:r>
              <a:rPr lang="es-ES" dirty="0"/>
              <a:t>Pero la leyenda se lo asigna a un trovador de nombre Arnault Catelan, que habría perdido la vida, mientras que portaba presentes a Margarita de Provenza, que había dejado la Provenza para casarse con Luis IX.1 </a:t>
            </a:r>
          </a:p>
          <a:p>
            <a:r>
              <a:rPr lang="es-ES" dirty="0"/>
              <a:t>En otros tiempos un simple prado de dónde se extraían las piedras que vinieron a pavimentar las avenidas del bois de Boulogne, al cierre de las canteras se transforma en parque de atracciones.</a:t>
            </a:r>
          </a:p>
          <a:p>
            <a:endParaRPr lang="es-ES" dirty="0"/>
          </a:p>
        </p:txBody>
      </p:sp>
    </p:spTree>
    <p:extLst>
      <p:ext uri="{BB962C8B-B14F-4D97-AF65-F5344CB8AC3E}">
        <p14:creationId xmlns:p14="http://schemas.microsoft.com/office/powerpoint/2010/main" val="1309317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0493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6689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50" y="0"/>
            <a:ext cx="9004300" cy="6858000"/>
          </a:xfrm>
          <a:prstGeom prst="rect">
            <a:avLst/>
          </a:prstGeom>
        </p:spPr>
      </p:pic>
    </p:spTree>
    <p:extLst>
      <p:ext uri="{BB962C8B-B14F-4D97-AF65-F5344CB8AC3E}">
        <p14:creationId xmlns:p14="http://schemas.microsoft.com/office/powerpoint/2010/main" val="1094003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8797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95431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8707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16632"/>
            <a:ext cx="47160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6515"/>
            <a:ext cx="4788024" cy="6800850"/>
          </a:xfrm>
          <a:prstGeom prst="rect">
            <a:avLst/>
          </a:prstGeom>
        </p:spPr>
      </p:pic>
    </p:spTree>
    <p:extLst>
      <p:ext uri="{BB962C8B-B14F-4D97-AF65-F5344CB8AC3E}">
        <p14:creationId xmlns:p14="http://schemas.microsoft.com/office/powerpoint/2010/main" val="3964392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6219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598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50" y="0"/>
            <a:ext cx="9004300" cy="6858000"/>
          </a:xfrm>
          <a:prstGeom prst="rect">
            <a:avLst/>
          </a:prstGeom>
        </p:spPr>
      </p:pic>
    </p:spTree>
    <p:extLst>
      <p:ext uri="{BB962C8B-B14F-4D97-AF65-F5344CB8AC3E}">
        <p14:creationId xmlns:p14="http://schemas.microsoft.com/office/powerpoint/2010/main" val="1931021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4190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148292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2634465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408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4012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801" y="0"/>
            <a:ext cx="8970397" cy="6858000"/>
          </a:xfrm>
          <a:prstGeom prst="rect">
            <a:avLst/>
          </a:prstGeom>
        </p:spPr>
      </p:pic>
    </p:spTree>
    <p:extLst>
      <p:ext uri="{BB962C8B-B14F-4D97-AF65-F5344CB8AC3E}">
        <p14:creationId xmlns:p14="http://schemas.microsoft.com/office/powerpoint/2010/main" val="8308039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6108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47196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202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28"/>
            <a:ext cx="9144000" cy="6857143"/>
          </a:xfrm>
          <a:prstGeom prst="rect">
            <a:avLst/>
          </a:prstGeom>
        </p:spPr>
      </p:pic>
    </p:spTree>
    <p:extLst>
      <p:ext uri="{BB962C8B-B14F-4D97-AF65-F5344CB8AC3E}">
        <p14:creationId xmlns:p14="http://schemas.microsoft.com/office/powerpoint/2010/main" val="29715754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32315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6549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1688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848206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56691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 de Mr. Gatumel</a:t>
            </a:r>
            <a:br>
              <a:rPr lang="es-ES" dirty="0"/>
            </a:br>
            <a:endParaRPr lang="es-ES" dirty="0"/>
          </a:p>
        </p:txBody>
      </p:sp>
      <p:sp>
        <p:nvSpPr>
          <p:cNvPr id="3" name="Rectángulo 2">
            <a:extLst>
              <a:ext uri="{FF2B5EF4-FFF2-40B4-BE49-F238E27FC236}">
                <a16:creationId xmlns:a16="http://schemas.microsoft.com/office/drawing/2014/main" id="{26D60ECF-3196-4F33-BBFA-140C4265F7FC}"/>
              </a:ext>
            </a:extLst>
          </p:cNvPr>
          <p:cNvSpPr/>
          <p:nvPr/>
        </p:nvSpPr>
        <p:spPr>
          <a:xfrm>
            <a:off x="755576" y="1417638"/>
            <a:ext cx="6102424" cy="1754326"/>
          </a:xfrm>
          <a:prstGeom prst="rect">
            <a:avLst/>
          </a:prstGeom>
        </p:spPr>
        <p:txBody>
          <a:bodyPr wrap="square">
            <a:spAutoFit/>
          </a:bodyPr>
          <a:lstStyle/>
          <a:p>
            <a:r>
              <a:rPr lang="fr-FR" dirty="0"/>
              <a:t>El jardin de MR GATUMEL Roquebrune-Cap-Martin</a:t>
            </a:r>
          </a:p>
          <a:p>
            <a:r>
              <a:rPr lang="es-ES" dirty="0"/>
              <a:t>Colector durante 20 años el señor John es un apasionado de las plantas exóticas. En su jardín es un placer para los ojos contemplar en todas las estaciones cientos de plantas que no podemos contemplar en cualquier otro jardín. </a:t>
            </a:r>
          </a:p>
        </p:txBody>
      </p:sp>
    </p:spTree>
    <p:extLst>
      <p:ext uri="{BB962C8B-B14F-4D97-AF65-F5344CB8AC3E}">
        <p14:creationId xmlns:p14="http://schemas.microsoft.com/office/powerpoint/2010/main" val="38652701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95467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48027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7797" y="20379"/>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20379"/>
            <a:ext cx="4497796" cy="6837621"/>
          </a:xfrm>
          <a:prstGeom prst="rect">
            <a:avLst/>
          </a:prstGeom>
        </p:spPr>
      </p:pic>
    </p:spTree>
    <p:extLst>
      <p:ext uri="{BB962C8B-B14F-4D97-AF65-F5344CB8AC3E}">
        <p14:creationId xmlns:p14="http://schemas.microsoft.com/office/powerpoint/2010/main" val="32270578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56802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6252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52004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92" y="0"/>
            <a:ext cx="4572000" cy="69746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8478" y="-26894"/>
            <a:ext cx="4572000" cy="6858000"/>
          </a:xfrm>
          <a:prstGeom prst="rect">
            <a:avLst/>
          </a:prstGeom>
        </p:spPr>
      </p:pic>
    </p:spTree>
    <p:extLst>
      <p:ext uri="{BB962C8B-B14F-4D97-AF65-F5344CB8AC3E}">
        <p14:creationId xmlns:p14="http://schemas.microsoft.com/office/powerpoint/2010/main" val="6509413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2745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00660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6265834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13884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d´Albertas.</a:t>
            </a:r>
          </a:p>
        </p:txBody>
      </p:sp>
      <p:sp>
        <p:nvSpPr>
          <p:cNvPr id="3" name="2 Marcador de contenido"/>
          <p:cNvSpPr>
            <a:spLocks noGrp="1"/>
          </p:cNvSpPr>
          <p:nvPr>
            <p:ph sz="quarter" idx="1"/>
          </p:nvPr>
        </p:nvSpPr>
        <p:spPr>
          <a:xfrm>
            <a:off x="457200" y="1600200"/>
            <a:ext cx="7467600" cy="5257800"/>
          </a:xfrm>
        </p:spPr>
        <p:txBody>
          <a:bodyPr>
            <a:normAutofit/>
          </a:bodyPr>
          <a:lstStyle/>
          <a:p>
            <a:r>
              <a:rPr lang="es-ES" dirty="0"/>
              <a:t>Los Jardins d'Albertas son privados, del siglo XVIII, jardines a la francesa en la ciudad de Bouc-Bel-Air en la Bouches-du-Rhône departamento de Francia </a:t>
            </a:r>
          </a:p>
          <a:p>
            <a:r>
              <a:rPr lang="es-ES" dirty="0"/>
              <a:t> Se clasifican por el Ministerio de Cultura de Francia como uno de los jardines más notables de Francia .</a:t>
            </a:r>
          </a:p>
          <a:p>
            <a:r>
              <a:rPr lang="es-ES" dirty="0"/>
              <a:t>En los jardines se combinan la inspiración italiana y el estilo clásico  de jardín francés. La terraza tiene fuentes alimentadas por cuatro muelles, el jardín está decorado con estatuas de Hércules, David, dos gladiadores, y ocho tritones, y tiene un gran canal, una gruta y un molino.. </a:t>
            </a:r>
          </a:p>
        </p:txBody>
      </p:sp>
    </p:spTree>
    <p:extLst>
      <p:ext uri="{BB962C8B-B14F-4D97-AF65-F5344CB8AC3E}">
        <p14:creationId xmlns:p14="http://schemas.microsoft.com/office/powerpoint/2010/main" val="33794880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85992" cy="5543128"/>
          </a:xfrm>
        </p:spPr>
        <p:txBody>
          <a:bodyPr>
            <a:normAutofit/>
          </a:bodyPr>
          <a:lstStyle/>
          <a:p>
            <a:r>
              <a:rPr lang="es-ES" dirty="0"/>
              <a:t>El terreno donde se encuentran los jardines ha pertenecido a la familia Albertas desde 1673. </a:t>
            </a:r>
          </a:p>
          <a:p>
            <a:r>
              <a:rPr lang="es-ES" dirty="0"/>
              <a:t>Los jardines fueron creados originalmente en 1751 por Jean-Baptiste Albertas , el primer presidente de la Cour des comptes de la ciudad de Aix-en-Provence . En 1790, el 14 de julio, el primer aniversario de la Revolución Francesa , fue asesinado por Anicet Martel d'Auriol. </a:t>
            </a:r>
          </a:p>
          <a:p>
            <a:r>
              <a:rPr lang="es-ES" dirty="0"/>
              <a:t>Su hijo fue nombrado Par de Francia por el rey Luis XVIII, y se convirtió en prefecto de Bouches-du-Rhône. </a:t>
            </a:r>
          </a:p>
          <a:p>
            <a:r>
              <a:rPr lang="es-ES" dirty="0"/>
              <a:t>Los jardines se deterioraron en la primera mitad del siglo XX, y fueron restaurados a partir de 1949 por Jean d'Albertas. </a:t>
            </a:r>
          </a:p>
          <a:p>
            <a:endParaRPr lang="es-ES" dirty="0"/>
          </a:p>
        </p:txBody>
      </p:sp>
    </p:spTree>
    <p:extLst>
      <p:ext uri="{BB962C8B-B14F-4D97-AF65-F5344CB8AC3E}">
        <p14:creationId xmlns:p14="http://schemas.microsoft.com/office/powerpoint/2010/main" val="26095904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19" cy="6858000"/>
          </a:xfrm>
          <a:prstGeom prst="rect">
            <a:avLst/>
          </a:prstGeom>
        </p:spPr>
      </p:pic>
    </p:spTree>
    <p:extLst>
      <p:ext uri="{BB962C8B-B14F-4D97-AF65-F5344CB8AC3E}">
        <p14:creationId xmlns:p14="http://schemas.microsoft.com/office/powerpoint/2010/main" val="9275727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66674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3070557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53150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9485844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1629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414" b="5958"/>
          <a:stretch/>
        </p:blipFill>
        <p:spPr>
          <a:xfrm>
            <a:off x="0" y="0"/>
            <a:ext cx="9144000" cy="6858000"/>
          </a:xfrm>
          <a:prstGeom prst="rect">
            <a:avLst/>
          </a:prstGeom>
        </p:spPr>
      </p:pic>
    </p:spTree>
    <p:extLst>
      <p:ext uri="{BB962C8B-B14F-4D97-AF65-F5344CB8AC3E}">
        <p14:creationId xmlns:p14="http://schemas.microsoft.com/office/powerpoint/2010/main" val="2573252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448"/>
          <a:stretch/>
        </p:blipFill>
        <p:spPr>
          <a:xfrm>
            <a:off x="-108520" y="0"/>
            <a:ext cx="9252520" cy="6858000"/>
          </a:xfrm>
          <a:prstGeom prst="rect">
            <a:avLst/>
          </a:prstGeom>
        </p:spPr>
      </p:pic>
    </p:spTree>
    <p:extLst>
      <p:ext uri="{BB962C8B-B14F-4D97-AF65-F5344CB8AC3E}">
        <p14:creationId xmlns:p14="http://schemas.microsoft.com/office/powerpoint/2010/main" val="35523285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57765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47105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0107328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9500" y="0"/>
            <a:ext cx="4384500" cy="328498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9500" y="3284984"/>
            <a:ext cx="4384500"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4759499" cy="6858000"/>
          </a:xfrm>
          <a:prstGeom prst="rect">
            <a:avLst/>
          </a:prstGeom>
        </p:spPr>
      </p:pic>
    </p:spTree>
    <p:extLst>
      <p:ext uri="{BB962C8B-B14F-4D97-AF65-F5344CB8AC3E}">
        <p14:creationId xmlns:p14="http://schemas.microsoft.com/office/powerpoint/2010/main" val="31995824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1968" b="11036"/>
          <a:stretch/>
        </p:blipFill>
        <p:spPr>
          <a:xfrm>
            <a:off x="0" y="0"/>
            <a:ext cx="9144000" cy="6858000"/>
          </a:xfrm>
          <a:prstGeom prst="rect">
            <a:avLst/>
          </a:prstGeom>
        </p:spPr>
      </p:pic>
    </p:spTree>
    <p:extLst>
      <p:ext uri="{BB962C8B-B14F-4D97-AF65-F5344CB8AC3E}">
        <p14:creationId xmlns:p14="http://schemas.microsoft.com/office/powerpoint/2010/main" val="13317295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85258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7155632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d´Argences.</a:t>
            </a:r>
          </a:p>
        </p:txBody>
      </p:sp>
      <p:sp>
        <p:nvSpPr>
          <p:cNvPr id="3" name="2 Marcador de contenido"/>
          <p:cNvSpPr>
            <a:spLocks noGrp="1"/>
          </p:cNvSpPr>
          <p:nvPr>
            <p:ph sz="quarter" idx="1"/>
          </p:nvPr>
        </p:nvSpPr>
        <p:spPr>
          <a:xfrm>
            <a:off x="457200" y="1600200"/>
            <a:ext cx="7467600" cy="5069160"/>
          </a:xfrm>
        </p:spPr>
        <p:txBody>
          <a:bodyPr>
            <a:normAutofit/>
          </a:bodyPr>
          <a:lstStyle/>
          <a:p>
            <a:r>
              <a:rPr lang="es-ES" dirty="0"/>
              <a:t>Le Manoir d'Argences (siglo XVII) está rodeado por nueve jardines. </a:t>
            </a:r>
          </a:p>
          <a:p>
            <a:r>
              <a:rPr lang="es-ES" dirty="0"/>
              <a:t>El agua por todas partes es el hilo conductor de estos jardines.</a:t>
            </a:r>
          </a:p>
          <a:p>
            <a:r>
              <a:rPr lang="es-ES" dirty="0"/>
              <a:t> Las plantas perennes y rosas del jardín topirario  francés, caminando en el bosque, creaciones de estructuras vegetales artísticas  animan estos jardines que  han recibido el 1er premio Bonpland, en 2004 el Premio Nacional de HSBC Private Bank en 2009, el precio de los Top parques. </a:t>
            </a:r>
          </a:p>
          <a:p>
            <a:r>
              <a:rPr lang="es-ES" dirty="0"/>
              <a:t>Fecha: 1990 Tamaño: 12.000 m2. </a:t>
            </a:r>
          </a:p>
        </p:txBody>
      </p:sp>
    </p:spTree>
    <p:extLst>
      <p:ext uri="{BB962C8B-B14F-4D97-AF65-F5344CB8AC3E}">
        <p14:creationId xmlns:p14="http://schemas.microsoft.com/office/powerpoint/2010/main" val="32739723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901750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434301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767203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177903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15760329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235601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793997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07043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13683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1623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39326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190885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61568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85730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67457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76173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57419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83222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6782161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98447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82672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27294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05424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9091"/>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9091"/>
            <a:ext cx="4499992" cy="6858000"/>
          </a:xfrm>
          <a:prstGeom prst="rect">
            <a:avLst/>
          </a:prstGeom>
        </p:spPr>
      </p:pic>
    </p:spTree>
    <p:extLst>
      <p:ext uri="{BB962C8B-B14F-4D97-AF65-F5344CB8AC3E}">
        <p14:creationId xmlns:p14="http://schemas.microsoft.com/office/powerpoint/2010/main" val="17685893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23687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50910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de Broceliande.</a:t>
            </a:r>
          </a:p>
        </p:txBody>
      </p:sp>
      <p:sp>
        <p:nvSpPr>
          <p:cNvPr id="3" name="2 Marcador de contenido"/>
          <p:cNvSpPr>
            <a:spLocks noGrp="1"/>
          </p:cNvSpPr>
          <p:nvPr>
            <p:ph sz="quarter" idx="1"/>
          </p:nvPr>
        </p:nvSpPr>
        <p:spPr/>
        <p:txBody>
          <a:bodyPr/>
          <a:lstStyle/>
          <a:p>
            <a:r>
              <a:rPr lang="es-ES" dirty="0"/>
              <a:t>24 hectáreas de encanto, donde la imaginación y la poesía ocultar las callejuelas, las escenas del paisaje de las colecciones de plantas originales y muchos (incluyendo 1.000 variedades de iris) ... Es mucho más que un jardín! </a:t>
            </a:r>
          </a:p>
          <a:p>
            <a:r>
              <a:rPr lang="es-ES" dirty="0"/>
              <a:t>En este parque floral de 24 hectáreas, somos recibidos por los trabajadores con discapacidad.</a:t>
            </a:r>
          </a:p>
          <a:p>
            <a:r>
              <a:rPr lang="es-ES" dirty="0"/>
              <a:t> En esta riqueza humana se une a otro tesoro, las colecciones: lila, rosas, lirios, hortensias, roble, manzana, y el laberinto de dalias. </a:t>
            </a:r>
          </a:p>
        </p:txBody>
      </p:sp>
    </p:spTree>
    <p:extLst>
      <p:ext uri="{BB962C8B-B14F-4D97-AF65-F5344CB8AC3E}">
        <p14:creationId xmlns:p14="http://schemas.microsoft.com/office/powerpoint/2010/main" val="38491432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696"/>
            <a:ext cx="6969968" cy="5327104"/>
          </a:xfrm>
        </p:spPr>
        <p:txBody>
          <a:bodyPr/>
          <a:lstStyle/>
          <a:p>
            <a:r>
              <a:rPr lang="es-ES" dirty="0"/>
              <a:t> Los jardines cuentan con temas originales, llenos de poesía, filosofía y leyendas, como el Bosque Oscuro bosque cercano.</a:t>
            </a:r>
          </a:p>
          <a:p>
            <a:r>
              <a:rPr lang="es-ES" dirty="0"/>
              <a:t> El curso de "Despierta tus Pies" ofrece 1 km sin necesidad de zapatos más de 45 materiales diferentes, lo que divierte a muchos niños.</a:t>
            </a:r>
          </a:p>
          <a:p>
            <a:r>
              <a:rPr lang="es-ES" dirty="0"/>
              <a:t>También disfrutan de los animales de granja a los momentos de mascotas y grandes de relajación con juegos infantiles y sin olvidar los cursos "Active sus sentidos" con los ojos enmascarados - una nueva experiencia</a:t>
            </a:r>
          </a:p>
        </p:txBody>
      </p:sp>
    </p:spTree>
    <p:extLst>
      <p:ext uri="{BB962C8B-B14F-4D97-AF65-F5344CB8AC3E}">
        <p14:creationId xmlns:p14="http://schemas.microsoft.com/office/powerpoint/2010/main" val="28133303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40448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65212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8104" y="0"/>
            <a:ext cx="3635896" cy="6842393"/>
          </a:xfrm>
          <a:prstGeom prst="rect">
            <a:avLst/>
          </a:prstGeom>
        </p:spPr>
      </p:pic>
    </p:spTree>
    <p:extLst>
      <p:ext uri="{BB962C8B-B14F-4D97-AF65-F5344CB8AC3E}">
        <p14:creationId xmlns:p14="http://schemas.microsoft.com/office/powerpoint/2010/main" val="23824472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6123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a:t>Jardins de Jaques Prevert..</a:t>
            </a:r>
          </a:p>
        </p:txBody>
      </p:sp>
      <p:sp>
        <p:nvSpPr>
          <p:cNvPr id="4" name="3 Marcador de contenido"/>
          <p:cNvSpPr>
            <a:spLocks noGrp="1"/>
          </p:cNvSpPr>
          <p:nvPr>
            <p:ph sz="quarter" idx="1"/>
          </p:nvPr>
        </p:nvSpPr>
        <p:spPr/>
        <p:txBody>
          <a:bodyPr>
            <a:normAutofit lnSpcReduction="10000"/>
          </a:bodyPr>
          <a:lstStyle/>
          <a:p>
            <a:r>
              <a:rPr lang="es-ES" dirty="0"/>
              <a:t>Jardines creado por los amigos de Jacques Prévert: Mrs. Prevert, Arletty, Yves Montand, Serge Reggiani, Juliette Greco, etc. </a:t>
            </a:r>
          </a:p>
          <a:p>
            <a:r>
              <a:rPr lang="es-ES" dirty="0"/>
              <a:t>Jacques Prévert ha conocido y amado a La Haya en 1930, y llegó a Goury regularmente.</a:t>
            </a:r>
          </a:p>
          <a:p>
            <a:r>
              <a:rPr lang="es-ES" dirty="0"/>
              <a:t> En 1971 Jacques Prévert y su esposa compraron la casa en la aldea de Little Omonville Leval, cerca del cementerio donde descansan y su única hija murió accidentalmente. </a:t>
            </a:r>
          </a:p>
          <a:p>
            <a:r>
              <a:rPr lang="es-ES" dirty="0"/>
              <a:t>El poeta encantó este lugar. En 1981, las primeras obras y las plantaciones comenzaron. El jardín es un homenaje a su esposa y amigos que plantaron cada uno su árbol. </a:t>
            </a:r>
          </a:p>
          <a:p>
            <a:endParaRPr lang="es-ES" dirty="0"/>
          </a:p>
        </p:txBody>
      </p:sp>
    </p:spTree>
    <p:extLst>
      <p:ext uri="{BB962C8B-B14F-4D97-AF65-F5344CB8AC3E}">
        <p14:creationId xmlns:p14="http://schemas.microsoft.com/office/powerpoint/2010/main" val="42448904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13984" cy="5543128"/>
          </a:xfrm>
        </p:spPr>
        <p:txBody>
          <a:bodyPr/>
          <a:lstStyle/>
          <a:p>
            <a:r>
              <a:rPr lang="es-ES" dirty="0"/>
              <a:t>Valley Mills (ruinas) del XVIII, arroyos, cascadas, árboles amigos, 30 poemas de Jacques Prévert. </a:t>
            </a:r>
          </a:p>
          <a:p>
            <a:r>
              <a:rPr lang="es-ES" dirty="0"/>
              <a:t>Las plantas que el poeta amaba las encontrará en los más naturales jardines  posibles.</a:t>
            </a:r>
          </a:p>
          <a:p>
            <a:r>
              <a:rPr lang="es-ES" dirty="0"/>
              <a:t>Arboles notables, árboles frutales, arbustos, flores anuales, Camelia, Azalea, Manzana, Pera, ácido Arbuses tierra, Hortensias, Capucines </a:t>
            </a:r>
          </a:p>
        </p:txBody>
      </p:sp>
    </p:spTree>
    <p:extLst>
      <p:ext uri="{BB962C8B-B14F-4D97-AF65-F5344CB8AC3E}">
        <p14:creationId xmlns:p14="http://schemas.microsoft.com/office/powerpoint/2010/main" val="14063564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55635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005173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79395"/>
            <a:ext cx="5041900" cy="67183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1372" y="0"/>
            <a:ext cx="4282628" cy="6797695"/>
          </a:xfrm>
          <a:prstGeom prst="rect">
            <a:avLst/>
          </a:prstGeom>
        </p:spPr>
      </p:pic>
    </p:spTree>
    <p:extLst>
      <p:ext uri="{BB962C8B-B14F-4D97-AF65-F5344CB8AC3E}">
        <p14:creationId xmlns:p14="http://schemas.microsoft.com/office/powerpoint/2010/main" val="280080825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132186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60022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542" t="1394" r="1575" b="2405"/>
          <a:stretch/>
        </p:blipFill>
        <p:spPr>
          <a:xfrm>
            <a:off x="-107576" y="0"/>
            <a:ext cx="9251576" cy="6858000"/>
          </a:xfrm>
          <a:prstGeom prst="rect">
            <a:avLst/>
          </a:prstGeom>
        </p:spPr>
      </p:pic>
    </p:spTree>
    <p:extLst>
      <p:ext uri="{BB962C8B-B14F-4D97-AF65-F5344CB8AC3E}">
        <p14:creationId xmlns:p14="http://schemas.microsoft.com/office/powerpoint/2010/main" val="209431014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74195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941238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466505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838245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116632"/>
            <a:ext cx="9324528" cy="6741368"/>
          </a:xfrm>
          <a:prstGeom prst="rect">
            <a:avLst/>
          </a:prstGeom>
        </p:spPr>
      </p:pic>
    </p:spTree>
    <p:extLst>
      <p:ext uri="{BB962C8B-B14F-4D97-AF65-F5344CB8AC3E}">
        <p14:creationId xmlns:p14="http://schemas.microsoft.com/office/powerpoint/2010/main" val="30687900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63500"/>
            <a:ext cx="9252520" cy="6794500"/>
          </a:xfrm>
          <a:prstGeom prst="rect">
            <a:avLst/>
          </a:prstGeom>
        </p:spPr>
      </p:pic>
    </p:spTree>
    <p:extLst>
      <p:ext uri="{BB962C8B-B14F-4D97-AF65-F5344CB8AC3E}">
        <p14:creationId xmlns:p14="http://schemas.microsoft.com/office/powerpoint/2010/main" val="324763872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12472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619274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318556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a:bodyPr>
          <a:lstStyle/>
          <a:p>
            <a:r>
              <a:rPr lang="es-ES" dirty="0"/>
              <a:t>Jardin Chateau de Chantilly.</a:t>
            </a:r>
            <a:br>
              <a:rPr lang="es-ES" dirty="0"/>
            </a:br>
            <a:endParaRPr lang="es-ES" dirty="0"/>
          </a:p>
        </p:txBody>
      </p:sp>
      <p:sp>
        <p:nvSpPr>
          <p:cNvPr id="4" name="3 Marcador de contenido"/>
          <p:cNvSpPr>
            <a:spLocks noGrp="1"/>
          </p:cNvSpPr>
          <p:nvPr>
            <p:ph sz="quarter" idx="1"/>
          </p:nvPr>
        </p:nvSpPr>
        <p:spPr/>
        <p:txBody>
          <a:bodyPr>
            <a:normAutofit/>
          </a:bodyPr>
          <a:lstStyle/>
          <a:p>
            <a:r>
              <a:rPr lang="es-ES" dirty="0"/>
              <a:t>El Château de Chantilly se encuentra en Chantilly ( Oise ), Francia , en un lugar notable del valle del Nonet , un afluente del río Oise . </a:t>
            </a:r>
          </a:p>
          <a:p>
            <a:r>
              <a:rPr lang="es-ES" dirty="0"/>
              <a:t>Con la excepción del "pequeño castillo", construida en el siglo XVI por Jean Bullant , el castillo actual es una reconstrucción del siglo XIX sobre los planes del arquitecto Honoré Daumet para el penúltimo hijo del rey Louis-Philippe I. , Henri d'Orléans , duque de Aumale ( un mil ochocientos veintidós - 1897 ), heredero de la finca, que instaló sus colecciones de pinturas, dibujos y libros antiguos. </a:t>
            </a:r>
          </a:p>
          <a:p>
            <a:endParaRPr lang="es-ES" dirty="0"/>
          </a:p>
        </p:txBody>
      </p:sp>
    </p:spTree>
    <p:extLst>
      <p:ext uri="{BB962C8B-B14F-4D97-AF65-F5344CB8AC3E}">
        <p14:creationId xmlns:p14="http://schemas.microsoft.com/office/powerpoint/2010/main" val="67496308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85992" cy="5543128"/>
          </a:xfrm>
        </p:spPr>
        <p:txBody>
          <a:bodyPr>
            <a:normAutofit lnSpcReduction="10000"/>
          </a:bodyPr>
          <a:lstStyle/>
          <a:p>
            <a:r>
              <a:rPr lang="es-ES" dirty="0"/>
              <a:t>El pàrque de Chantilly  cubre 155 hectáreas, incluyendo 25 hectáreas de cuerpos de agua, que hay que sumar los 60 hectáreas de parque Sylvie. </a:t>
            </a:r>
          </a:p>
          <a:p>
            <a:r>
              <a:rPr lang="es-ES" dirty="0"/>
              <a:t>El bosque de Chantilly , que abarca 6.310 hectáreas, es parte del campo. </a:t>
            </a:r>
          </a:p>
          <a:p>
            <a:r>
              <a:rPr lang="es-ES" dirty="0"/>
              <a:t>Chantilly fue la creación favorita de Le Nôtre . Como de costumbre, se estructuró el parque en torno a dos ejes perpendiculares: el primer eje Norte-Sur en el majestuoso construido en la terraza Constable de Montmorency es perpendicular a las curvas de nivel y pone de relieve la ondulación de página web, el segundo de este a oeste está ocupada por el Gran Canal, a lo largo del valle. </a:t>
            </a:r>
          </a:p>
        </p:txBody>
      </p:sp>
    </p:spTree>
    <p:extLst>
      <p:ext uri="{BB962C8B-B14F-4D97-AF65-F5344CB8AC3E}">
        <p14:creationId xmlns:p14="http://schemas.microsoft.com/office/powerpoint/2010/main" val="235988106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6969968" cy="5615136"/>
          </a:xfrm>
        </p:spPr>
        <p:txBody>
          <a:bodyPr>
            <a:normAutofit fontScale="92500"/>
          </a:bodyPr>
          <a:lstStyle/>
          <a:p>
            <a:r>
              <a:rPr lang="es-ES" dirty="0"/>
              <a:t>Entre la terraza y el Gran Canal, al norte del castillo, Le Nôtre organizó flores "a los franceses." </a:t>
            </a:r>
          </a:p>
          <a:p>
            <a:r>
              <a:rPr lang="es-ES" dirty="0"/>
              <a:t>Estas camas están decoradas con piscinas y adornadas con jarrones y estatuas de piedra, la mayoría de los cuales datan del siglo XIX y representan personajes famosos asociados con una rica historia en el campo. </a:t>
            </a:r>
          </a:p>
          <a:p>
            <a:r>
              <a:rPr lang="es-ES" dirty="0"/>
              <a:t>Las camas eran originalmente trapezoidales, lo que les daba un aspecto mayor perspectiva. Este efecto, de un gran refinamiento, se ha eliminado mediante la reconstitución del siglo XIX, que les dio la forma de rectángulos perfectos. Bordado Plant, queda en evidencia el Aviario de jardín (al pie del castillo, lado oeste) y en el jardín de La Maison de Sylvie ( 1671 )</a:t>
            </a:r>
          </a:p>
        </p:txBody>
      </p:sp>
    </p:spTree>
    <p:extLst>
      <p:ext uri="{BB962C8B-B14F-4D97-AF65-F5344CB8AC3E}">
        <p14:creationId xmlns:p14="http://schemas.microsoft.com/office/powerpoint/2010/main" val="373036491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755576" y="332656"/>
            <a:ext cx="7200800" cy="5760640"/>
          </a:xfrm>
        </p:spPr>
        <p:txBody>
          <a:bodyPr>
            <a:normAutofit fontScale="92500"/>
          </a:bodyPr>
          <a:lstStyle/>
          <a:p>
            <a:r>
              <a:rPr lang="es-ES" dirty="0"/>
              <a:t>Las camas Ours están enmarcadas por dos jardines que no existían en el momento de su creación. </a:t>
            </a:r>
          </a:p>
          <a:p>
            <a:r>
              <a:rPr lang="es-ES" dirty="0"/>
              <a:t>El que está en el este de fecha del siglo XVIII y se trata aldea rústica. </a:t>
            </a:r>
          </a:p>
          <a:p>
            <a:r>
              <a:rPr lang="es-ES" dirty="0"/>
              <a:t>El tratado Western "en Inglés," se remonta a la primera mitad del siglo XIX .</a:t>
            </a:r>
          </a:p>
          <a:p>
            <a:r>
              <a:rPr lang="es-ES" dirty="0"/>
              <a:t> En el otro lado del Gran Canal, en el anfiteatro del bullicio, extendida por una pista forestal, que se extiende camas eje a través del bosque. Es allí que está  una copia de la Venus de Arles . </a:t>
            </a:r>
          </a:p>
          <a:p>
            <a:r>
              <a:rPr lang="es-ES" dirty="0"/>
              <a:t>La puerta principal está ubicada en contras de baja desde el castillo y sobre todo la terraza. Al llegar al castillo, se oscurece la vista, que se encuentra de repente cuando el visitante accede a: el efecto es sorprendente. </a:t>
            </a:r>
          </a:p>
          <a:p>
            <a:endParaRPr lang="es-ES" dirty="0"/>
          </a:p>
        </p:txBody>
      </p:sp>
    </p:spTree>
    <p:extLst>
      <p:ext uri="{BB962C8B-B14F-4D97-AF65-F5344CB8AC3E}">
        <p14:creationId xmlns:p14="http://schemas.microsoft.com/office/powerpoint/2010/main" val="12368041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72" y="0"/>
            <a:ext cx="485775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4445" y="25152"/>
            <a:ext cx="5009555" cy="6858000"/>
          </a:xfrm>
          <a:prstGeom prst="rect">
            <a:avLst/>
          </a:prstGeom>
        </p:spPr>
      </p:pic>
    </p:spTree>
    <p:extLst>
      <p:ext uri="{BB962C8B-B14F-4D97-AF65-F5344CB8AC3E}">
        <p14:creationId xmlns:p14="http://schemas.microsoft.com/office/powerpoint/2010/main" val="283228612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99392"/>
            <a:ext cx="9433048" cy="7056784"/>
          </a:xfrm>
          <a:prstGeom prst="rect">
            <a:avLst/>
          </a:prstGeom>
        </p:spPr>
      </p:pic>
    </p:spTree>
    <p:extLst>
      <p:ext uri="{BB962C8B-B14F-4D97-AF65-F5344CB8AC3E}">
        <p14:creationId xmlns:p14="http://schemas.microsoft.com/office/powerpoint/2010/main" val="275472622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3612349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02015"/>
          </a:xfrm>
          <a:prstGeom prst="rect">
            <a:avLst/>
          </a:prstGeom>
        </p:spPr>
      </p:pic>
    </p:spTree>
    <p:extLst>
      <p:ext uri="{BB962C8B-B14F-4D97-AF65-F5344CB8AC3E}">
        <p14:creationId xmlns:p14="http://schemas.microsoft.com/office/powerpoint/2010/main" val="150321645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634460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607"/>
            <a:ext cx="9144000" cy="304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63607"/>
            <a:ext cx="4572000" cy="3775343"/>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063607"/>
            <a:ext cx="4711452" cy="3805681"/>
          </a:xfrm>
          <a:prstGeom prst="rect">
            <a:avLst/>
          </a:prstGeom>
        </p:spPr>
      </p:pic>
    </p:spTree>
    <p:extLst>
      <p:ext uri="{BB962C8B-B14F-4D97-AF65-F5344CB8AC3E}">
        <p14:creationId xmlns:p14="http://schemas.microsoft.com/office/powerpoint/2010/main" val="301334765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70415118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671067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819860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472515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941692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767680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738293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04503687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18068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231378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153385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137235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720" y="620688"/>
            <a:ext cx="4464496" cy="5544616"/>
          </a:xfrm>
          <a:prstGeom prst="rect">
            <a:avLst/>
          </a:prstGeom>
        </p:spPr>
      </p:pic>
    </p:spTree>
    <p:extLst>
      <p:ext uri="{BB962C8B-B14F-4D97-AF65-F5344CB8AC3E}">
        <p14:creationId xmlns:p14="http://schemas.microsoft.com/office/powerpoint/2010/main" val="38711243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344</TotalTime>
  <Words>1894</Words>
  <Application>Microsoft Office PowerPoint</Application>
  <PresentationFormat>Presentación en pantalla (4:3)</PresentationFormat>
  <Paragraphs>275</Paragraphs>
  <Slides>128</Slides>
  <Notes>111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128</vt:i4>
      </vt:variant>
    </vt:vector>
  </HeadingPairs>
  <TitlesOfParts>
    <vt:vector size="133" baseType="lpstr">
      <vt:lpstr>Calibri</vt:lpstr>
      <vt:lpstr>Century Schoolbook</vt:lpstr>
      <vt:lpstr>Wingdings</vt:lpstr>
      <vt:lpstr>Wingdings 2</vt:lpstr>
      <vt:lpstr>Mirador</vt:lpstr>
      <vt:lpstr>EUROPA.-LA VUELTA AL MUNDO EN 885 JARDINES.-JARDINES REMARCABLES DE FRANCIA.-XX</vt:lpstr>
      <vt:lpstr>Jardin du Pre Catelan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Mr. Gatumel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d´Albertas.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d´Argences.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Broceliande.</vt:lpstr>
      <vt:lpstr>Presentación de PowerPoint</vt:lpstr>
      <vt:lpstr>Presentación de PowerPoint</vt:lpstr>
      <vt:lpstr>Presentación de PowerPoint</vt:lpstr>
      <vt:lpstr>Presentación de PowerPoint</vt:lpstr>
      <vt:lpstr>Jardins de Jaques Prevert..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Chateau de Chantilly.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REMARCABLES DE FRANCIA.-XX</dc:title>
  <dc:creator>Josep</dc:creator>
  <cp:lastModifiedBy>Usuario</cp:lastModifiedBy>
  <cp:revision>18</cp:revision>
  <dcterms:created xsi:type="dcterms:W3CDTF">2013-10-16T14:29:06Z</dcterms:created>
  <dcterms:modified xsi:type="dcterms:W3CDTF">2018-03-13T05:35:08Z</dcterms:modified>
</cp:coreProperties>
</file>