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389" r:id="rId26"/>
    <p:sldId id="399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2" r:id="rId55"/>
    <p:sldId id="390" r:id="rId56"/>
    <p:sldId id="391" r:id="rId57"/>
    <p:sldId id="315" r:id="rId58"/>
    <p:sldId id="313" r:id="rId59"/>
    <p:sldId id="314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69" r:id="rId79"/>
    <p:sldId id="392" r:id="rId80"/>
    <p:sldId id="393" r:id="rId81"/>
    <p:sldId id="334" r:id="rId82"/>
    <p:sldId id="335" r:id="rId83"/>
    <p:sldId id="336" r:id="rId84"/>
    <p:sldId id="337" r:id="rId85"/>
    <p:sldId id="338" r:id="rId86"/>
    <p:sldId id="339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94" r:id="rId99"/>
    <p:sldId id="353" r:id="rId100"/>
    <p:sldId id="395" r:id="rId101"/>
    <p:sldId id="396" r:id="rId102"/>
    <p:sldId id="352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97" r:id="rId111"/>
    <p:sldId id="398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6090C-49F5-42D3-A545-80A1947CDEB0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C85C1-6B31-46DE-918B-257D33818EC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67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9876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73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1545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0314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1726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4779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49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0432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310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8351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59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6548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3854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1284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8604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692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9126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0891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6768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3340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8418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2733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25230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25465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84367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4346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4288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85268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4096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05793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82170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52385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99629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86651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47378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69344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50096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51675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80426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9169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89417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1405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94248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68794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54711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76047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68306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8564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48676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63523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27910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53010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14825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61116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42659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776181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97403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586617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34838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33670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67113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5483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3515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5166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561802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Kolbsheim.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408934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0775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315082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17650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294070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6294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6321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029263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11640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50883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178185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99720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249655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422858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9613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710726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85094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Myserey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964761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26597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72621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160098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413808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176948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188699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439450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62575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143109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394291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81850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081029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468056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08754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510382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05944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897718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176336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627136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81902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350615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205332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48763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845578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178012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153791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68388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829375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432836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C85C1-6B31-46DE-918B-257D33818ECE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326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b="1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JARDINES.-JARDINES REMARCABLES DE FRANCIA.-XXIII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221088"/>
            <a:ext cx="4536504" cy="1584176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2134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Jardins du Botrain.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Un conjunto de jardines, algunos más grandes, otros más pequeños, rodea una casa solariega del siglo XVIII.</a:t>
            </a:r>
          </a:p>
          <a:p>
            <a:r>
              <a:rPr lang="es-ES" dirty="0"/>
              <a:t> Espacios naturales como matas y los alrededores de la laguna de contraste con otros más elaborados, como el jardín japonés, el mezclado de las fronteras o en el jardín de hierbas medicinales. </a:t>
            </a:r>
          </a:p>
          <a:p>
            <a:r>
              <a:rPr lang="es-ES" dirty="0"/>
              <a:t>Actualmente se esta plantando una extensión, que contendrá, entre otras, un jardín perfume y un jardín de rosas. </a:t>
            </a:r>
          </a:p>
          <a:p>
            <a:r>
              <a:rPr lang="es-ES" dirty="0"/>
              <a:t>Las plantas de los jardines se encuentran disponibles en nuestro pequeño vivero.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963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90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7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" y="0"/>
            <a:ext cx="9137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08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1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33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46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0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" t="1568" r="1913" b="39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8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3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89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3999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2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1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58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" y="116632"/>
            <a:ext cx="912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69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4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69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09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34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31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0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Jardins du Chaigne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endParaRPr lang="es-ES" dirty="0"/>
          </a:p>
          <a:p>
            <a:endParaRPr lang="es-ES" dirty="0"/>
          </a:p>
          <a:p>
            <a:r>
              <a:rPr lang="es-ES" sz="9600" dirty="0"/>
              <a:t>Descubre uno de los 200 más bellos jardines de Francia, localizado a 20 minutos de distancia de Angulema, con el "camino del agua" y el teatro al aire libre.</a:t>
            </a:r>
          </a:p>
          <a:p>
            <a:r>
              <a:rPr lang="es-ES" sz="9600" dirty="0"/>
              <a:t> El huerto y la huerta son de veinticinco árboles frutales con cuatro pequeños huertos. </a:t>
            </a:r>
          </a:p>
          <a:p>
            <a:r>
              <a:rPr lang="es-ES" sz="9600" dirty="0"/>
              <a:t>Los caminos están subrayados por pavimentos de gres antiguo, en el centro, un gran recipiente con agua. </a:t>
            </a:r>
          </a:p>
          <a:p>
            <a:r>
              <a:rPr lang="es-ES" sz="9600" dirty="0"/>
              <a:t>Fundada en 2003, los jardines de Chaigne están participando principalmente en la región de Champagne Cognac.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110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268760"/>
            <a:ext cx="6969968" cy="5472608"/>
          </a:xfrm>
        </p:spPr>
        <p:txBody>
          <a:bodyPr>
            <a:normAutofit/>
          </a:bodyPr>
          <a:lstStyle/>
          <a:p>
            <a:r>
              <a:rPr lang="es-ES" dirty="0"/>
              <a:t> Los propietarios, sin darse cuenta de esta tierra alcalina que hasta entonces había conocido como  cultivo  la vid, tuvieron que adaptarse a las exigencias del suelo. </a:t>
            </a:r>
          </a:p>
          <a:p>
            <a:r>
              <a:rPr lang="es-ES" dirty="0"/>
              <a:t>Así fue, el tejo, laurel, ligustro y el boj privilegiados para el  topiary; </a:t>
            </a:r>
          </a:p>
          <a:p>
            <a:r>
              <a:rPr lang="es-ES" dirty="0"/>
              <a:t>Rosas, lavanda, Santolines, jazmines de su olor, plantas perennes y anuales siempre claro y flexible para las tres temporadas de árboles en flor y Gléditsias luz follaje, Sophoras, árboles de tulipán, arces. </a:t>
            </a:r>
          </a:p>
        </p:txBody>
      </p:sp>
    </p:spTree>
    <p:extLst>
      <p:ext uri="{BB962C8B-B14F-4D97-AF65-F5344CB8AC3E}">
        <p14:creationId xmlns:p14="http://schemas.microsoft.com/office/powerpoint/2010/main" val="261825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El "camino del agua" y el pequeño teatro de la vegetación son los últimos estudios. A lo largo de la creación de la mayor preocupación era cumplir con la luz única de la Charente y los viñedos de los alrededores. </a:t>
            </a:r>
          </a:p>
          <a:p>
            <a:r>
              <a:rPr lang="es-ES" dirty="0"/>
              <a:t>Fecha: marzo de 2003 .-Superficie: 3.5 hectáreas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3922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04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51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97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432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99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09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3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9091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68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386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48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4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62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059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28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6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51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088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83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078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488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797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231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5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65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849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r="2500" b="21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745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323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885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Jardins du Chateau de Digoine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gran parque de 35 hectáreas con diversas especies de árboles, con su lago ornamental, el Río Inglés, la cueva, su ha-ha, fue diseñado por el arquitecto Verniquet a finales del siglo XVIII, con el objetivo de dar los restos de la recién terminada "bonito por fuera.“</a:t>
            </a:r>
          </a:p>
          <a:p>
            <a:r>
              <a:rPr lang="es-ES" dirty="0"/>
              <a:t> Este parque de gran influencia Inglesa (Lancelot Capacidad  Brown) se ha conservado y sigue siendo un lugar de gran belleza con un paisaje arquitectónico e interés histórico. Todos  invitados a caminar a través de este enorme parque ... </a:t>
            </a:r>
          </a:p>
        </p:txBody>
      </p:sp>
    </p:spTree>
    <p:extLst>
      <p:ext uri="{BB962C8B-B14F-4D97-AF65-F5344CB8AC3E}">
        <p14:creationId xmlns:p14="http://schemas.microsoft.com/office/powerpoint/2010/main" val="189285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6969968" cy="5615136"/>
          </a:xfrm>
        </p:spPr>
        <p:txBody>
          <a:bodyPr/>
          <a:lstStyle/>
          <a:p>
            <a:r>
              <a:rPr lang="es-ES" dirty="0"/>
              <a:t>La Serre </a:t>
            </a:r>
          </a:p>
          <a:p>
            <a:r>
              <a:rPr lang="es-ES" dirty="0"/>
              <a:t>Construida en 1830 en estilo neoclásico, el invernadero es un raro ejemplo de este periodo y un espléndido ejemplo de arquitectura de influencia italiana.</a:t>
            </a:r>
          </a:p>
          <a:p>
            <a:r>
              <a:rPr lang="es-ES" dirty="0"/>
              <a:t> Cuenta con un pabellón central reservada para el invierno y dos porciones jardín lateral dedicada a un uso utilitario.</a:t>
            </a:r>
          </a:p>
          <a:p>
            <a:r>
              <a:rPr lang="es-ES" dirty="0"/>
              <a:t> Una calefacción de carbón  permite el cultivo de las plantas delicadas. Diseñado como una fábrica, que es el más bello ornamento del jardín donde la utilidad y la estética están estrechamente vinculados.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8675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6969968" cy="5615136"/>
          </a:xfrm>
        </p:spPr>
        <p:txBody>
          <a:bodyPr/>
          <a:lstStyle/>
          <a:p>
            <a:r>
              <a:rPr lang="es-ES" dirty="0"/>
              <a:t>El Jardín </a:t>
            </a:r>
          </a:p>
          <a:p>
            <a:r>
              <a:rPr lang="es-ES" dirty="0"/>
              <a:t>Para el invernadero en el patio, se señala a la terraza del jardín française.</a:t>
            </a:r>
          </a:p>
          <a:p>
            <a:r>
              <a:rPr lang="es-ES" dirty="0"/>
              <a:t>Fue rediseñada en 1920 por el paisajista Achille Duchêne. </a:t>
            </a:r>
          </a:p>
          <a:p>
            <a:r>
              <a:rPr lang="es-ES" dirty="0"/>
              <a:t>Trazado arcos, que alberga flores anuales bordeadas de boj, alternando con hierba. </a:t>
            </a:r>
          </a:p>
          <a:p>
            <a:r>
              <a:rPr lang="es-ES" dirty="0"/>
              <a:t>El huerto en el lugar del antiguo cementerio del convento de los Frailes Picpus (1609-1776) pronto se recuperó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4409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728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763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968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80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025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3"/>
            <a:ext cx="4932041" cy="36724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214" y="116633"/>
            <a:ext cx="4245785" cy="67413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1"/>
            <a:ext cx="4962383" cy="308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625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Jardins du Chateau de Kolbsheim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Castillo Kolbsheim fue construido alrededor de 1703. </a:t>
            </a:r>
          </a:p>
          <a:p>
            <a:r>
              <a:rPr lang="es-ES" dirty="0"/>
              <a:t>Las terrazas jardines franceses y un parque ajardinado a lo largo del Canal de la Bruche se crean a partir de la década de 1920. </a:t>
            </a:r>
          </a:p>
          <a:p>
            <a:r>
              <a:rPr lang="es-ES" dirty="0"/>
              <a:t>El conjunto es el testimonio de la aventura espiritual Grunelius, relacionado con el filósofo Jacques Maritain. </a:t>
            </a:r>
          </a:p>
          <a:p>
            <a:r>
              <a:rPr lang="es-ES" dirty="0"/>
              <a:t>El castillo y los jardines en terrazas fueron incluidos en el inventario de monumentos históricos en 1972. </a:t>
            </a:r>
          </a:p>
        </p:txBody>
      </p:sp>
    </p:spTree>
    <p:extLst>
      <p:ext uri="{BB962C8B-B14F-4D97-AF65-F5344CB8AC3E}">
        <p14:creationId xmlns:p14="http://schemas.microsoft.com/office/powerpoint/2010/main" val="1865606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50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450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593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565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42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553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78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128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985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17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547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143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023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Jardins du Chateau de Miserey.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Bienvenidos al Infierno, el Purgatorio y el Jardín del Edén! </a:t>
            </a:r>
          </a:p>
          <a:p>
            <a:r>
              <a:rPr lang="es-ES" dirty="0"/>
              <a:t>Menos de media hora de los jardines de Monet en Giverny , los Castillo Miserey vale la pena visitar. </a:t>
            </a:r>
          </a:p>
          <a:p>
            <a:r>
              <a:rPr lang="es-ES" dirty="0"/>
              <a:t>A una edad en que otros se hunden un remanso de paz, los propietarios del castillo Miserey embarcaron en una obra colosal. </a:t>
            </a:r>
          </a:p>
          <a:p>
            <a:r>
              <a:rPr lang="es-ES" dirty="0"/>
              <a:t>Se imaginaban un jardín simbólico que representa lo que la religión promete a el hombre en el más allá: el cielo o el infierno.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6890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185992" cy="5615136"/>
          </a:xfrm>
        </p:spPr>
        <p:txBody>
          <a:bodyPr>
            <a:normAutofit/>
          </a:bodyPr>
          <a:lstStyle/>
          <a:p>
            <a:r>
              <a:rPr lang="es-ES" dirty="0"/>
              <a:t>Interpretado como jardín, esto le da una colección única de plantas raras en Europa. </a:t>
            </a:r>
          </a:p>
          <a:p>
            <a:r>
              <a:rPr lang="es-ES" dirty="0"/>
              <a:t>El plan del jardín dibujó una cruz. El infierno se compone de todo lo que pica y garra, plantas urticantes, zarzas cubiertas de espinas, arbustos espinas cubiertas: cardo, pimientos, gigante hogweed, devil stick, hojas verdes ... </a:t>
            </a:r>
          </a:p>
          <a:p>
            <a:r>
              <a:rPr lang="es-ES" dirty="0"/>
              <a:t>Señora Roumilly, tan inteligente como maestra botánica dice con una anécdota humor sarcástico para cada planta. </a:t>
            </a:r>
          </a:p>
          <a:p>
            <a:r>
              <a:rPr lang="es-ES" dirty="0"/>
              <a:t>Vienen de todas partes del mundo, limitado solamente por su resistencia a las heladas. </a:t>
            </a:r>
          </a:p>
          <a:p>
            <a:r>
              <a:rPr lang="es-ES" dirty="0"/>
              <a:t>No te pongas demasiado cerca ...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20409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041976" cy="5543128"/>
          </a:xfrm>
        </p:spPr>
        <p:txBody>
          <a:bodyPr/>
          <a:lstStyle/>
          <a:p>
            <a:r>
              <a:rPr lang="es-ES" dirty="0"/>
              <a:t>Después de su visita al infierno, que pasan por el purgatorio, un simple IFS calzada y rosas, algunos olores de la manzana ... y estarás en el paraíso. </a:t>
            </a:r>
          </a:p>
          <a:p>
            <a:r>
              <a:rPr lang="es-ES" dirty="0"/>
              <a:t>Este es el campo de rosas sin espinas, de los perfumes dulces, flor blanca o una estrella. </a:t>
            </a:r>
          </a:p>
          <a:p>
            <a:r>
              <a:rPr lang="es-ES" dirty="0"/>
              <a:t>La serpiente y allí, en la forma de un tallado de madera de boj rodeada por las amapolas, el tabaco y las preocupaciones,</a:t>
            </a:r>
          </a:p>
          <a:p>
            <a:r>
              <a:rPr lang="es-ES" dirty="0"/>
              <a:t>A cambio, se cruza un nuevo jardín de rosas y el joven arboreto, que crece cada año. </a:t>
            </a:r>
          </a:p>
        </p:txBody>
      </p:sp>
    </p:spTree>
    <p:extLst>
      <p:ext uri="{BB962C8B-B14F-4D97-AF65-F5344CB8AC3E}">
        <p14:creationId xmlns:p14="http://schemas.microsoft.com/office/powerpoint/2010/main" val="23676422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07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305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838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130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364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685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027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4" y="3645024"/>
            <a:ext cx="4575484" cy="3212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576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91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187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548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706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8487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574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743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588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554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18"/>
            <a:ext cx="9144000" cy="679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4245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Jardins du Chateau de Touffo.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Castillo Touffou es un castillo francés en las afueras de Viena, en el Common Bien en el departamento de Vienne . Fue clasificado como monumento histórico en 1923 . </a:t>
            </a:r>
          </a:p>
          <a:p>
            <a:r>
              <a:rPr lang="es-ES" dirty="0"/>
              <a:t>Castillo Touffou tiene la distinción de tener una doble calabozo, que, según algunos, es el encuentro de dos torres construidas por separado. </a:t>
            </a:r>
          </a:p>
          <a:p>
            <a:r>
              <a:rPr lang="es-ES" dirty="0"/>
              <a:t>Los jardines están atestiguadas desde la Revolución. Las terrazas del jardín se clasifican por orden de 19 de mayo 1994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589652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-99392"/>
            <a:ext cx="7041976" cy="61191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/>
              <a:t> </a:t>
            </a:r>
          </a:p>
          <a:p>
            <a:endParaRPr lang="es-ES" dirty="0"/>
          </a:p>
          <a:p>
            <a:r>
              <a:rPr lang="es-ES" dirty="0"/>
              <a:t>Jardines, contemporáneos, se han hecho poco a poco desde 1966. </a:t>
            </a:r>
          </a:p>
          <a:p>
            <a:r>
              <a:rPr lang="es-ES" dirty="0"/>
              <a:t>El parque incluye tres jardines distintos: </a:t>
            </a:r>
          </a:p>
          <a:p>
            <a:r>
              <a:rPr lang="es-ES" dirty="0"/>
              <a:t>Un jardín de rosas que incluye antiguas variedades de rosas. Se trata de un jardín de estilo Inglés. Este es el más antiguo. </a:t>
            </a:r>
          </a:p>
          <a:p>
            <a:r>
              <a:rPr lang="es-ES" dirty="0"/>
              <a:t>En otra parte, es posible admirar una serie de 11 gigantesca plaza alcachofas forrado con setos de boj.</a:t>
            </a:r>
          </a:p>
          <a:p>
            <a:r>
              <a:rPr lang="es-ES" dirty="0"/>
              <a:t> Este jardín llamado "Jardín de la Capellanía" es una obra del paisajista italiano Paolo Pejrone. </a:t>
            </a:r>
          </a:p>
          <a:p>
            <a:r>
              <a:rPr lang="es-ES" dirty="0"/>
              <a:t>Data de 2002-2003. </a:t>
            </a:r>
          </a:p>
          <a:p>
            <a:r>
              <a:rPr lang="es-ES" dirty="0"/>
              <a:t>Las plantas utilizan servir para poner de relieve las distintas gamas de verde.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6543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041976" cy="5471120"/>
          </a:xfrm>
        </p:spPr>
        <p:txBody>
          <a:bodyPr/>
          <a:lstStyle/>
          <a:p>
            <a:r>
              <a:rPr lang="es-ES" dirty="0"/>
              <a:t>Por último, el jardín inferior se llama "Terraza Torneo Garden". </a:t>
            </a:r>
          </a:p>
          <a:p>
            <a:r>
              <a:rPr lang="es-ES" dirty="0"/>
              <a:t>Se extiende a lo largo de la Vienne. </a:t>
            </a:r>
          </a:p>
          <a:p>
            <a:r>
              <a:rPr lang="es-ES" dirty="0"/>
              <a:t>Dos lavanderías están rodeadas de parterres de boj trapecio.</a:t>
            </a:r>
          </a:p>
          <a:p>
            <a:r>
              <a:rPr lang="es-ES" dirty="0"/>
              <a:t> También es una obra de paisaje Paolo Pejrone </a:t>
            </a:r>
          </a:p>
          <a:p>
            <a:r>
              <a:rPr lang="es-ES" dirty="0"/>
              <a:t>El parque tiene la etiqueta " Jardín Notable “ desde 2004.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59474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641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513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8209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7291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860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553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7" r="21615" b="3492"/>
          <a:stretch/>
        </p:blipFill>
        <p:spPr>
          <a:xfrm>
            <a:off x="3810000" y="0"/>
            <a:ext cx="5312749" cy="301417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10000" cy="682417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014174"/>
            <a:ext cx="53127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00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Jardins du Chateau de Vullierens.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r>
              <a:rPr lang="es-ES" dirty="0"/>
              <a:t>Castillo Vuillerens es un castillo situado en la localidad de Vaud de Vuillerens en Suiza.</a:t>
            </a:r>
          </a:p>
          <a:p>
            <a:r>
              <a:rPr lang="es-ES" dirty="0"/>
              <a:t>El primer castillo en la colina sobre Vuillerens Morges fecha de 1308 y estaba en la forma de un cuadrado de Saboya protegido por dos altavoces con sólo dos torres aún existen . </a:t>
            </a:r>
          </a:p>
          <a:p>
            <a:r>
              <a:rPr lang="es-ES" dirty="0"/>
              <a:t>El castillo actual fue construido entre 1706 y 1712 por Henri-Gabriel de Mestral como una casa de campo con varias dependencias, incluyendo un teatro . Había recibido el campo después de un juicio, su tío, el ex propietario, que en un principio optó por donar a uno de sus primos Bernard Bude 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32393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2656"/>
            <a:ext cx="7185992" cy="5687144"/>
          </a:xfrm>
        </p:spPr>
        <p:txBody>
          <a:bodyPr/>
          <a:lstStyle/>
          <a:p>
            <a:r>
              <a:rPr lang="es-ES" dirty="0"/>
              <a:t>El área permaneció en la familia hasta que el Mestral siglo XIX cuando Georgina de Mestral se lo pasó a su esposo, Samuel Bovet. La familia Bovet todavía posee lugares hoy en día . </a:t>
            </a:r>
          </a:p>
          <a:p>
            <a:r>
              <a:rPr lang="es-ES" dirty="0"/>
              <a:t>Todo el edificio y sus dependencias se encuentra en la lista como monumento cultural suizo de importancia nacional.</a:t>
            </a:r>
          </a:p>
          <a:p>
            <a:r>
              <a:rPr lang="es-ES" dirty="0"/>
              <a:t>Los jardines del  castillo  bautizados como  "Iris Garden"  fueron creados por señora Doreen Bovet durante el siglo XX , son conocidos por su colección de iris visible a partir de mediados de mayo hasta mediados de junio.</a:t>
            </a:r>
          </a:p>
        </p:txBody>
      </p:sp>
    </p:spTree>
    <p:extLst>
      <p:ext uri="{BB962C8B-B14F-4D97-AF65-F5344CB8AC3E}">
        <p14:creationId xmlns:p14="http://schemas.microsoft.com/office/powerpoint/2010/main" val="265905940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041976" cy="5615136"/>
          </a:xfrm>
        </p:spPr>
        <p:txBody>
          <a:bodyPr/>
          <a:lstStyle/>
          <a:p>
            <a:r>
              <a:rPr lang="es-ES" dirty="0"/>
              <a:t>Son parte de un mercado de primavera que se celebra anualmente por los productores locales el sábado antes del día de la madre . </a:t>
            </a:r>
          </a:p>
          <a:p>
            <a:r>
              <a:rPr lang="es-ES" dirty="0"/>
              <a:t>La casa, con vistas al castillo pasó a llamarse "puertas Iris" y alquila siete habitaciones diferentes para una capacidad total de 700 asientos .</a:t>
            </a:r>
          </a:p>
          <a:p>
            <a:r>
              <a:rPr lang="es-ES" dirty="0"/>
              <a:t> La propiedad también incluye un viñedo donde se cultivan los Chasselas , el Pinot Noir , el Gamay , el Gamaret de Garanoir y Galotta vende directamente del campo . </a:t>
            </a:r>
          </a:p>
        </p:txBody>
      </p:sp>
    </p:spTree>
    <p:extLst>
      <p:ext uri="{BB962C8B-B14F-4D97-AF65-F5344CB8AC3E}">
        <p14:creationId xmlns:p14="http://schemas.microsoft.com/office/powerpoint/2010/main" val="334536328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394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19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37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4"/>
            <a:ext cx="9144000" cy="34137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3761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6857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145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353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t="1" r="13140" b="629"/>
          <a:stretch/>
        </p:blipFill>
        <p:spPr>
          <a:xfrm>
            <a:off x="0" y="0"/>
            <a:ext cx="5916706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06" y="-6288"/>
            <a:ext cx="2975774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6617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8623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5513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6690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821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695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1380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58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719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8239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2858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31224" cy="34064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76" y="3406461"/>
            <a:ext cx="9144000" cy="34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955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765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4530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7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2446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1180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6444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2802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51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157</TotalTime>
  <Words>2162</Words>
  <Application>Microsoft Office PowerPoint</Application>
  <PresentationFormat>Presentación en pantalla (4:3)</PresentationFormat>
  <Paragraphs>348</Paragraphs>
  <Slides>137</Slides>
  <Notes>113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137</vt:i4>
      </vt:variant>
    </vt:vector>
  </HeadingPairs>
  <TitlesOfParts>
    <vt:vector size="142" baseType="lpstr">
      <vt:lpstr>Calibri</vt:lpstr>
      <vt:lpstr>Century Schoolbook</vt:lpstr>
      <vt:lpstr>Wingdings</vt:lpstr>
      <vt:lpstr>Wingdings 2</vt:lpstr>
      <vt:lpstr>Mirador</vt:lpstr>
      <vt:lpstr>EUROPA.-LA VUELTA AL MUNDO EN 885 JARDINES.-JARDINES REMARCABLES DE FRANCIA.-XXIII</vt:lpstr>
      <vt:lpstr>Jardins du Botrain.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Chaigne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Chateau de Digoine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Chateau de Kolbsheim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Chateau de Miserey.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Chateau de Touffo.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du Chateau de Vullierens.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REMARCABLES DE FRANCIA.-XXIII</dc:title>
  <dc:creator>Josep</dc:creator>
  <cp:lastModifiedBy>Usuario</cp:lastModifiedBy>
  <cp:revision>17</cp:revision>
  <dcterms:created xsi:type="dcterms:W3CDTF">2013-10-17T04:54:54Z</dcterms:created>
  <dcterms:modified xsi:type="dcterms:W3CDTF">2018-03-13T05:40:55Z</dcterms:modified>
</cp:coreProperties>
</file>