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6"/>
  </p:notesMasterIdLst>
  <p:sldIdLst>
    <p:sldId id="258" r:id="rId2"/>
    <p:sldId id="259" r:id="rId3"/>
    <p:sldId id="380" r:id="rId4"/>
    <p:sldId id="381" r:id="rId5"/>
    <p:sldId id="382" r:id="rId6"/>
    <p:sldId id="383" r:id="rId7"/>
    <p:sldId id="384" r:id="rId8"/>
    <p:sldId id="260"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85" r:id="rId48"/>
    <p:sldId id="386" r:id="rId49"/>
    <p:sldId id="300" r:id="rId50"/>
    <p:sldId id="301" r:id="rId51"/>
    <p:sldId id="302" r:id="rId52"/>
    <p:sldId id="303" r:id="rId53"/>
    <p:sldId id="304" r:id="rId54"/>
    <p:sldId id="305" r:id="rId55"/>
    <p:sldId id="306" r:id="rId56"/>
    <p:sldId id="308" r:id="rId57"/>
    <p:sldId id="309" r:id="rId58"/>
    <p:sldId id="310" r:id="rId59"/>
    <p:sldId id="311" r:id="rId60"/>
    <p:sldId id="312" r:id="rId61"/>
    <p:sldId id="313" r:id="rId62"/>
    <p:sldId id="315" r:id="rId63"/>
    <p:sldId id="316" r:id="rId64"/>
    <p:sldId id="317" r:id="rId65"/>
    <p:sldId id="318" r:id="rId66"/>
    <p:sldId id="319" r:id="rId67"/>
    <p:sldId id="320" r:id="rId68"/>
    <p:sldId id="321" r:id="rId69"/>
    <p:sldId id="322" r:id="rId70"/>
    <p:sldId id="323" r:id="rId71"/>
    <p:sldId id="324" r:id="rId72"/>
    <p:sldId id="326" r:id="rId73"/>
    <p:sldId id="327" r:id="rId74"/>
    <p:sldId id="329" r:id="rId75"/>
    <p:sldId id="387"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6" r:id="rId102"/>
    <p:sldId id="357" r:id="rId103"/>
    <p:sldId id="358" r:id="rId104"/>
    <p:sldId id="359" r:id="rId105"/>
    <p:sldId id="360" r:id="rId106"/>
    <p:sldId id="361" r:id="rId107"/>
    <p:sldId id="362" r:id="rId108"/>
    <p:sldId id="363" r:id="rId109"/>
    <p:sldId id="364" r:id="rId110"/>
    <p:sldId id="366" r:id="rId111"/>
    <p:sldId id="367" r:id="rId112"/>
    <p:sldId id="369" r:id="rId113"/>
    <p:sldId id="388" r:id="rId114"/>
    <p:sldId id="368" r:id="rId115"/>
    <p:sldId id="370" r:id="rId116"/>
    <p:sldId id="371" r:id="rId117"/>
    <p:sldId id="372" r:id="rId118"/>
    <p:sldId id="373" r:id="rId119"/>
    <p:sldId id="374" r:id="rId120"/>
    <p:sldId id="375" r:id="rId121"/>
    <p:sldId id="376" r:id="rId122"/>
    <p:sldId id="377" r:id="rId123"/>
    <p:sldId id="378" r:id="rId124"/>
    <p:sldId id="379" r:id="rId1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6595E3-C54A-44FC-8D0C-A9644FC22CE0}"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ACC442-22D5-45E8-942B-515678859C42}" type="slidenum">
              <a:rPr lang="es-ES" smtClean="0"/>
              <a:t>‹Nº›</a:t>
            </a:fld>
            <a:endParaRPr lang="es-ES" dirty="0"/>
          </a:p>
        </p:txBody>
      </p:sp>
    </p:spTree>
    <p:extLst>
      <p:ext uri="{BB962C8B-B14F-4D97-AF65-F5344CB8AC3E}">
        <p14:creationId xmlns:p14="http://schemas.microsoft.com/office/powerpoint/2010/main" val="196958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Domaine-du-Windeck</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8</a:t>
            </a:fld>
            <a:endParaRPr lang="es-ES" dirty="0"/>
          </a:p>
        </p:txBody>
      </p:sp>
    </p:spTree>
    <p:extLst>
      <p:ext uri="{BB962C8B-B14F-4D97-AF65-F5344CB8AC3E}">
        <p14:creationId xmlns:p14="http://schemas.microsoft.com/office/powerpoint/2010/main" val="2973088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Domaine-du-Windeck</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10</a:t>
            </a:fld>
            <a:endParaRPr lang="es-ES" dirty="0"/>
          </a:p>
        </p:txBody>
      </p:sp>
    </p:spTree>
    <p:extLst>
      <p:ext uri="{BB962C8B-B14F-4D97-AF65-F5344CB8AC3E}">
        <p14:creationId xmlns:p14="http://schemas.microsoft.com/office/powerpoint/2010/main" val="4045350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Domaine-du-Windeck</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11</a:t>
            </a:fld>
            <a:endParaRPr lang="es-ES" dirty="0"/>
          </a:p>
        </p:txBody>
      </p:sp>
    </p:spTree>
    <p:extLst>
      <p:ext uri="{BB962C8B-B14F-4D97-AF65-F5344CB8AC3E}">
        <p14:creationId xmlns:p14="http://schemas.microsoft.com/office/powerpoint/2010/main" val="1097835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12</a:t>
            </a:fld>
            <a:endParaRPr lang="es-ES" dirty="0"/>
          </a:p>
        </p:txBody>
      </p:sp>
    </p:spTree>
    <p:extLst>
      <p:ext uri="{BB962C8B-B14F-4D97-AF65-F5344CB8AC3E}">
        <p14:creationId xmlns:p14="http://schemas.microsoft.com/office/powerpoint/2010/main" val="14728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15</a:t>
            </a:fld>
            <a:endParaRPr lang="es-ES" dirty="0"/>
          </a:p>
        </p:txBody>
      </p:sp>
    </p:spTree>
    <p:extLst>
      <p:ext uri="{BB962C8B-B14F-4D97-AF65-F5344CB8AC3E}">
        <p14:creationId xmlns:p14="http://schemas.microsoft.com/office/powerpoint/2010/main" val="1740636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17</a:t>
            </a:fld>
            <a:endParaRPr lang="es-ES" dirty="0"/>
          </a:p>
        </p:txBody>
      </p:sp>
    </p:spTree>
    <p:extLst>
      <p:ext uri="{BB962C8B-B14F-4D97-AF65-F5344CB8AC3E}">
        <p14:creationId xmlns:p14="http://schemas.microsoft.com/office/powerpoint/2010/main" val="1189628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18</a:t>
            </a:fld>
            <a:endParaRPr lang="es-ES" dirty="0"/>
          </a:p>
        </p:txBody>
      </p:sp>
    </p:spTree>
    <p:extLst>
      <p:ext uri="{BB962C8B-B14F-4D97-AF65-F5344CB8AC3E}">
        <p14:creationId xmlns:p14="http://schemas.microsoft.com/office/powerpoint/2010/main" val="581030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19</a:t>
            </a:fld>
            <a:endParaRPr lang="es-ES" dirty="0"/>
          </a:p>
        </p:txBody>
      </p:sp>
    </p:spTree>
    <p:extLst>
      <p:ext uri="{BB962C8B-B14F-4D97-AF65-F5344CB8AC3E}">
        <p14:creationId xmlns:p14="http://schemas.microsoft.com/office/powerpoint/2010/main" val="2789953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20</a:t>
            </a:fld>
            <a:endParaRPr lang="es-ES" dirty="0"/>
          </a:p>
        </p:txBody>
      </p:sp>
    </p:spTree>
    <p:extLst>
      <p:ext uri="{BB962C8B-B14F-4D97-AF65-F5344CB8AC3E}">
        <p14:creationId xmlns:p14="http://schemas.microsoft.com/office/powerpoint/2010/main" val="1350628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21</a:t>
            </a:fld>
            <a:endParaRPr lang="es-ES" dirty="0"/>
          </a:p>
        </p:txBody>
      </p:sp>
    </p:spTree>
    <p:extLst>
      <p:ext uri="{BB962C8B-B14F-4D97-AF65-F5344CB8AC3E}">
        <p14:creationId xmlns:p14="http://schemas.microsoft.com/office/powerpoint/2010/main" val="1818541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22</a:t>
            </a:fld>
            <a:endParaRPr lang="es-ES" dirty="0"/>
          </a:p>
        </p:txBody>
      </p:sp>
    </p:spTree>
    <p:extLst>
      <p:ext uri="{BB962C8B-B14F-4D97-AF65-F5344CB8AC3E}">
        <p14:creationId xmlns:p14="http://schemas.microsoft.com/office/powerpoint/2010/main" val="18774675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23</a:t>
            </a:fld>
            <a:endParaRPr lang="es-ES" dirty="0"/>
          </a:p>
        </p:txBody>
      </p:sp>
    </p:spTree>
    <p:extLst>
      <p:ext uri="{BB962C8B-B14F-4D97-AF65-F5344CB8AC3E}">
        <p14:creationId xmlns:p14="http://schemas.microsoft.com/office/powerpoint/2010/main" val="6113814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24</a:t>
            </a:fld>
            <a:endParaRPr lang="es-ES" dirty="0"/>
          </a:p>
        </p:txBody>
      </p:sp>
    </p:spTree>
    <p:extLst>
      <p:ext uri="{BB962C8B-B14F-4D97-AF65-F5344CB8AC3E}">
        <p14:creationId xmlns:p14="http://schemas.microsoft.com/office/powerpoint/2010/main" val="37093771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25</a:t>
            </a:fld>
            <a:endParaRPr lang="es-ES" dirty="0"/>
          </a:p>
        </p:txBody>
      </p:sp>
    </p:spTree>
    <p:extLst>
      <p:ext uri="{BB962C8B-B14F-4D97-AF65-F5344CB8AC3E}">
        <p14:creationId xmlns:p14="http://schemas.microsoft.com/office/powerpoint/2010/main" val="3018111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26</a:t>
            </a:fld>
            <a:endParaRPr lang="es-ES" dirty="0"/>
          </a:p>
        </p:txBody>
      </p:sp>
    </p:spTree>
    <p:extLst>
      <p:ext uri="{BB962C8B-B14F-4D97-AF65-F5344CB8AC3E}">
        <p14:creationId xmlns:p14="http://schemas.microsoft.com/office/powerpoint/2010/main" val="156356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27</a:t>
            </a:fld>
            <a:endParaRPr lang="es-ES" dirty="0"/>
          </a:p>
        </p:txBody>
      </p:sp>
    </p:spTree>
    <p:extLst>
      <p:ext uri="{BB962C8B-B14F-4D97-AF65-F5344CB8AC3E}">
        <p14:creationId xmlns:p14="http://schemas.microsoft.com/office/powerpoint/2010/main" val="16216737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28</a:t>
            </a:fld>
            <a:endParaRPr lang="es-ES" dirty="0"/>
          </a:p>
        </p:txBody>
      </p:sp>
    </p:spTree>
    <p:extLst>
      <p:ext uri="{BB962C8B-B14F-4D97-AF65-F5344CB8AC3E}">
        <p14:creationId xmlns:p14="http://schemas.microsoft.com/office/powerpoint/2010/main" val="25496995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29</a:t>
            </a:fld>
            <a:endParaRPr lang="es-ES" dirty="0"/>
          </a:p>
        </p:txBody>
      </p:sp>
    </p:spTree>
    <p:extLst>
      <p:ext uri="{BB962C8B-B14F-4D97-AF65-F5344CB8AC3E}">
        <p14:creationId xmlns:p14="http://schemas.microsoft.com/office/powerpoint/2010/main" val="21973112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30</a:t>
            </a:fld>
            <a:endParaRPr lang="es-ES" dirty="0"/>
          </a:p>
        </p:txBody>
      </p:sp>
    </p:spTree>
    <p:extLst>
      <p:ext uri="{BB962C8B-B14F-4D97-AF65-F5344CB8AC3E}">
        <p14:creationId xmlns:p14="http://schemas.microsoft.com/office/powerpoint/2010/main" val="150905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31</a:t>
            </a:fld>
            <a:endParaRPr lang="es-ES" dirty="0"/>
          </a:p>
        </p:txBody>
      </p:sp>
    </p:spTree>
    <p:extLst>
      <p:ext uri="{BB962C8B-B14F-4D97-AF65-F5344CB8AC3E}">
        <p14:creationId xmlns:p14="http://schemas.microsoft.com/office/powerpoint/2010/main" val="25577749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32</a:t>
            </a:fld>
            <a:endParaRPr lang="es-ES" dirty="0"/>
          </a:p>
        </p:txBody>
      </p:sp>
    </p:spTree>
    <p:extLst>
      <p:ext uri="{BB962C8B-B14F-4D97-AF65-F5344CB8AC3E}">
        <p14:creationId xmlns:p14="http://schemas.microsoft.com/office/powerpoint/2010/main" val="188177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33</a:t>
            </a:fld>
            <a:endParaRPr lang="es-ES" dirty="0"/>
          </a:p>
        </p:txBody>
      </p:sp>
    </p:spTree>
    <p:extLst>
      <p:ext uri="{BB962C8B-B14F-4D97-AF65-F5344CB8AC3E}">
        <p14:creationId xmlns:p14="http://schemas.microsoft.com/office/powerpoint/2010/main" val="40720370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34</a:t>
            </a:fld>
            <a:endParaRPr lang="es-ES" dirty="0"/>
          </a:p>
        </p:txBody>
      </p:sp>
    </p:spTree>
    <p:extLst>
      <p:ext uri="{BB962C8B-B14F-4D97-AF65-F5344CB8AC3E}">
        <p14:creationId xmlns:p14="http://schemas.microsoft.com/office/powerpoint/2010/main" val="28602672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35</a:t>
            </a:fld>
            <a:endParaRPr lang="es-ES" dirty="0"/>
          </a:p>
        </p:txBody>
      </p:sp>
    </p:spTree>
    <p:extLst>
      <p:ext uri="{BB962C8B-B14F-4D97-AF65-F5344CB8AC3E}">
        <p14:creationId xmlns:p14="http://schemas.microsoft.com/office/powerpoint/2010/main" val="3735602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36</a:t>
            </a:fld>
            <a:endParaRPr lang="es-ES" dirty="0"/>
          </a:p>
        </p:txBody>
      </p:sp>
    </p:spTree>
    <p:extLst>
      <p:ext uri="{BB962C8B-B14F-4D97-AF65-F5344CB8AC3E}">
        <p14:creationId xmlns:p14="http://schemas.microsoft.com/office/powerpoint/2010/main" val="4822119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37</a:t>
            </a:fld>
            <a:endParaRPr lang="es-ES" dirty="0"/>
          </a:p>
        </p:txBody>
      </p:sp>
    </p:spTree>
    <p:extLst>
      <p:ext uri="{BB962C8B-B14F-4D97-AF65-F5344CB8AC3E}">
        <p14:creationId xmlns:p14="http://schemas.microsoft.com/office/powerpoint/2010/main" val="9357760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38</a:t>
            </a:fld>
            <a:endParaRPr lang="es-ES" dirty="0"/>
          </a:p>
        </p:txBody>
      </p:sp>
    </p:spTree>
    <p:extLst>
      <p:ext uri="{BB962C8B-B14F-4D97-AF65-F5344CB8AC3E}">
        <p14:creationId xmlns:p14="http://schemas.microsoft.com/office/powerpoint/2010/main" val="9666802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39</a:t>
            </a:fld>
            <a:endParaRPr lang="es-ES" dirty="0"/>
          </a:p>
        </p:txBody>
      </p:sp>
    </p:spTree>
    <p:extLst>
      <p:ext uri="{BB962C8B-B14F-4D97-AF65-F5344CB8AC3E}">
        <p14:creationId xmlns:p14="http://schemas.microsoft.com/office/powerpoint/2010/main" val="31188588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40</a:t>
            </a:fld>
            <a:endParaRPr lang="es-ES" dirty="0"/>
          </a:p>
        </p:txBody>
      </p:sp>
    </p:spTree>
    <p:extLst>
      <p:ext uri="{BB962C8B-B14F-4D97-AF65-F5344CB8AC3E}">
        <p14:creationId xmlns:p14="http://schemas.microsoft.com/office/powerpoint/2010/main" val="3223526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41</a:t>
            </a:fld>
            <a:endParaRPr lang="es-ES" dirty="0"/>
          </a:p>
        </p:txBody>
      </p:sp>
    </p:spTree>
    <p:extLst>
      <p:ext uri="{BB962C8B-B14F-4D97-AF65-F5344CB8AC3E}">
        <p14:creationId xmlns:p14="http://schemas.microsoft.com/office/powerpoint/2010/main" val="2226149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42</a:t>
            </a:fld>
            <a:endParaRPr lang="es-ES" dirty="0"/>
          </a:p>
        </p:txBody>
      </p:sp>
    </p:spTree>
    <p:extLst>
      <p:ext uri="{BB962C8B-B14F-4D97-AF65-F5344CB8AC3E}">
        <p14:creationId xmlns:p14="http://schemas.microsoft.com/office/powerpoint/2010/main" val="16409469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43</a:t>
            </a:fld>
            <a:endParaRPr lang="es-ES" dirty="0"/>
          </a:p>
        </p:txBody>
      </p:sp>
    </p:spTree>
    <p:extLst>
      <p:ext uri="{BB962C8B-B14F-4D97-AF65-F5344CB8AC3E}">
        <p14:creationId xmlns:p14="http://schemas.microsoft.com/office/powerpoint/2010/main" val="9971923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44</a:t>
            </a:fld>
            <a:endParaRPr lang="es-ES" dirty="0"/>
          </a:p>
        </p:txBody>
      </p:sp>
    </p:spTree>
    <p:extLst>
      <p:ext uri="{BB962C8B-B14F-4D97-AF65-F5344CB8AC3E}">
        <p14:creationId xmlns:p14="http://schemas.microsoft.com/office/powerpoint/2010/main" val="33363561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Launay.</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45</a:t>
            </a:fld>
            <a:endParaRPr lang="es-ES" dirty="0"/>
          </a:p>
        </p:txBody>
      </p:sp>
    </p:spTree>
    <p:extLst>
      <p:ext uri="{BB962C8B-B14F-4D97-AF65-F5344CB8AC3E}">
        <p14:creationId xmlns:p14="http://schemas.microsoft.com/office/powerpoint/2010/main" val="27275007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49</a:t>
            </a:fld>
            <a:endParaRPr lang="es-ES" dirty="0"/>
          </a:p>
        </p:txBody>
      </p:sp>
    </p:spTree>
    <p:extLst>
      <p:ext uri="{BB962C8B-B14F-4D97-AF65-F5344CB8AC3E}">
        <p14:creationId xmlns:p14="http://schemas.microsoft.com/office/powerpoint/2010/main" val="4748768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50</a:t>
            </a:fld>
            <a:endParaRPr lang="es-ES" dirty="0"/>
          </a:p>
        </p:txBody>
      </p:sp>
    </p:spTree>
    <p:extLst>
      <p:ext uri="{BB962C8B-B14F-4D97-AF65-F5344CB8AC3E}">
        <p14:creationId xmlns:p14="http://schemas.microsoft.com/office/powerpoint/2010/main" val="1040900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51</a:t>
            </a:fld>
            <a:endParaRPr lang="es-ES" dirty="0"/>
          </a:p>
        </p:txBody>
      </p:sp>
    </p:spTree>
    <p:extLst>
      <p:ext uri="{BB962C8B-B14F-4D97-AF65-F5344CB8AC3E}">
        <p14:creationId xmlns:p14="http://schemas.microsoft.com/office/powerpoint/2010/main" val="4542344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52</a:t>
            </a:fld>
            <a:endParaRPr lang="es-ES" dirty="0"/>
          </a:p>
        </p:txBody>
      </p:sp>
    </p:spTree>
    <p:extLst>
      <p:ext uri="{BB962C8B-B14F-4D97-AF65-F5344CB8AC3E}">
        <p14:creationId xmlns:p14="http://schemas.microsoft.com/office/powerpoint/2010/main" val="17329235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53</a:t>
            </a:fld>
            <a:endParaRPr lang="es-ES" dirty="0"/>
          </a:p>
        </p:txBody>
      </p:sp>
    </p:spTree>
    <p:extLst>
      <p:ext uri="{BB962C8B-B14F-4D97-AF65-F5344CB8AC3E}">
        <p14:creationId xmlns:p14="http://schemas.microsoft.com/office/powerpoint/2010/main" val="15863681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54</a:t>
            </a:fld>
            <a:endParaRPr lang="es-ES" dirty="0"/>
          </a:p>
        </p:txBody>
      </p:sp>
    </p:spTree>
    <p:extLst>
      <p:ext uri="{BB962C8B-B14F-4D97-AF65-F5344CB8AC3E}">
        <p14:creationId xmlns:p14="http://schemas.microsoft.com/office/powerpoint/2010/main" val="20381752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55</a:t>
            </a:fld>
            <a:endParaRPr lang="es-ES" dirty="0"/>
          </a:p>
        </p:txBody>
      </p:sp>
    </p:spTree>
    <p:extLst>
      <p:ext uri="{BB962C8B-B14F-4D97-AF65-F5344CB8AC3E}">
        <p14:creationId xmlns:p14="http://schemas.microsoft.com/office/powerpoint/2010/main" val="20961564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56</a:t>
            </a:fld>
            <a:endParaRPr lang="es-ES" dirty="0"/>
          </a:p>
        </p:txBody>
      </p:sp>
    </p:spTree>
    <p:extLst>
      <p:ext uri="{BB962C8B-B14F-4D97-AF65-F5344CB8AC3E}">
        <p14:creationId xmlns:p14="http://schemas.microsoft.com/office/powerpoint/2010/main" val="21365321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57</a:t>
            </a:fld>
            <a:endParaRPr lang="es-ES" dirty="0"/>
          </a:p>
        </p:txBody>
      </p:sp>
    </p:spTree>
    <p:extLst>
      <p:ext uri="{BB962C8B-B14F-4D97-AF65-F5344CB8AC3E}">
        <p14:creationId xmlns:p14="http://schemas.microsoft.com/office/powerpoint/2010/main" val="18618833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58</a:t>
            </a:fld>
            <a:endParaRPr lang="es-ES" dirty="0"/>
          </a:p>
        </p:txBody>
      </p:sp>
    </p:spTree>
    <p:extLst>
      <p:ext uri="{BB962C8B-B14F-4D97-AF65-F5344CB8AC3E}">
        <p14:creationId xmlns:p14="http://schemas.microsoft.com/office/powerpoint/2010/main" val="16914945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59</a:t>
            </a:fld>
            <a:endParaRPr lang="es-ES" dirty="0"/>
          </a:p>
        </p:txBody>
      </p:sp>
    </p:spTree>
    <p:extLst>
      <p:ext uri="{BB962C8B-B14F-4D97-AF65-F5344CB8AC3E}">
        <p14:creationId xmlns:p14="http://schemas.microsoft.com/office/powerpoint/2010/main" val="37434823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60</a:t>
            </a:fld>
            <a:endParaRPr lang="es-ES" dirty="0"/>
          </a:p>
        </p:txBody>
      </p:sp>
    </p:spTree>
    <p:extLst>
      <p:ext uri="{BB962C8B-B14F-4D97-AF65-F5344CB8AC3E}">
        <p14:creationId xmlns:p14="http://schemas.microsoft.com/office/powerpoint/2010/main" val="41754744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62</a:t>
            </a:fld>
            <a:endParaRPr lang="es-ES" dirty="0"/>
          </a:p>
        </p:txBody>
      </p:sp>
    </p:spTree>
    <p:extLst>
      <p:ext uri="{BB962C8B-B14F-4D97-AF65-F5344CB8AC3E}">
        <p14:creationId xmlns:p14="http://schemas.microsoft.com/office/powerpoint/2010/main" val="11440862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63</a:t>
            </a:fld>
            <a:endParaRPr lang="es-ES" dirty="0"/>
          </a:p>
        </p:txBody>
      </p:sp>
    </p:spTree>
    <p:extLst>
      <p:ext uri="{BB962C8B-B14F-4D97-AF65-F5344CB8AC3E}">
        <p14:creationId xmlns:p14="http://schemas.microsoft.com/office/powerpoint/2010/main" val="21219453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64</a:t>
            </a:fld>
            <a:endParaRPr lang="es-ES" dirty="0"/>
          </a:p>
        </p:txBody>
      </p:sp>
    </p:spTree>
    <p:extLst>
      <p:ext uri="{BB962C8B-B14F-4D97-AF65-F5344CB8AC3E}">
        <p14:creationId xmlns:p14="http://schemas.microsoft.com/office/powerpoint/2010/main" val="16336010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65</a:t>
            </a:fld>
            <a:endParaRPr lang="es-ES" dirty="0"/>
          </a:p>
        </p:txBody>
      </p:sp>
    </p:spTree>
    <p:extLst>
      <p:ext uri="{BB962C8B-B14F-4D97-AF65-F5344CB8AC3E}">
        <p14:creationId xmlns:p14="http://schemas.microsoft.com/office/powerpoint/2010/main" val="15388632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66</a:t>
            </a:fld>
            <a:endParaRPr lang="es-ES" dirty="0"/>
          </a:p>
        </p:txBody>
      </p:sp>
    </p:spTree>
    <p:extLst>
      <p:ext uri="{BB962C8B-B14F-4D97-AF65-F5344CB8AC3E}">
        <p14:creationId xmlns:p14="http://schemas.microsoft.com/office/powerpoint/2010/main" val="19448311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67</a:t>
            </a:fld>
            <a:endParaRPr lang="es-ES" dirty="0"/>
          </a:p>
        </p:txBody>
      </p:sp>
    </p:spTree>
    <p:extLst>
      <p:ext uri="{BB962C8B-B14F-4D97-AF65-F5344CB8AC3E}">
        <p14:creationId xmlns:p14="http://schemas.microsoft.com/office/powerpoint/2010/main" val="24975074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68</a:t>
            </a:fld>
            <a:endParaRPr lang="es-ES" dirty="0"/>
          </a:p>
        </p:txBody>
      </p:sp>
    </p:spTree>
    <p:extLst>
      <p:ext uri="{BB962C8B-B14F-4D97-AF65-F5344CB8AC3E}">
        <p14:creationId xmlns:p14="http://schemas.microsoft.com/office/powerpoint/2010/main" val="23131192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69</a:t>
            </a:fld>
            <a:endParaRPr lang="es-ES" dirty="0"/>
          </a:p>
        </p:txBody>
      </p:sp>
    </p:spTree>
    <p:extLst>
      <p:ext uri="{BB962C8B-B14F-4D97-AF65-F5344CB8AC3E}">
        <p14:creationId xmlns:p14="http://schemas.microsoft.com/office/powerpoint/2010/main" val="346027201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70</a:t>
            </a:fld>
            <a:endParaRPr lang="es-ES" dirty="0"/>
          </a:p>
        </p:txBody>
      </p:sp>
    </p:spTree>
    <p:extLst>
      <p:ext uri="{BB962C8B-B14F-4D97-AF65-F5344CB8AC3E}">
        <p14:creationId xmlns:p14="http://schemas.microsoft.com/office/powerpoint/2010/main" val="23685486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71</a:t>
            </a:fld>
            <a:endParaRPr lang="es-ES" dirty="0"/>
          </a:p>
        </p:txBody>
      </p:sp>
    </p:spTree>
    <p:extLst>
      <p:ext uri="{BB962C8B-B14F-4D97-AF65-F5344CB8AC3E}">
        <p14:creationId xmlns:p14="http://schemas.microsoft.com/office/powerpoint/2010/main" val="36258148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72</a:t>
            </a:fld>
            <a:endParaRPr lang="es-ES" dirty="0"/>
          </a:p>
        </p:txBody>
      </p:sp>
    </p:spTree>
    <p:extLst>
      <p:ext uri="{BB962C8B-B14F-4D97-AF65-F5344CB8AC3E}">
        <p14:creationId xmlns:p14="http://schemas.microsoft.com/office/powerpoint/2010/main" val="42485419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Parc de  Touvet.</a:t>
            </a:r>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73</a:t>
            </a:fld>
            <a:endParaRPr lang="es-ES" dirty="0"/>
          </a:p>
        </p:txBody>
      </p:sp>
    </p:spTree>
    <p:extLst>
      <p:ext uri="{BB962C8B-B14F-4D97-AF65-F5344CB8AC3E}">
        <p14:creationId xmlns:p14="http://schemas.microsoft.com/office/powerpoint/2010/main" val="15698714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a:t>
            </a:r>
            <a:r>
              <a:rPr lang="es-ES" baseline="0" dirty="0"/>
              <a:t> </a:t>
            </a:r>
            <a:r>
              <a:rPr lang="es-ES" dirty="0"/>
              <a:t>de</a:t>
            </a:r>
            <a:r>
              <a:rPr lang="es-ES" baseline="0" dirty="0"/>
              <a:t> </a:t>
            </a:r>
            <a:r>
              <a:rPr lang="es-ES" dirty="0"/>
              <a:t>Callunes.</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76</a:t>
            </a:fld>
            <a:endParaRPr lang="es-ES" dirty="0"/>
          </a:p>
        </p:txBody>
      </p:sp>
    </p:spTree>
    <p:extLst>
      <p:ext uri="{BB962C8B-B14F-4D97-AF65-F5344CB8AC3E}">
        <p14:creationId xmlns:p14="http://schemas.microsoft.com/office/powerpoint/2010/main" val="36363545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77</a:t>
            </a:fld>
            <a:endParaRPr lang="es-ES" dirty="0"/>
          </a:p>
        </p:txBody>
      </p:sp>
    </p:spTree>
    <p:extLst>
      <p:ext uri="{BB962C8B-B14F-4D97-AF65-F5344CB8AC3E}">
        <p14:creationId xmlns:p14="http://schemas.microsoft.com/office/powerpoint/2010/main" val="48742800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78</a:t>
            </a:fld>
            <a:endParaRPr lang="es-ES" dirty="0"/>
          </a:p>
        </p:txBody>
      </p:sp>
    </p:spTree>
    <p:extLst>
      <p:ext uri="{BB962C8B-B14F-4D97-AF65-F5344CB8AC3E}">
        <p14:creationId xmlns:p14="http://schemas.microsoft.com/office/powerpoint/2010/main" val="427508785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79</a:t>
            </a:fld>
            <a:endParaRPr lang="es-ES" dirty="0"/>
          </a:p>
        </p:txBody>
      </p:sp>
    </p:spTree>
    <p:extLst>
      <p:ext uri="{BB962C8B-B14F-4D97-AF65-F5344CB8AC3E}">
        <p14:creationId xmlns:p14="http://schemas.microsoft.com/office/powerpoint/2010/main" val="1996704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80</a:t>
            </a:fld>
            <a:endParaRPr lang="es-ES" dirty="0"/>
          </a:p>
        </p:txBody>
      </p:sp>
    </p:spTree>
    <p:extLst>
      <p:ext uri="{BB962C8B-B14F-4D97-AF65-F5344CB8AC3E}">
        <p14:creationId xmlns:p14="http://schemas.microsoft.com/office/powerpoint/2010/main" val="1773160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81</a:t>
            </a:fld>
            <a:endParaRPr lang="es-ES" dirty="0"/>
          </a:p>
        </p:txBody>
      </p:sp>
    </p:spTree>
    <p:extLst>
      <p:ext uri="{BB962C8B-B14F-4D97-AF65-F5344CB8AC3E}">
        <p14:creationId xmlns:p14="http://schemas.microsoft.com/office/powerpoint/2010/main" val="399691284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82</a:t>
            </a:fld>
            <a:endParaRPr lang="es-ES" dirty="0"/>
          </a:p>
        </p:txBody>
      </p:sp>
    </p:spTree>
    <p:extLst>
      <p:ext uri="{BB962C8B-B14F-4D97-AF65-F5344CB8AC3E}">
        <p14:creationId xmlns:p14="http://schemas.microsoft.com/office/powerpoint/2010/main" val="38232834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83</a:t>
            </a:fld>
            <a:endParaRPr lang="es-ES" dirty="0"/>
          </a:p>
        </p:txBody>
      </p:sp>
    </p:spTree>
    <p:extLst>
      <p:ext uri="{BB962C8B-B14F-4D97-AF65-F5344CB8AC3E}">
        <p14:creationId xmlns:p14="http://schemas.microsoft.com/office/powerpoint/2010/main" val="77942964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84</a:t>
            </a:fld>
            <a:endParaRPr lang="es-ES" dirty="0"/>
          </a:p>
        </p:txBody>
      </p:sp>
    </p:spTree>
    <p:extLst>
      <p:ext uri="{BB962C8B-B14F-4D97-AF65-F5344CB8AC3E}">
        <p14:creationId xmlns:p14="http://schemas.microsoft.com/office/powerpoint/2010/main" val="32887157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85</a:t>
            </a:fld>
            <a:endParaRPr lang="es-ES" dirty="0"/>
          </a:p>
        </p:txBody>
      </p:sp>
    </p:spTree>
    <p:extLst>
      <p:ext uri="{BB962C8B-B14F-4D97-AF65-F5344CB8AC3E}">
        <p14:creationId xmlns:p14="http://schemas.microsoft.com/office/powerpoint/2010/main" val="110305853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86</a:t>
            </a:fld>
            <a:endParaRPr lang="es-ES" dirty="0"/>
          </a:p>
        </p:txBody>
      </p:sp>
    </p:spTree>
    <p:extLst>
      <p:ext uri="{BB962C8B-B14F-4D97-AF65-F5344CB8AC3E}">
        <p14:creationId xmlns:p14="http://schemas.microsoft.com/office/powerpoint/2010/main" val="96768966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87</a:t>
            </a:fld>
            <a:endParaRPr lang="es-ES" dirty="0"/>
          </a:p>
        </p:txBody>
      </p:sp>
    </p:spTree>
    <p:extLst>
      <p:ext uri="{BB962C8B-B14F-4D97-AF65-F5344CB8AC3E}">
        <p14:creationId xmlns:p14="http://schemas.microsoft.com/office/powerpoint/2010/main" val="171972722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88</a:t>
            </a:fld>
            <a:endParaRPr lang="es-ES" dirty="0"/>
          </a:p>
        </p:txBody>
      </p:sp>
    </p:spTree>
    <p:extLst>
      <p:ext uri="{BB962C8B-B14F-4D97-AF65-F5344CB8AC3E}">
        <p14:creationId xmlns:p14="http://schemas.microsoft.com/office/powerpoint/2010/main" val="201949643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89</a:t>
            </a:fld>
            <a:endParaRPr lang="es-ES" dirty="0"/>
          </a:p>
        </p:txBody>
      </p:sp>
    </p:spTree>
    <p:extLst>
      <p:ext uri="{BB962C8B-B14F-4D97-AF65-F5344CB8AC3E}">
        <p14:creationId xmlns:p14="http://schemas.microsoft.com/office/powerpoint/2010/main" val="26184999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90</a:t>
            </a:fld>
            <a:endParaRPr lang="es-ES" dirty="0"/>
          </a:p>
        </p:txBody>
      </p:sp>
    </p:spTree>
    <p:extLst>
      <p:ext uri="{BB962C8B-B14F-4D97-AF65-F5344CB8AC3E}">
        <p14:creationId xmlns:p14="http://schemas.microsoft.com/office/powerpoint/2010/main" val="211373607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91</a:t>
            </a:fld>
            <a:endParaRPr lang="es-ES" dirty="0"/>
          </a:p>
        </p:txBody>
      </p:sp>
    </p:spTree>
    <p:extLst>
      <p:ext uri="{BB962C8B-B14F-4D97-AF65-F5344CB8AC3E}">
        <p14:creationId xmlns:p14="http://schemas.microsoft.com/office/powerpoint/2010/main" val="2809338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92</a:t>
            </a:fld>
            <a:endParaRPr lang="es-ES" dirty="0"/>
          </a:p>
        </p:txBody>
      </p:sp>
    </p:spTree>
    <p:extLst>
      <p:ext uri="{BB962C8B-B14F-4D97-AF65-F5344CB8AC3E}">
        <p14:creationId xmlns:p14="http://schemas.microsoft.com/office/powerpoint/2010/main" val="18401657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93</a:t>
            </a:fld>
            <a:endParaRPr lang="es-ES" dirty="0"/>
          </a:p>
        </p:txBody>
      </p:sp>
    </p:spTree>
    <p:extLst>
      <p:ext uri="{BB962C8B-B14F-4D97-AF65-F5344CB8AC3E}">
        <p14:creationId xmlns:p14="http://schemas.microsoft.com/office/powerpoint/2010/main" val="420042523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94</a:t>
            </a:fld>
            <a:endParaRPr lang="es-ES" dirty="0"/>
          </a:p>
        </p:txBody>
      </p:sp>
    </p:spTree>
    <p:extLst>
      <p:ext uri="{BB962C8B-B14F-4D97-AF65-F5344CB8AC3E}">
        <p14:creationId xmlns:p14="http://schemas.microsoft.com/office/powerpoint/2010/main" val="184441440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95</a:t>
            </a:fld>
            <a:endParaRPr lang="es-ES" dirty="0"/>
          </a:p>
        </p:txBody>
      </p:sp>
    </p:spTree>
    <p:extLst>
      <p:ext uri="{BB962C8B-B14F-4D97-AF65-F5344CB8AC3E}">
        <p14:creationId xmlns:p14="http://schemas.microsoft.com/office/powerpoint/2010/main" val="37213589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96</a:t>
            </a:fld>
            <a:endParaRPr lang="es-ES" dirty="0"/>
          </a:p>
        </p:txBody>
      </p:sp>
    </p:spTree>
    <p:extLst>
      <p:ext uri="{BB962C8B-B14F-4D97-AF65-F5344CB8AC3E}">
        <p14:creationId xmlns:p14="http://schemas.microsoft.com/office/powerpoint/2010/main" val="164412998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97</a:t>
            </a:fld>
            <a:endParaRPr lang="es-ES" dirty="0"/>
          </a:p>
        </p:txBody>
      </p:sp>
    </p:spTree>
    <p:extLst>
      <p:ext uri="{BB962C8B-B14F-4D97-AF65-F5344CB8AC3E}">
        <p14:creationId xmlns:p14="http://schemas.microsoft.com/office/powerpoint/2010/main" val="358301134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98</a:t>
            </a:fld>
            <a:endParaRPr lang="es-ES" dirty="0"/>
          </a:p>
        </p:txBody>
      </p:sp>
    </p:spTree>
    <p:extLst>
      <p:ext uri="{BB962C8B-B14F-4D97-AF65-F5344CB8AC3E}">
        <p14:creationId xmlns:p14="http://schemas.microsoft.com/office/powerpoint/2010/main" val="242576174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99</a:t>
            </a:fld>
            <a:endParaRPr lang="es-ES" dirty="0"/>
          </a:p>
        </p:txBody>
      </p:sp>
    </p:spTree>
    <p:extLst>
      <p:ext uri="{BB962C8B-B14F-4D97-AF65-F5344CB8AC3E}">
        <p14:creationId xmlns:p14="http://schemas.microsoft.com/office/powerpoint/2010/main" val="52307692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100</a:t>
            </a:fld>
            <a:endParaRPr lang="es-ES" dirty="0"/>
          </a:p>
        </p:txBody>
      </p:sp>
    </p:spTree>
    <p:extLst>
      <p:ext uri="{BB962C8B-B14F-4D97-AF65-F5344CB8AC3E}">
        <p14:creationId xmlns:p14="http://schemas.microsoft.com/office/powerpoint/2010/main" val="362594630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101</a:t>
            </a:fld>
            <a:endParaRPr lang="es-ES" dirty="0"/>
          </a:p>
        </p:txBody>
      </p:sp>
    </p:spTree>
    <p:extLst>
      <p:ext uri="{BB962C8B-B14F-4D97-AF65-F5344CB8AC3E}">
        <p14:creationId xmlns:p14="http://schemas.microsoft.com/office/powerpoint/2010/main" val="84084363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102</a:t>
            </a:fld>
            <a:endParaRPr lang="es-ES" dirty="0"/>
          </a:p>
        </p:txBody>
      </p:sp>
    </p:spTree>
    <p:extLst>
      <p:ext uri="{BB962C8B-B14F-4D97-AF65-F5344CB8AC3E}">
        <p14:creationId xmlns:p14="http://schemas.microsoft.com/office/powerpoint/2010/main" val="74839354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103</a:t>
            </a:fld>
            <a:endParaRPr lang="es-ES" dirty="0"/>
          </a:p>
        </p:txBody>
      </p:sp>
    </p:spTree>
    <p:extLst>
      <p:ext uri="{BB962C8B-B14F-4D97-AF65-F5344CB8AC3E}">
        <p14:creationId xmlns:p14="http://schemas.microsoft.com/office/powerpoint/2010/main" val="383862245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104</a:t>
            </a:fld>
            <a:endParaRPr lang="es-ES" dirty="0"/>
          </a:p>
        </p:txBody>
      </p:sp>
    </p:spTree>
    <p:extLst>
      <p:ext uri="{BB962C8B-B14F-4D97-AF65-F5344CB8AC3E}">
        <p14:creationId xmlns:p14="http://schemas.microsoft.com/office/powerpoint/2010/main" val="315355655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105</a:t>
            </a:fld>
            <a:endParaRPr lang="es-ES" dirty="0"/>
          </a:p>
        </p:txBody>
      </p:sp>
    </p:spTree>
    <p:extLst>
      <p:ext uri="{BB962C8B-B14F-4D97-AF65-F5344CB8AC3E}">
        <p14:creationId xmlns:p14="http://schemas.microsoft.com/office/powerpoint/2010/main" val="414303225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106</a:t>
            </a:fld>
            <a:endParaRPr lang="es-ES" dirty="0"/>
          </a:p>
        </p:txBody>
      </p:sp>
    </p:spTree>
    <p:extLst>
      <p:ext uri="{BB962C8B-B14F-4D97-AF65-F5344CB8AC3E}">
        <p14:creationId xmlns:p14="http://schemas.microsoft.com/office/powerpoint/2010/main" val="24271635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107</a:t>
            </a:fld>
            <a:endParaRPr lang="es-ES" dirty="0"/>
          </a:p>
        </p:txBody>
      </p:sp>
    </p:spTree>
    <p:extLst>
      <p:ext uri="{BB962C8B-B14F-4D97-AF65-F5344CB8AC3E}">
        <p14:creationId xmlns:p14="http://schemas.microsoft.com/office/powerpoint/2010/main" val="212211891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108</a:t>
            </a:fld>
            <a:endParaRPr lang="es-ES" dirty="0"/>
          </a:p>
        </p:txBody>
      </p:sp>
    </p:spTree>
    <p:extLst>
      <p:ext uri="{BB962C8B-B14F-4D97-AF65-F5344CB8AC3E}">
        <p14:creationId xmlns:p14="http://schemas.microsoft.com/office/powerpoint/2010/main" val="42748625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109</a:t>
            </a:fld>
            <a:endParaRPr lang="es-ES" dirty="0"/>
          </a:p>
        </p:txBody>
      </p:sp>
    </p:spTree>
    <p:extLst>
      <p:ext uri="{BB962C8B-B14F-4D97-AF65-F5344CB8AC3E}">
        <p14:creationId xmlns:p14="http://schemas.microsoft.com/office/powerpoint/2010/main" val="312634929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110</a:t>
            </a:fld>
            <a:endParaRPr lang="es-ES" dirty="0"/>
          </a:p>
        </p:txBody>
      </p:sp>
    </p:spTree>
    <p:extLst>
      <p:ext uri="{BB962C8B-B14F-4D97-AF65-F5344CB8AC3E}">
        <p14:creationId xmlns:p14="http://schemas.microsoft.com/office/powerpoint/2010/main" val="259179648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Callunes.</a:t>
            </a:r>
          </a:p>
          <a:p>
            <a:endParaRPr lang="es-ES" dirty="0"/>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111</a:t>
            </a:fld>
            <a:endParaRPr lang="es-ES" dirty="0"/>
          </a:p>
        </p:txBody>
      </p:sp>
    </p:spTree>
    <p:extLst>
      <p:ext uri="{BB962C8B-B14F-4D97-AF65-F5344CB8AC3E}">
        <p14:creationId xmlns:p14="http://schemas.microsoft.com/office/powerpoint/2010/main" val="134268702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Jardins-de-l-abbaye-de-Combelongue</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114</a:t>
            </a:fld>
            <a:endParaRPr lang="es-ES" dirty="0"/>
          </a:p>
        </p:txBody>
      </p:sp>
    </p:spTree>
    <p:extLst>
      <p:ext uri="{BB962C8B-B14F-4D97-AF65-F5344CB8AC3E}">
        <p14:creationId xmlns:p14="http://schemas.microsoft.com/office/powerpoint/2010/main" val="49585523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Jardins-de-l-abbaye-de-Combelongue</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115</a:t>
            </a:fld>
            <a:endParaRPr lang="es-ES" dirty="0"/>
          </a:p>
        </p:txBody>
      </p:sp>
    </p:spTree>
    <p:extLst>
      <p:ext uri="{BB962C8B-B14F-4D97-AF65-F5344CB8AC3E}">
        <p14:creationId xmlns:p14="http://schemas.microsoft.com/office/powerpoint/2010/main" val="416752362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Jardins-de-l-abbaye-de-Combelongue</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116</a:t>
            </a:fld>
            <a:endParaRPr lang="es-ES" dirty="0"/>
          </a:p>
        </p:txBody>
      </p:sp>
    </p:spTree>
    <p:extLst>
      <p:ext uri="{BB962C8B-B14F-4D97-AF65-F5344CB8AC3E}">
        <p14:creationId xmlns:p14="http://schemas.microsoft.com/office/powerpoint/2010/main" val="203348912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Jardins-de-l-abbaye-de-Combelongue</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117</a:t>
            </a:fld>
            <a:endParaRPr lang="es-ES" dirty="0"/>
          </a:p>
        </p:txBody>
      </p:sp>
    </p:spTree>
    <p:extLst>
      <p:ext uri="{BB962C8B-B14F-4D97-AF65-F5344CB8AC3E}">
        <p14:creationId xmlns:p14="http://schemas.microsoft.com/office/powerpoint/2010/main" val="65610502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Jardins-de-l-abbaye-de-Combelongue</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118</a:t>
            </a:fld>
            <a:endParaRPr lang="es-ES" dirty="0"/>
          </a:p>
        </p:txBody>
      </p:sp>
    </p:spTree>
    <p:extLst>
      <p:ext uri="{BB962C8B-B14F-4D97-AF65-F5344CB8AC3E}">
        <p14:creationId xmlns:p14="http://schemas.microsoft.com/office/powerpoint/2010/main" val="364357635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Jardins-de-l-abbaye-de-Combelongue</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119</a:t>
            </a:fld>
            <a:endParaRPr lang="es-ES" dirty="0"/>
          </a:p>
        </p:txBody>
      </p:sp>
    </p:spTree>
    <p:extLst>
      <p:ext uri="{BB962C8B-B14F-4D97-AF65-F5344CB8AC3E}">
        <p14:creationId xmlns:p14="http://schemas.microsoft.com/office/powerpoint/2010/main" val="110194904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Jardins-de-l-abbaye-de-Combelongue</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120</a:t>
            </a:fld>
            <a:endParaRPr lang="es-ES" dirty="0"/>
          </a:p>
        </p:txBody>
      </p:sp>
    </p:spTree>
    <p:extLst>
      <p:ext uri="{BB962C8B-B14F-4D97-AF65-F5344CB8AC3E}">
        <p14:creationId xmlns:p14="http://schemas.microsoft.com/office/powerpoint/2010/main" val="64065923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Jardins-de-l-abbaye-de-Combelongue</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121</a:t>
            </a:fld>
            <a:endParaRPr lang="es-ES" dirty="0"/>
          </a:p>
        </p:txBody>
      </p:sp>
    </p:spTree>
    <p:extLst>
      <p:ext uri="{BB962C8B-B14F-4D97-AF65-F5344CB8AC3E}">
        <p14:creationId xmlns:p14="http://schemas.microsoft.com/office/powerpoint/2010/main" val="146107331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Jardins-de-l-abbaye-de-Combelongue</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122</a:t>
            </a:fld>
            <a:endParaRPr lang="es-ES" dirty="0"/>
          </a:p>
        </p:txBody>
      </p:sp>
    </p:spTree>
    <p:extLst>
      <p:ext uri="{BB962C8B-B14F-4D97-AF65-F5344CB8AC3E}">
        <p14:creationId xmlns:p14="http://schemas.microsoft.com/office/powerpoint/2010/main" val="143058969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Jardins-de-l-abbaye-de-Combelongue</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123</a:t>
            </a:fld>
            <a:endParaRPr lang="es-ES" dirty="0"/>
          </a:p>
        </p:txBody>
      </p:sp>
    </p:spTree>
    <p:extLst>
      <p:ext uri="{BB962C8B-B14F-4D97-AF65-F5344CB8AC3E}">
        <p14:creationId xmlns:p14="http://schemas.microsoft.com/office/powerpoint/2010/main" val="23563971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Jardins-de-l-abbaye-de-Combelongue</a:t>
            </a:r>
          </a:p>
        </p:txBody>
      </p:sp>
      <p:sp>
        <p:nvSpPr>
          <p:cNvPr id="4" name="3 Marcador de número de diapositiva"/>
          <p:cNvSpPr>
            <a:spLocks noGrp="1"/>
          </p:cNvSpPr>
          <p:nvPr>
            <p:ph type="sldNum" sz="quarter" idx="10"/>
          </p:nvPr>
        </p:nvSpPr>
        <p:spPr/>
        <p:txBody>
          <a:bodyPr/>
          <a:lstStyle/>
          <a:p>
            <a:fld id="{A0ACC442-22D5-45E8-942B-515678859C42}" type="slidenum">
              <a:rPr lang="es-ES" smtClean="0"/>
              <a:t>124</a:t>
            </a:fld>
            <a:endParaRPr lang="es-ES" dirty="0"/>
          </a:p>
        </p:txBody>
      </p:sp>
    </p:spTree>
    <p:extLst>
      <p:ext uri="{BB962C8B-B14F-4D97-AF65-F5344CB8AC3E}">
        <p14:creationId xmlns:p14="http://schemas.microsoft.com/office/powerpoint/2010/main" val="2535581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696464"/>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69646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696464"/>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6" name="5 Marcador de pie de página"/>
          <p:cNvSpPr>
            <a:spLocks noGrp="1"/>
          </p:cNvSpPr>
          <p:nvPr>
            <p:ph type="ftr" sz="quarter" idx="11"/>
          </p:nvPr>
        </p:nvSpPr>
        <p:spPr/>
        <p:txBody>
          <a:bodyPr/>
          <a:lstStyle/>
          <a:p>
            <a:endParaRPr lang="en-US" dirty="0">
              <a:solidFill>
                <a:srgbClr val="696464"/>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8" name="7 Marcador de pie de página"/>
          <p:cNvSpPr>
            <a:spLocks noGrp="1"/>
          </p:cNvSpPr>
          <p:nvPr>
            <p:ph type="ftr" sz="quarter" idx="11"/>
          </p:nvPr>
        </p:nvSpPr>
        <p:spPr/>
        <p:txBody>
          <a:bodyPr/>
          <a:lstStyle/>
          <a:p>
            <a:endParaRPr lang="en-US" dirty="0">
              <a:solidFill>
                <a:srgbClr val="696464"/>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696464"/>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3" name="2 Marcador de pie de página"/>
          <p:cNvSpPr>
            <a:spLocks noGrp="1"/>
          </p:cNvSpPr>
          <p:nvPr>
            <p:ph type="ftr" sz="quarter" idx="11"/>
          </p:nvPr>
        </p:nvSpPr>
        <p:spPr/>
        <p:txBody>
          <a:bodyPr/>
          <a:lstStyle/>
          <a:p>
            <a:endParaRPr lang="en-US" dirty="0">
              <a:solidFill>
                <a:srgbClr val="696464"/>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696464"/>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696464"/>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696464"/>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b="1" dirty="0"/>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jpg"/><Relationship Id="rId5" Type="http://schemas.openxmlformats.org/officeDocument/2006/relationships/image" Target="../media/image5.jpg"/><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14.jp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61.jpg"/><Relationship Id="rId5" Type="http://schemas.openxmlformats.org/officeDocument/2006/relationships/image" Target="../media/image60.jpg"/><Relationship Id="rId4" Type="http://schemas.openxmlformats.org/officeDocument/2006/relationships/image" Target="../media/image59.png"/></Relationships>
</file>

<file path=ppt/slides/_rels/slide6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111.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376872" y="836712"/>
            <a:ext cx="6262464" cy="2232248"/>
          </a:xfrm>
        </p:spPr>
        <p:txBody>
          <a:bodyPr>
            <a:normAutofit fontScale="90000"/>
          </a:bodyPr>
          <a:lstStyle/>
          <a:p>
            <a:r>
              <a:rPr lang="es-ES" sz="3600" dirty="0"/>
              <a:t>EUROPA.-LA VUELTA AL MUNDO EN 885 JARDINES.-JARDINES REMARCABLES DE FRANCIA.-XXIV</a:t>
            </a:r>
          </a:p>
        </p:txBody>
      </p:sp>
      <p:sp>
        <p:nvSpPr>
          <p:cNvPr id="3" name="2 Subtítulo"/>
          <p:cNvSpPr>
            <a:spLocks noGrp="1"/>
          </p:cNvSpPr>
          <p:nvPr>
            <p:ph type="subTitle" idx="1"/>
          </p:nvPr>
        </p:nvSpPr>
        <p:spPr>
          <a:xfrm>
            <a:off x="2771800" y="4437112"/>
            <a:ext cx="5472608" cy="1584176"/>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1269440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du Domaine du Windeck</a:t>
            </a:r>
          </a:p>
        </p:txBody>
      </p:sp>
      <p:sp>
        <p:nvSpPr>
          <p:cNvPr id="3" name="2 Marcador de contenido"/>
          <p:cNvSpPr>
            <a:spLocks noGrp="1"/>
          </p:cNvSpPr>
          <p:nvPr>
            <p:ph sz="quarter" idx="1"/>
          </p:nvPr>
        </p:nvSpPr>
        <p:spPr>
          <a:xfrm>
            <a:off x="914400" y="1447800"/>
            <a:ext cx="7113984" cy="4933528"/>
          </a:xfrm>
        </p:spPr>
        <p:txBody>
          <a:bodyPr>
            <a:normAutofit lnSpcReduction="10000"/>
          </a:bodyPr>
          <a:lstStyle/>
          <a:p>
            <a:r>
              <a:rPr lang="es-ES" dirty="0"/>
              <a:t>La llamada propiedad "Windeck" es un antiguo señorío. </a:t>
            </a:r>
          </a:p>
          <a:p>
            <a:r>
              <a:rPr lang="es-ES" dirty="0"/>
              <a:t>En 1770 Joseph Pascalis (Señor de Windeck) construyó una casa allí en el estilo XVIII francés. </a:t>
            </a:r>
          </a:p>
          <a:p>
            <a:r>
              <a:rPr lang="es-ES" dirty="0"/>
              <a:t>En 1834, la casa fue adquirida por el coronel Lawrence Atthalin ingeniería, director de las fortificaciones de Estrasburgo y el "cerrado", "ruina" y "Hof". </a:t>
            </a:r>
          </a:p>
          <a:p>
            <a:r>
              <a:rPr lang="es-ES" dirty="0"/>
              <a:t>En 1835, Armand Theodore Dartein se convierte en el propietario de la casa de la muerte de su padre, el coronel Lawrence Atthalin. </a:t>
            </a:r>
          </a:p>
        </p:txBody>
      </p:sp>
    </p:spTree>
    <p:extLst>
      <p:ext uri="{BB962C8B-B14F-4D97-AF65-F5344CB8AC3E}">
        <p14:creationId xmlns:p14="http://schemas.microsoft.com/office/powerpoint/2010/main" val="3487106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041976" cy="5615136"/>
          </a:xfrm>
        </p:spPr>
        <p:txBody>
          <a:bodyPr>
            <a:normAutofit lnSpcReduction="10000"/>
          </a:bodyPr>
          <a:lstStyle/>
          <a:p>
            <a:r>
              <a:rPr lang="es-ES" dirty="0"/>
              <a:t>Gracias al Sr. Dartein del campo crece, él es quien diseña y desarrolla un esquema del parque, con sus macizos de árboles, estanques y perspectivas: el hogar, la iglesia pueblo, sobre las torres Ottrott (ruinas en las alturas de la aldea), el Mont Sainte Odile. </a:t>
            </a:r>
          </a:p>
          <a:p>
            <a:r>
              <a:rPr lang="es-ES" dirty="0"/>
              <a:t>En 1858, la propiedad fue vendida y comprada por Leo Renouard de Bussiere, hace cambios significativos en la casa que tiene la forma de un "castillo", continuó plantaciones en este gran parque con especies americanas , Asian disponible en ese momento, se reorganiza arruinar el sabor romántico, el parque se amplió y unificó en una sola entidad. </a:t>
            </a:r>
          </a:p>
          <a:p>
            <a:r>
              <a:rPr lang="es-ES" dirty="0"/>
              <a:t>En 1915, Martha Bussière, esposa de Witt-Guizot, heredó la propiedad. </a:t>
            </a:r>
          </a:p>
          <a:p>
            <a:endParaRPr lang="es-ES" dirty="0"/>
          </a:p>
        </p:txBody>
      </p:sp>
    </p:spTree>
    <p:extLst>
      <p:ext uri="{BB962C8B-B14F-4D97-AF65-F5344CB8AC3E}">
        <p14:creationId xmlns:p14="http://schemas.microsoft.com/office/powerpoint/2010/main" val="1311670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7041976" cy="5687144"/>
          </a:xfrm>
        </p:spPr>
        <p:txBody>
          <a:bodyPr>
            <a:normAutofit lnSpcReduction="10000"/>
          </a:bodyPr>
          <a:lstStyle/>
          <a:p>
            <a:r>
              <a:rPr lang="es-ES" dirty="0"/>
              <a:t>En 1952, Françoise de Witt Guizot, Brocard esposa se convierte en el propietario. </a:t>
            </a:r>
          </a:p>
          <a:p>
            <a:r>
              <a:rPr lang="es-ES" dirty="0"/>
              <a:t>Fue en 1964 que "el castillo y el parque son adquiridos por la asociación" Le Foyer de Charité d'Alsace ". </a:t>
            </a:r>
          </a:p>
          <a:p>
            <a:r>
              <a:rPr lang="es-ES" dirty="0"/>
              <a:t>Esta hermosa propiedad es un lugar de retiro de bienvenida y animación. </a:t>
            </a:r>
          </a:p>
          <a:p>
            <a:r>
              <a:rPr lang="es-ES" dirty="0"/>
              <a:t>Detrás de la casa principal, la entrada da a la calle principal del pueblo, hay un magnífico parque.</a:t>
            </a:r>
          </a:p>
          <a:p>
            <a:r>
              <a:rPr lang="es-ES" dirty="0"/>
              <a:t> Repartidas en una superficie de 10 hectáreas, el diseño del parque, con la disposición racional de la vegetación, las perspectivas estudiadas, sus suelos de las cuencas, el diseño armónico de las vías forman un conjunto maravilloso</a:t>
            </a:r>
          </a:p>
          <a:p>
            <a:endParaRPr lang="es-ES" dirty="0"/>
          </a:p>
        </p:txBody>
      </p:sp>
    </p:spTree>
    <p:extLst>
      <p:ext uri="{BB962C8B-B14F-4D97-AF65-F5344CB8AC3E}">
        <p14:creationId xmlns:p14="http://schemas.microsoft.com/office/powerpoint/2010/main" val="732355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6969968" cy="6120680"/>
          </a:xfrm>
        </p:spPr>
        <p:txBody>
          <a:bodyPr>
            <a:normAutofit fontScale="92500" lnSpcReduction="10000"/>
          </a:bodyPr>
          <a:lstStyle/>
          <a:p>
            <a:r>
              <a:rPr lang="es-ES" dirty="0"/>
              <a:t>A esto se añade la característica de un yacimiento prehistórico "El Hof" y "ruina" (el resto de un edificio renovado por León XII Renouard de Bussiere). </a:t>
            </a:r>
          </a:p>
          <a:p>
            <a:r>
              <a:rPr lang="es-ES" dirty="0"/>
              <a:t>A pesar de su realización en etapas a través del tiempo y el espacio, este parque en su conjunto es una notable unidad. </a:t>
            </a:r>
          </a:p>
          <a:p>
            <a:r>
              <a:rPr lang="es-ES" dirty="0"/>
              <a:t>Todos los que participaron en la sucesión de su realización, comparten sus puntos de vista en el largo plazo. Su mérito es aún mayor que podían predecir el efecto de las instalaciones y plantaciones que han asumido. </a:t>
            </a:r>
          </a:p>
          <a:p>
            <a:r>
              <a:rPr lang="es-ES" dirty="0"/>
              <a:t>El sitio se caracteriza por dos grandes praderas que descienden suavemente hacia el centro del parque. Esta ligera depresión recoge filtraciones de agua desde las laderas circundantes, estos resurgimientos de suministros en parte los diferentes estanques.. </a:t>
            </a:r>
          </a:p>
        </p:txBody>
      </p:sp>
    </p:spTree>
    <p:extLst>
      <p:ext uri="{BB962C8B-B14F-4D97-AF65-F5344CB8AC3E}">
        <p14:creationId xmlns:p14="http://schemas.microsoft.com/office/powerpoint/2010/main" val="397791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13984" cy="5904656"/>
          </a:xfrm>
        </p:spPr>
        <p:txBody>
          <a:bodyPr>
            <a:normAutofit lnSpcReduction="10000"/>
          </a:bodyPr>
          <a:lstStyle/>
          <a:p>
            <a:r>
              <a:rPr lang="es-ES" dirty="0"/>
              <a:t>El visitante ocasional encuentra este enorme jardín similar al Nuevo Mundo con su gran y exuberante vegetación, su origen nos lleva atrás en el tiempo cuando el entusiasmo romántico por la naturaleza fue igualada solamente por el entusiasmo de los hombres demostrar conocimiento científico.</a:t>
            </a:r>
          </a:p>
          <a:p>
            <a:r>
              <a:rPr lang="es-ES" dirty="0"/>
              <a:t>Árboles notables: </a:t>
            </a:r>
          </a:p>
          <a:p>
            <a:r>
              <a:rPr lang="es-ES" dirty="0"/>
              <a:t>- Árboles de América: muchas secuoyas, la más grande de las cuales es de 50 m de altura y 4 m de diámetro, el Taxodium pneumatóforos con sus raíces, robles americanos, con sus enormes hojas, árboles de tulipán que llenan flores verde-naranja en junio, la langosta de miel con espinas formidables y cuyos frutos formar grandes vainas marrones.</a:t>
            </a:r>
          </a:p>
          <a:p>
            <a:endParaRPr lang="es-ES" dirty="0"/>
          </a:p>
        </p:txBody>
      </p:sp>
    </p:spTree>
    <p:extLst>
      <p:ext uri="{BB962C8B-B14F-4D97-AF65-F5344CB8AC3E}">
        <p14:creationId xmlns:p14="http://schemas.microsoft.com/office/powerpoint/2010/main" val="472385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83568" y="548680"/>
            <a:ext cx="7330008" cy="5976664"/>
          </a:xfrm>
        </p:spPr>
        <p:txBody>
          <a:bodyPr>
            <a:normAutofit lnSpcReduction="10000"/>
          </a:bodyPr>
          <a:lstStyle/>
          <a:p>
            <a:r>
              <a:rPr lang="es-ES" dirty="0"/>
              <a:t>- Árboles exóticos: El criptomeria Japón con sus inflorescencias de color rojizo y agujas hoz, ginkgo biloba con sus hojas en forma de abanico son los árboles más viejos, alerce japonés, la Pterocarya Cáucaso, bambú procedentes de China, etc .... </a:t>
            </a:r>
          </a:p>
          <a:p>
            <a:r>
              <a:rPr lang="es-ES" dirty="0"/>
              <a:t>- Los árboles en Europa: muchas variedades de abetos, piceas, pinos, cipreses, robles, fresnos, hayas, castaños, plátanos, arces, etc .... entre las hayas que lloran más de 20 metros de altura como un gran cenador 15 m de diámetro. </a:t>
            </a:r>
          </a:p>
          <a:p>
            <a:r>
              <a:rPr lang="es-ES" dirty="0"/>
              <a:t>Arbustos: acebo, lluvia de oro, membrillo japonés, el carbón, el jazmín de invierno ... Algunos de estos arbustos, en particular, se han convertido en verdaderos árboles de acebo. Rododendros crecen en grandes macizos de flores en la primavera.</a:t>
            </a:r>
          </a:p>
        </p:txBody>
      </p:sp>
    </p:spTree>
    <p:extLst>
      <p:ext uri="{BB962C8B-B14F-4D97-AF65-F5344CB8AC3E}">
        <p14:creationId xmlns:p14="http://schemas.microsoft.com/office/powerpoint/2010/main" val="4219772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4864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3061"/>
          <a:stretch/>
        </p:blipFill>
        <p:spPr>
          <a:xfrm>
            <a:off x="-21704" y="-99392"/>
            <a:ext cx="5143500" cy="6957392"/>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5" y="0"/>
            <a:ext cx="4437529" cy="6858000"/>
          </a:xfrm>
          <a:prstGeom prst="rect">
            <a:avLst/>
          </a:prstGeom>
        </p:spPr>
      </p:pic>
    </p:spTree>
    <p:extLst>
      <p:ext uri="{BB962C8B-B14F-4D97-AF65-F5344CB8AC3E}">
        <p14:creationId xmlns:p14="http://schemas.microsoft.com/office/powerpoint/2010/main" val="3606206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89"/>
          <a:stretch/>
        </p:blipFill>
        <p:spPr>
          <a:xfrm>
            <a:off x="0" y="0"/>
            <a:ext cx="9144000" cy="6858000"/>
          </a:xfrm>
          <a:prstGeom prst="rect">
            <a:avLst/>
          </a:prstGeom>
        </p:spPr>
      </p:pic>
    </p:spTree>
    <p:extLst>
      <p:ext uri="{BB962C8B-B14F-4D97-AF65-F5344CB8AC3E}">
        <p14:creationId xmlns:p14="http://schemas.microsoft.com/office/powerpoint/2010/main" val="4288550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2606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3428999"/>
            <a:ext cx="4748554" cy="3428129"/>
          </a:xfrm>
          <a:prstGeom prst="rect">
            <a:avLst/>
          </a:prstGeom>
        </p:spPr>
      </p:pic>
      <p:pic>
        <p:nvPicPr>
          <p:cNvPr id="5" name="4 Imagen"/>
          <p:cNvPicPr>
            <a:picLocks noChangeAspect="1"/>
          </p:cNvPicPr>
          <p:nvPr/>
        </p:nvPicPr>
        <p:blipFill rotWithShape="1">
          <a:blip r:embed="rId5">
            <a:extLst>
              <a:ext uri="{28A0092B-C50C-407E-A947-70E740481C1C}">
                <a14:useLocalDpi xmlns:a14="http://schemas.microsoft.com/office/drawing/2010/main" val="0"/>
              </a:ext>
            </a:extLst>
          </a:blip>
          <a:srcRect l="-6108" b="4856"/>
          <a:stretch/>
        </p:blipFill>
        <p:spPr>
          <a:xfrm>
            <a:off x="4139952" y="-171401"/>
            <a:ext cx="5004048" cy="3600399"/>
          </a:xfrm>
          <a:prstGeom prst="rect">
            <a:avLst/>
          </a:prstGeom>
        </p:spPr>
      </p:pic>
      <p:pic>
        <p:nvPicPr>
          <p:cNvPr id="6" name="5 Imagen"/>
          <p:cNvPicPr>
            <a:picLocks noChangeAspect="1"/>
          </p:cNvPicPr>
          <p:nvPr/>
        </p:nvPicPr>
        <p:blipFill rotWithShape="1">
          <a:blip r:embed="rId6">
            <a:extLst>
              <a:ext uri="{28A0092B-C50C-407E-A947-70E740481C1C}">
                <a14:useLocalDpi xmlns:a14="http://schemas.microsoft.com/office/drawing/2010/main" val="0"/>
              </a:ext>
            </a:extLst>
          </a:blip>
          <a:srcRect b="5059"/>
          <a:stretch/>
        </p:blipFill>
        <p:spPr>
          <a:xfrm>
            <a:off x="0" y="3429000"/>
            <a:ext cx="4572000" cy="3429000"/>
          </a:xfrm>
          <a:prstGeom prst="rect">
            <a:avLst/>
          </a:prstGeom>
        </p:spPr>
      </p:pic>
    </p:spTree>
    <p:extLst>
      <p:ext uri="{BB962C8B-B14F-4D97-AF65-F5344CB8AC3E}">
        <p14:creationId xmlns:p14="http://schemas.microsoft.com/office/powerpoint/2010/main" val="3580108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6465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4000500" cy="3408166"/>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814387"/>
            <a:ext cx="2571750" cy="1781175"/>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08167"/>
            <a:ext cx="4000500" cy="3429000"/>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00500" y="-20833"/>
            <a:ext cx="5143500" cy="6858000"/>
          </a:xfrm>
          <a:prstGeom prst="rect">
            <a:avLst/>
          </a:prstGeom>
        </p:spPr>
      </p:pic>
    </p:spTree>
    <p:extLst>
      <p:ext uri="{BB962C8B-B14F-4D97-AF65-F5344CB8AC3E}">
        <p14:creationId xmlns:p14="http://schemas.microsoft.com/office/powerpoint/2010/main" val="584559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2440635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Jardins du Grand Launay.</a:t>
            </a:r>
            <a:br>
              <a:rPr lang="es-ES" dirty="0"/>
            </a:br>
            <a:endParaRPr lang="es-ES" dirty="0"/>
          </a:p>
        </p:txBody>
      </p:sp>
      <p:sp>
        <p:nvSpPr>
          <p:cNvPr id="3" name="2 Marcador de contenido"/>
          <p:cNvSpPr>
            <a:spLocks noGrp="1"/>
          </p:cNvSpPr>
          <p:nvPr>
            <p:ph sz="quarter" idx="1"/>
          </p:nvPr>
        </p:nvSpPr>
        <p:spPr/>
        <p:txBody>
          <a:bodyPr>
            <a:normAutofit/>
          </a:bodyPr>
          <a:lstStyle/>
          <a:p>
            <a:r>
              <a:rPr lang="es-ES" dirty="0"/>
              <a:t>La mansión ha sido restaurada hace 35 años y desde hace 25 años, el jardín ha ido formado alrededor de la mansión, una fuente, una lavandería y una piscina en un terreno que era entonces barbecho.</a:t>
            </a:r>
          </a:p>
          <a:p>
            <a:r>
              <a:rPr lang="es-ES" dirty="0"/>
              <a:t>Una serie de "habitaciones" en torno a una sucesión mansión campesina XVII y XVIII, un campo turbulento en medio de las fuentes y la madera. Muchas topiarias. </a:t>
            </a:r>
          </a:p>
          <a:p>
            <a:r>
              <a:rPr lang="es-ES" dirty="0"/>
              <a:t>Muchos minerales.</a:t>
            </a:r>
          </a:p>
          <a:p>
            <a:r>
              <a:rPr lang="es-ES" dirty="0"/>
              <a:t>Jardin privado contemporáneo</a:t>
            </a:r>
          </a:p>
        </p:txBody>
      </p:sp>
    </p:spTree>
    <p:extLst>
      <p:ext uri="{BB962C8B-B14F-4D97-AF65-F5344CB8AC3E}">
        <p14:creationId xmlns:p14="http://schemas.microsoft.com/office/powerpoint/2010/main" val="460098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4644008" cy="342900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3429001"/>
            <a:ext cx="4499992" cy="3429000"/>
          </a:xfrm>
          <a:prstGeom prst="rect">
            <a:avLst/>
          </a:prstGeom>
        </p:spPr>
      </p:pic>
    </p:spTree>
    <p:extLst>
      <p:ext uri="{BB962C8B-B14F-4D97-AF65-F5344CB8AC3E}">
        <p14:creationId xmlns:p14="http://schemas.microsoft.com/office/powerpoint/2010/main" val="21758784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45017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294"/>
          <a:stretch/>
        </p:blipFill>
        <p:spPr>
          <a:xfrm>
            <a:off x="-108520" y="0"/>
            <a:ext cx="9252520" cy="6858000"/>
          </a:xfrm>
          <a:prstGeom prst="rect">
            <a:avLst/>
          </a:prstGeom>
        </p:spPr>
      </p:pic>
    </p:spTree>
    <p:extLst>
      <p:ext uri="{BB962C8B-B14F-4D97-AF65-F5344CB8AC3E}">
        <p14:creationId xmlns:p14="http://schemas.microsoft.com/office/powerpoint/2010/main" val="505646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69439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8279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5263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1313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1996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0722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39505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03548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11282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99392"/>
            <a:ext cx="9396536" cy="6957392"/>
          </a:xfrm>
          <a:prstGeom prst="rect">
            <a:avLst/>
          </a:prstGeom>
        </p:spPr>
      </p:pic>
    </p:spTree>
    <p:extLst>
      <p:ext uri="{BB962C8B-B14F-4D97-AF65-F5344CB8AC3E}">
        <p14:creationId xmlns:p14="http://schemas.microsoft.com/office/powerpoint/2010/main" val="32674471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68043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53179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90224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08863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25851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92417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95623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38146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75269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49005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75817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4040277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88929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157"/>
            <a:ext cx="9144000" cy="6826843"/>
          </a:xfrm>
          <a:prstGeom prst="rect">
            <a:avLst/>
          </a:prstGeom>
        </p:spPr>
      </p:pic>
    </p:spTree>
    <p:extLst>
      <p:ext uri="{BB962C8B-B14F-4D97-AF65-F5344CB8AC3E}">
        <p14:creationId xmlns:p14="http://schemas.microsoft.com/office/powerpoint/2010/main" val="22792022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1139381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48109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fr-FR" dirty="0"/>
              <a:t>Jardins du Parc de  Touvet.</a:t>
            </a:r>
            <a:endParaRPr lang="es-ES" dirty="0"/>
          </a:p>
        </p:txBody>
      </p:sp>
      <p:sp>
        <p:nvSpPr>
          <p:cNvPr id="4" name="3 Marcador de contenido"/>
          <p:cNvSpPr>
            <a:spLocks noGrp="1"/>
          </p:cNvSpPr>
          <p:nvPr>
            <p:ph sz="quarter" idx="1"/>
          </p:nvPr>
        </p:nvSpPr>
        <p:spPr>
          <a:xfrm>
            <a:off x="457200" y="1600200"/>
            <a:ext cx="7467600" cy="4997152"/>
          </a:xfrm>
        </p:spPr>
        <p:txBody>
          <a:bodyPr>
            <a:normAutofit/>
          </a:bodyPr>
          <a:lstStyle/>
          <a:p>
            <a:r>
              <a:rPr lang="es-ES" dirty="0"/>
              <a:t>Esta es una propiedad familiar se transmite de generación en generación desde hace 500 años sin haber sido vendidos, y ahora propiedad de Bruno e Isabelle Quinsonas. </a:t>
            </a:r>
          </a:p>
          <a:p>
            <a:r>
              <a:rPr lang="es-ES" dirty="0"/>
              <a:t>El castillo y su recinto Touvet están clasificados como monumento histórico desde 1959, abierto al público desde 1985 y aún habitadas por sus dueños </a:t>
            </a:r>
          </a:p>
          <a:p>
            <a:r>
              <a:rPr lang="es-ES" dirty="0"/>
              <a:t>El castillo fue el hogar de TOUVET intenso y regular de la actividad arquitectónica desde el siglo XIII.</a:t>
            </a:r>
          </a:p>
          <a:p>
            <a:r>
              <a:rPr lang="es-ES" dirty="0"/>
              <a:t>Jardin privado. </a:t>
            </a:r>
          </a:p>
        </p:txBody>
      </p:sp>
    </p:spTree>
    <p:extLst>
      <p:ext uri="{BB962C8B-B14F-4D97-AF65-F5344CB8AC3E}">
        <p14:creationId xmlns:p14="http://schemas.microsoft.com/office/powerpoint/2010/main" val="18869181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041976" cy="5543128"/>
          </a:xfrm>
        </p:spPr>
        <p:txBody>
          <a:bodyPr>
            <a:normAutofit lnSpcReduction="10000"/>
          </a:bodyPr>
          <a:lstStyle/>
          <a:p>
            <a:r>
              <a:rPr lang="es-ES" dirty="0"/>
              <a:t>A mediados del siglo XVIII, Pierre de Marcieu, teniente general y comandante en jefe de la Dauphiné transforma el orden del castillo medieval y rodeado de jardines sin igual en el país alpino, en los jardines mezcla felizmente influencias italianas y los personajes del jardín francés: parterres bordados de boj, terrazas, césped, estanques y fuentes .... </a:t>
            </a:r>
          </a:p>
          <a:p>
            <a:r>
              <a:rPr lang="es-ES" dirty="0"/>
              <a:t>Entre 1758 y 1765, gracias a la presencia de un torrente fue creado con vistas al castillo, una escalera de agua considerado uno de las mejores que existen en Francia. </a:t>
            </a:r>
          </a:p>
          <a:p>
            <a:r>
              <a:rPr lang="es-ES" dirty="0"/>
              <a:t>Los últimos trabajos de restauración hacen de este un conjunto de los más bellos jardines privados en el siglo XVIII y el único ejemplo en Rhône-Alpes. </a:t>
            </a:r>
          </a:p>
          <a:p>
            <a:endParaRPr lang="es-ES" dirty="0"/>
          </a:p>
        </p:txBody>
      </p:sp>
    </p:spTree>
    <p:extLst>
      <p:ext uri="{BB962C8B-B14F-4D97-AF65-F5344CB8AC3E}">
        <p14:creationId xmlns:p14="http://schemas.microsoft.com/office/powerpoint/2010/main" val="17253109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6897960" cy="5471120"/>
          </a:xfrm>
        </p:spPr>
        <p:txBody>
          <a:bodyPr>
            <a:normAutofit/>
          </a:bodyPr>
          <a:lstStyle/>
          <a:p>
            <a:r>
              <a:rPr lang="es-ES" dirty="0"/>
              <a:t>En un parque de 7 hectáreas, se suceden diferentes jardines: </a:t>
            </a:r>
          </a:p>
          <a:p>
            <a:r>
              <a:rPr lang="es-ES" dirty="0"/>
              <a:t>- El famoso jardín de agua en el centro de sus espectaculares jardines con escalera de agua que ha conservado su sistema hidráulico del siglo XVIII. Es un jardín arquitectónico, que consiste en seis jardines de boj parterre cuidadosamente diseñado. </a:t>
            </a:r>
          </a:p>
          <a:p>
            <a:r>
              <a:rPr lang="es-ES" dirty="0"/>
              <a:t>- El pequeño jardín cerrado llamado "el jardín de la Condesa", con sus macizos de flores y  templo de piedra. </a:t>
            </a:r>
          </a:p>
          <a:p>
            <a:r>
              <a:rPr lang="es-ES" dirty="0"/>
              <a:t>- Las zonas más rurales: terrazas de césped salpicadas de tejos en  cono, huerto, flores del prado y las grandes avenidas  de tilos. </a:t>
            </a:r>
          </a:p>
          <a:p>
            <a:endParaRPr lang="es-ES" dirty="0"/>
          </a:p>
        </p:txBody>
      </p:sp>
    </p:spTree>
    <p:extLst>
      <p:ext uri="{BB962C8B-B14F-4D97-AF65-F5344CB8AC3E}">
        <p14:creationId xmlns:p14="http://schemas.microsoft.com/office/powerpoint/2010/main" val="24947359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22557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75166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92530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85677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43024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91075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3611965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03716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97118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86773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3244334"/>
          </a:xfrm>
          <a:prstGeom prst="rect">
            <a:avLst/>
          </a:prstGeom>
        </p:spPr>
      </p:pic>
      <p:sp>
        <p:nvSpPr>
          <p:cNvPr id="3" name="2 Rectángulo"/>
          <p:cNvSpPr/>
          <p:nvPr/>
        </p:nvSpPr>
        <p:spPr>
          <a:xfrm>
            <a:off x="3083900" y="3244334"/>
            <a:ext cx="2976199" cy="369332"/>
          </a:xfrm>
          <a:prstGeom prst="rect">
            <a:avLst/>
          </a:prstGeom>
        </p:spPr>
        <p:txBody>
          <a:bodyPr wrap="none">
            <a:spAutoFit/>
          </a:bodyPr>
          <a:lstStyle/>
          <a:p>
            <a:r>
              <a:rPr lang="fr-FR" dirty="0"/>
              <a:t>Jardins du Parc de  Touvet.</a:t>
            </a:r>
            <a:endParaRPr lang="es-ES" dirty="0"/>
          </a:p>
        </p:txBody>
      </p:sp>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0"/>
            <a:ext cx="4355976" cy="3244334"/>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750" y="3244334"/>
            <a:ext cx="4736274" cy="3613666"/>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8024" y="3244334"/>
            <a:ext cx="4355976" cy="3613666"/>
          </a:xfrm>
          <a:prstGeom prst="rect">
            <a:avLst/>
          </a:prstGeom>
        </p:spPr>
      </p:pic>
    </p:spTree>
    <p:extLst>
      <p:ext uri="{BB962C8B-B14F-4D97-AF65-F5344CB8AC3E}">
        <p14:creationId xmlns:p14="http://schemas.microsoft.com/office/powerpoint/2010/main" val="9815727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32656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1827047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2944" r="13040"/>
          <a:stretch/>
        </p:blipFill>
        <p:spPr>
          <a:xfrm>
            <a:off x="0" y="0"/>
            <a:ext cx="9252520" cy="6858000"/>
          </a:xfrm>
          <a:prstGeom prst="rect">
            <a:avLst/>
          </a:prstGeom>
        </p:spPr>
      </p:pic>
    </p:spTree>
    <p:extLst>
      <p:ext uri="{BB962C8B-B14F-4D97-AF65-F5344CB8AC3E}">
        <p14:creationId xmlns:p14="http://schemas.microsoft.com/office/powerpoint/2010/main" val="2662154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08507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5996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22032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654952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76983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38829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34171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384980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26" t="2899" r="2471" b="5488"/>
          <a:stretch/>
        </p:blipFill>
        <p:spPr>
          <a:xfrm>
            <a:off x="0" y="0"/>
            <a:ext cx="9144000" cy="6858000"/>
          </a:xfrm>
          <a:prstGeom prst="rect">
            <a:avLst/>
          </a:prstGeom>
        </p:spPr>
      </p:pic>
    </p:spTree>
    <p:extLst>
      <p:ext uri="{BB962C8B-B14F-4D97-AF65-F5344CB8AC3E}">
        <p14:creationId xmlns:p14="http://schemas.microsoft.com/office/powerpoint/2010/main" val="30538847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765"/>
          <a:stretch/>
        </p:blipFill>
        <p:spPr>
          <a:xfrm>
            <a:off x="0" y="-99392"/>
            <a:ext cx="9252520" cy="6957392"/>
          </a:xfrm>
          <a:prstGeom prst="rect">
            <a:avLst/>
          </a:prstGeom>
        </p:spPr>
      </p:pic>
    </p:spTree>
    <p:extLst>
      <p:ext uri="{BB962C8B-B14F-4D97-AF65-F5344CB8AC3E}">
        <p14:creationId xmlns:p14="http://schemas.microsoft.com/office/powerpoint/2010/main" val="2851622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81999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Jardins de Callunes.</a:t>
            </a:r>
            <a:br>
              <a:rPr lang="es-ES" dirty="0"/>
            </a:br>
            <a:endParaRPr lang="es-ES" dirty="0"/>
          </a:p>
        </p:txBody>
      </p:sp>
      <p:sp>
        <p:nvSpPr>
          <p:cNvPr id="3" name="2 Marcador de contenido"/>
          <p:cNvSpPr>
            <a:spLocks noGrp="1"/>
          </p:cNvSpPr>
          <p:nvPr>
            <p:ph sz="quarter" idx="1"/>
          </p:nvPr>
        </p:nvSpPr>
        <p:spPr>
          <a:xfrm>
            <a:off x="457200" y="1600200"/>
            <a:ext cx="7467600" cy="5257800"/>
          </a:xfrm>
        </p:spPr>
        <p:txBody>
          <a:bodyPr>
            <a:normAutofit/>
          </a:bodyPr>
          <a:lstStyle/>
          <a:p>
            <a:pPr marL="0" indent="0">
              <a:buNone/>
            </a:pPr>
            <a:r>
              <a:rPr lang="es-ES" dirty="0"/>
              <a:t>Los Jardines de Callunes (4 hectáreas) son jardines botánicos especializados en el brezo . Están situados a las 5, Chemin de la Prelle, Ban-de-Sapt , Vosges , Lorena , Francia , y abre todos los días en los meses más cálidos, una cuota de admisión se carga. </a:t>
            </a:r>
          </a:p>
          <a:p>
            <a:r>
              <a:rPr lang="es-ES" dirty="0"/>
              <a:t>Los jardines se abrieron al público en 1996 después de 7 años de diseño y plantación bajo la dirección del paisajista Jacques Couturieux. </a:t>
            </a:r>
          </a:p>
          <a:p>
            <a:r>
              <a:rPr lang="es-ES" dirty="0"/>
              <a:t>Forman parte de la rehabilitación de una antigua cantera , y las huellas de la rosa de piedra arenisca y la guerra de trincheras de la Primera Guerra Mundial todavía permanecen. </a:t>
            </a:r>
          </a:p>
          <a:p>
            <a:endParaRPr lang="es-ES" dirty="0"/>
          </a:p>
        </p:txBody>
      </p:sp>
    </p:spTree>
    <p:extLst>
      <p:ext uri="{BB962C8B-B14F-4D97-AF65-F5344CB8AC3E}">
        <p14:creationId xmlns:p14="http://schemas.microsoft.com/office/powerpoint/2010/main" val="34812975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85992" cy="5615136"/>
          </a:xfrm>
        </p:spPr>
        <p:txBody>
          <a:bodyPr/>
          <a:lstStyle/>
          <a:p>
            <a:r>
              <a:rPr lang="es-ES" dirty="0"/>
              <a:t>Hoy los jardines comprenden diez áreas distintas unidas por amplias zonas de césped y caminos. El bosque de pinos, creado en 1994, contiene buenas colecciones de rododendros y azaleas debajo de pinos y arces japoneses . </a:t>
            </a:r>
          </a:p>
          <a:p>
            <a:r>
              <a:rPr lang="es-ES" dirty="0"/>
              <a:t>Los jardines de brezo contienen cerca de 250 variedades de Erica , Calluna y Daboecia , con jardines de rocas que contienen otros 180 taxones de plantas alpinas . </a:t>
            </a:r>
          </a:p>
          <a:p>
            <a:r>
              <a:rPr lang="es-ES" dirty="0"/>
              <a:t>El jardín también contiene peonías árbol , phlox , saxifragas , plantas de agua, y varias plantas perennes y arbustos. </a:t>
            </a:r>
          </a:p>
        </p:txBody>
      </p:sp>
    </p:spTree>
    <p:extLst>
      <p:ext uri="{BB962C8B-B14F-4D97-AF65-F5344CB8AC3E}">
        <p14:creationId xmlns:p14="http://schemas.microsoft.com/office/powerpoint/2010/main" val="241556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42251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324417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0" y="0"/>
            <a:ext cx="9144000" cy="6858000"/>
          </a:xfrm>
          <a:prstGeom prst="rect">
            <a:avLst/>
          </a:prstGeom>
        </p:spPr>
      </p:pic>
    </p:spTree>
    <p:extLst>
      <p:ext uri="{BB962C8B-B14F-4D97-AF65-F5344CB8AC3E}">
        <p14:creationId xmlns:p14="http://schemas.microsoft.com/office/powerpoint/2010/main" val="20482847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68263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063229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31157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51491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7999"/>
          </a:xfrm>
          <a:prstGeom prst="rect">
            <a:avLst/>
          </a:prstGeom>
        </p:spPr>
      </p:pic>
    </p:spTree>
    <p:extLst>
      <p:ext uri="{BB962C8B-B14F-4D97-AF65-F5344CB8AC3E}">
        <p14:creationId xmlns:p14="http://schemas.microsoft.com/office/powerpoint/2010/main" val="376223195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3384721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a:xfrm>
            <a:off x="0" y="0"/>
            <a:ext cx="9144000" cy="6858000"/>
          </a:xfrm>
          <a:prstGeom prst="rect">
            <a:avLst/>
          </a:prstGeom>
        </p:spPr>
      </p:pic>
    </p:spTree>
    <p:extLst>
      <p:ext uri="{BB962C8B-B14F-4D97-AF65-F5344CB8AC3E}">
        <p14:creationId xmlns:p14="http://schemas.microsoft.com/office/powerpoint/2010/main" val="6937909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488242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42597105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739468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024489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89847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178895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6424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3628911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825911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87024013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019380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279676760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292833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70948540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27031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44553"/>
          </a:xfrm>
          <a:prstGeom prst="rect">
            <a:avLst/>
          </a:prstGeom>
        </p:spPr>
      </p:pic>
    </p:spTree>
    <p:extLst>
      <p:ext uri="{BB962C8B-B14F-4D97-AF65-F5344CB8AC3E}">
        <p14:creationId xmlns:p14="http://schemas.microsoft.com/office/powerpoint/2010/main" val="42675165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302237075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144000" cy="6857999"/>
          </a:xfrm>
          <a:prstGeom prst="rect">
            <a:avLst/>
          </a:prstGeom>
        </p:spPr>
      </p:pic>
    </p:spTree>
    <p:extLst>
      <p:ext uri="{BB962C8B-B14F-4D97-AF65-F5344CB8AC3E}">
        <p14:creationId xmlns:p14="http://schemas.microsoft.com/office/powerpoint/2010/main" val="180093282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26"/>
          <a:stretch/>
        </p:blipFill>
        <p:spPr>
          <a:xfrm>
            <a:off x="0" y="0"/>
            <a:ext cx="9144000" cy="6857999"/>
          </a:xfrm>
          <a:prstGeom prst="rect">
            <a:avLst/>
          </a:prstGeom>
        </p:spPr>
      </p:pic>
    </p:spTree>
    <p:extLst>
      <p:ext uri="{BB962C8B-B14F-4D97-AF65-F5344CB8AC3E}">
        <p14:creationId xmlns:p14="http://schemas.microsoft.com/office/powerpoint/2010/main" val="329538433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128174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12" y="76590"/>
            <a:ext cx="9121588" cy="6957392"/>
          </a:xfrm>
          <a:prstGeom prst="rect">
            <a:avLst/>
          </a:prstGeom>
        </p:spPr>
      </p:pic>
    </p:spTree>
    <p:extLst>
      <p:ext uri="{BB962C8B-B14F-4D97-AF65-F5344CB8AC3E}">
        <p14:creationId xmlns:p14="http://schemas.microsoft.com/office/powerpoint/2010/main" val="321974818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324528" cy="6858000"/>
          </a:xfrm>
          <a:prstGeom prst="rect">
            <a:avLst/>
          </a:prstGeom>
        </p:spPr>
      </p:pic>
    </p:spTree>
    <p:extLst>
      <p:ext uri="{BB962C8B-B14F-4D97-AF65-F5344CB8AC3E}">
        <p14:creationId xmlns:p14="http://schemas.microsoft.com/office/powerpoint/2010/main" val="372139757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7999"/>
          </a:xfrm>
          <a:prstGeom prst="rect">
            <a:avLst/>
          </a:prstGeom>
        </p:spPr>
      </p:pic>
    </p:spTree>
    <p:extLst>
      <p:ext uri="{BB962C8B-B14F-4D97-AF65-F5344CB8AC3E}">
        <p14:creationId xmlns:p14="http://schemas.microsoft.com/office/powerpoint/2010/main" val="231678492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973243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24153244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4644008" cy="666936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1625" y="93663"/>
            <a:ext cx="4645025" cy="666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580781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Jardins de l´Abbaye de Combelongue</a:t>
            </a:r>
          </a:p>
        </p:txBody>
      </p:sp>
      <p:sp>
        <p:nvSpPr>
          <p:cNvPr id="3" name="2 Marcador de contenido"/>
          <p:cNvSpPr>
            <a:spLocks noGrp="1"/>
          </p:cNvSpPr>
          <p:nvPr>
            <p:ph sz="quarter" idx="1"/>
          </p:nvPr>
        </p:nvSpPr>
        <p:spPr/>
        <p:txBody>
          <a:bodyPr>
            <a:normAutofit/>
          </a:bodyPr>
          <a:lstStyle/>
          <a:p>
            <a:r>
              <a:rPr lang="es-ES" dirty="0"/>
              <a:t>Jardín creado en 1991 por la abadía románica Combelongue y del cubo verde centenario único elemento que queda de un parque anterior.</a:t>
            </a:r>
          </a:p>
          <a:p>
            <a:r>
              <a:rPr lang="es-ES" dirty="0"/>
              <a:t>El jardín se organiza según el principio de perspectivas sobre el tema y una evocación de los jardines a través del tiempo: medieval parcela en términos de paraíso terrenal, verde ambiente renacentista y la esfera armilar, nave teatro verde con el italiano, huerto y evocación contemporánea del jardín francés: Terraza parterres de boj ,puntuada gran perspectiva y jardinería ornamental. </a:t>
            </a:r>
          </a:p>
        </p:txBody>
      </p:sp>
    </p:spTree>
    <p:extLst>
      <p:ext uri="{BB962C8B-B14F-4D97-AF65-F5344CB8AC3E}">
        <p14:creationId xmlns:p14="http://schemas.microsoft.com/office/powerpoint/2010/main" val="250834870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08720"/>
            <a:ext cx="7185992" cy="5111080"/>
          </a:xfrm>
        </p:spPr>
        <p:txBody>
          <a:bodyPr/>
          <a:lstStyle/>
          <a:p>
            <a:r>
              <a:rPr lang="es-ES" dirty="0"/>
              <a:t>Las diferentes perspectivas del jardín abierto a la superficie agrícola de la abadía se compone de paisaje de pastos en las corrientes cruzadas inglés. </a:t>
            </a:r>
          </a:p>
          <a:p>
            <a:r>
              <a:rPr lang="es-ES" dirty="0"/>
              <a:t>El conjunto se ajusta en un lugar de implantación típica de la abadía románica: un valle rodeado de colinas que corresponden al principio de "cierre" y tiene aún hoy en día, la atmósfera de origen. </a:t>
            </a:r>
          </a:p>
        </p:txBody>
      </p:sp>
    </p:spTree>
    <p:extLst>
      <p:ext uri="{BB962C8B-B14F-4D97-AF65-F5344CB8AC3E}">
        <p14:creationId xmlns:p14="http://schemas.microsoft.com/office/powerpoint/2010/main" val="300540596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044136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029400"/>
          </a:xfrm>
          <a:prstGeom prst="rect">
            <a:avLst/>
          </a:prstGeom>
        </p:spPr>
      </p:pic>
    </p:spTree>
    <p:extLst>
      <p:ext uri="{BB962C8B-B14F-4D97-AF65-F5344CB8AC3E}">
        <p14:creationId xmlns:p14="http://schemas.microsoft.com/office/powerpoint/2010/main" val="150774798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271928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560" y="0"/>
            <a:ext cx="9129440" cy="6974632"/>
          </a:xfrm>
          <a:prstGeom prst="rect">
            <a:avLst/>
          </a:prstGeom>
        </p:spPr>
      </p:pic>
    </p:spTree>
    <p:extLst>
      <p:ext uri="{BB962C8B-B14F-4D97-AF65-F5344CB8AC3E}">
        <p14:creationId xmlns:p14="http://schemas.microsoft.com/office/powerpoint/2010/main" val="225744974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5163727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34481"/>
          </a:xfrm>
          <a:prstGeom prst="rect">
            <a:avLst/>
          </a:prstGeom>
        </p:spPr>
      </p:pic>
    </p:spTree>
    <p:extLst>
      <p:ext uri="{BB962C8B-B14F-4D97-AF65-F5344CB8AC3E}">
        <p14:creationId xmlns:p14="http://schemas.microsoft.com/office/powerpoint/2010/main" val="204970456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228275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689795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7"/>
          </a:xfrm>
          <a:prstGeom prst="rect">
            <a:avLst/>
          </a:prstGeom>
        </p:spPr>
      </p:pic>
    </p:spTree>
    <p:extLst>
      <p:ext uri="{BB962C8B-B14F-4D97-AF65-F5344CB8AC3E}">
        <p14:creationId xmlns:p14="http://schemas.microsoft.com/office/powerpoint/2010/main" val="152603310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388349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pic>
        <p:nvPicPr>
          <p:cNvPr id="4" name="3 Marcador de contenido"/>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0" y="0"/>
            <a:ext cx="9324528" cy="6858000"/>
          </a:xfrm>
        </p:spPr>
      </p:pic>
    </p:spTree>
    <p:extLst>
      <p:ext uri="{BB962C8B-B14F-4D97-AF65-F5344CB8AC3E}">
        <p14:creationId xmlns:p14="http://schemas.microsoft.com/office/powerpoint/2010/main" val="29860781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96</TotalTime>
  <Words>2081</Words>
  <Application>Microsoft Office PowerPoint</Application>
  <PresentationFormat>Presentación en pantalla (4:3)</PresentationFormat>
  <Paragraphs>264</Paragraphs>
  <Slides>124</Slides>
  <Notes>105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124</vt:i4>
      </vt:variant>
    </vt:vector>
  </HeadingPairs>
  <TitlesOfParts>
    <vt:vector size="129" baseType="lpstr">
      <vt:lpstr>Calibri</vt:lpstr>
      <vt:lpstr>Century Schoolbook</vt:lpstr>
      <vt:lpstr>Wingdings</vt:lpstr>
      <vt:lpstr>Wingdings 2</vt:lpstr>
      <vt:lpstr>Mirador</vt:lpstr>
      <vt:lpstr>EUROPA.-LA VUELTA AL MUNDO EN 885 JARDINES.-JARDINES REMARCABLES DE FRANCIA.-XXIV</vt:lpstr>
      <vt:lpstr>Jardins du Domaine du Windeck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du Grand Launay.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du Parc de  Touvet.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Callunes.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l´Abbaye de Combelongue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REMARCABLES DE FRANCIA.-XXIV</dc:title>
  <dc:creator>Josep</dc:creator>
  <cp:lastModifiedBy>Usuario</cp:lastModifiedBy>
  <cp:revision>15</cp:revision>
  <dcterms:created xsi:type="dcterms:W3CDTF">2013-10-17T06:34:24Z</dcterms:created>
  <dcterms:modified xsi:type="dcterms:W3CDTF">2018-03-13T05:43:34Z</dcterms:modified>
</cp:coreProperties>
</file>