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16"/>
  </p:notesMasterIdLst>
  <p:sldIdLst>
    <p:sldId id="258" r:id="rId2"/>
    <p:sldId id="259" r:id="rId3"/>
    <p:sldId id="371" r:id="rId4"/>
    <p:sldId id="372" r:id="rId5"/>
    <p:sldId id="303" r:id="rId6"/>
    <p:sldId id="302" r:id="rId7"/>
    <p:sldId id="268" r:id="rId8"/>
    <p:sldId id="299" r:id="rId9"/>
    <p:sldId id="276" r:id="rId10"/>
    <p:sldId id="267" r:id="rId11"/>
    <p:sldId id="260" r:id="rId12"/>
    <p:sldId id="264" r:id="rId13"/>
    <p:sldId id="270" r:id="rId14"/>
    <p:sldId id="269" r:id="rId15"/>
    <p:sldId id="271" r:id="rId16"/>
    <p:sldId id="262" r:id="rId17"/>
    <p:sldId id="272" r:id="rId18"/>
    <p:sldId id="263" r:id="rId19"/>
    <p:sldId id="265" r:id="rId20"/>
    <p:sldId id="277" r:id="rId21"/>
    <p:sldId id="266" r:id="rId22"/>
    <p:sldId id="273" r:id="rId23"/>
    <p:sldId id="339" r:id="rId24"/>
    <p:sldId id="274" r:id="rId25"/>
    <p:sldId id="275" r:id="rId26"/>
    <p:sldId id="278" r:id="rId27"/>
    <p:sldId id="279" r:id="rId28"/>
    <p:sldId id="280" r:id="rId29"/>
    <p:sldId id="283" r:id="rId30"/>
    <p:sldId id="282" r:id="rId31"/>
    <p:sldId id="281" r:id="rId32"/>
    <p:sldId id="285" r:id="rId33"/>
    <p:sldId id="286" r:id="rId34"/>
    <p:sldId id="290" r:id="rId35"/>
    <p:sldId id="291" r:id="rId36"/>
    <p:sldId id="292" r:id="rId37"/>
    <p:sldId id="293" r:id="rId38"/>
    <p:sldId id="294" r:id="rId39"/>
    <p:sldId id="284" r:id="rId40"/>
    <p:sldId id="261" r:id="rId41"/>
    <p:sldId id="287" r:id="rId42"/>
    <p:sldId id="288" r:id="rId43"/>
    <p:sldId id="289" r:id="rId44"/>
    <p:sldId id="295" r:id="rId45"/>
    <p:sldId id="296" r:id="rId46"/>
    <p:sldId id="297" r:id="rId47"/>
    <p:sldId id="298" r:id="rId48"/>
    <p:sldId id="300" r:id="rId49"/>
    <p:sldId id="301"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40" r:id="rId86"/>
    <p:sldId id="341" r:id="rId87"/>
    <p:sldId id="342" r:id="rId88"/>
    <p:sldId id="373" r:id="rId89"/>
    <p:sldId id="375" r:id="rId90"/>
    <p:sldId id="374" r:id="rId91"/>
    <p:sldId id="355" r:id="rId92"/>
    <p:sldId id="358" r:id="rId93"/>
    <p:sldId id="343" r:id="rId94"/>
    <p:sldId id="344" r:id="rId95"/>
    <p:sldId id="345" r:id="rId96"/>
    <p:sldId id="346" r:id="rId97"/>
    <p:sldId id="347" r:id="rId98"/>
    <p:sldId id="348" r:id="rId99"/>
    <p:sldId id="349" r:id="rId100"/>
    <p:sldId id="350" r:id="rId101"/>
    <p:sldId id="351" r:id="rId102"/>
    <p:sldId id="353" r:id="rId103"/>
    <p:sldId id="354" r:id="rId104"/>
    <p:sldId id="356" r:id="rId105"/>
    <p:sldId id="357" r:id="rId106"/>
    <p:sldId id="359" r:id="rId107"/>
    <p:sldId id="360" r:id="rId108"/>
    <p:sldId id="362" r:id="rId109"/>
    <p:sldId id="363" r:id="rId110"/>
    <p:sldId id="366" r:id="rId111"/>
    <p:sldId id="367" r:id="rId112"/>
    <p:sldId id="368" r:id="rId113"/>
    <p:sldId id="369" r:id="rId114"/>
    <p:sldId id="370" r:id="rId1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2110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A9BF6A-E5BD-4907-BA1A-0EE8887168C3}"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8B7F49-AB3E-48A4-A66B-34505F365A9E}" type="slidenum">
              <a:rPr lang="es-ES" smtClean="0"/>
              <a:t>‹Nº›</a:t>
            </a:fld>
            <a:endParaRPr lang="es-ES" dirty="0"/>
          </a:p>
        </p:txBody>
      </p:sp>
    </p:spTree>
    <p:extLst>
      <p:ext uri="{BB962C8B-B14F-4D97-AF65-F5344CB8AC3E}">
        <p14:creationId xmlns:p14="http://schemas.microsoft.com/office/powerpoint/2010/main" val="439900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5</a:t>
            </a:fld>
            <a:endParaRPr lang="es-ES" dirty="0"/>
          </a:p>
        </p:txBody>
      </p:sp>
    </p:spTree>
    <p:extLst>
      <p:ext uri="{BB962C8B-B14F-4D97-AF65-F5344CB8AC3E}">
        <p14:creationId xmlns:p14="http://schemas.microsoft.com/office/powerpoint/2010/main" val="12944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6</a:t>
            </a:fld>
            <a:endParaRPr lang="es-ES" dirty="0"/>
          </a:p>
        </p:txBody>
      </p:sp>
    </p:spTree>
    <p:extLst>
      <p:ext uri="{BB962C8B-B14F-4D97-AF65-F5344CB8AC3E}">
        <p14:creationId xmlns:p14="http://schemas.microsoft.com/office/powerpoint/2010/main" val="2409182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7</a:t>
            </a:fld>
            <a:endParaRPr lang="es-ES" dirty="0"/>
          </a:p>
        </p:txBody>
      </p:sp>
    </p:spTree>
    <p:extLst>
      <p:ext uri="{BB962C8B-B14F-4D97-AF65-F5344CB8AC3E}">
        <p14:creationId xmlns:p14="http://schemas.microsoft.com/office/powerpoint/2010/main" val="1686585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8</a:t>
            </a:fld>
            <a:endParaRPr lang="es-ES" dirty="0"/>
          </a:p>
        </p:txBody>
      </p:sp>
    </p:spTree>
    <p:extLst>
      <p:ext uri="{BB962C8B-B14F-4D97-AF65-F5344CB8AC3E}">
        <p14:creationId xmlns:p14="http://schemas.microsoft.com/office/powerpoint/2010/main" val="1876345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9</a:t>
            </a:fld>
            <a:endParaRPr lang="es-ES" dirty="0"/>
          </a:p>
        </p:txBody>
      </p:sp>
    </p:spTree>
    <p:extLst>
      <p:ext uri="{BB962C8B-B14F-4D97-AF65-F5344CB8AC3E}">
        <p14:creationId xmlns:p14="http://schemas.microsoft.com/office/powerpoint/2010/main" val="4179794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10</a:t>
            </a:fld>
            <a:endParaRPr lang="es-ES" dirty="0"/>
          </a:p>
        </p:txBody>
      </p:sp>
    </p:spTree>
    <p:extLst>
      <p:ext uri="{BB962C8B-B14F-4D97-AF65-F5344CB8AC3E}">
        <p14:creationId xmlns:p14="http://schemas.microsoft.com/office/powerpoint/2010/main" val="2240180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11</a:t>
            </a:fld>
            <a:endParaRPr lang="es-ES" dirty="0"/>
          </a:p>
        </p:txBody>
      </p:sp>
    </p:spTree>
    <p:extLst>
      <p:ext uri="{BB962C8B-B14F-4D97-AF65-F5344CB8AC3E}">
        <p14:creationId xmlns:p14="http://schemas.microsoft.com/office/powerpoint/2010/main" val="4232076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12</a:t>
            </a:fld>
            <a:endParaRPr lang="es-ES" dirty="0"/>
          </a:p>
        </p:txBody>
      </p:sp>
    </p:spTree>
    <p:extLst>
      <p:ext uri="{BB962C8B-B14F-4D97-AF65-F5344CB8AC3E}">
        <p14:creationId xmlns:p14="http://schemas.microsoft.com/office/powerpoint/2010/main" val="34596217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13</a:t>
            </a:fld>
            <a:endParaRPr lang="es-ES" dirty="0"/>
          </a:p>
        </p:txBody>
      </p:sp>
    </p:spTree>
    <p:extLst>
      <p:ext uri="{BB962C8B-B14F-4D97-AF65-F5344CB8AC3E}">
        <p14:creationId xmlns:p14="http://schemas.microsoft.com/office/powerpoint/2010/main" val="93146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14</a:t>
            </a:fld>
            <a:endParaRPr lang="es-ES" dirty="0"/>
          </a:p>
        </p:txBody>
      </p:sp>
    </p:spTree>
    <p:extLst>
      <p:ext uri="{BB962C8B-B14F-4D97-AF65-F5344CB8AC3E}">
        <p14:creationId xmlns:p14="http://schemas.microsoft.com/office/powerpoint/2010/main" val="24996697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15</a:t>
            </a:fld>
            <a:endParaRPr lang="es-ES" dirty="0"/>
          </a:p>
        </p:txBody>
      </p:sp>
    </p:spTree>
    <p:extLst>
      <p:ext uri="{BB962C8B-B14F-4D97-AF65-F5344CB8AC3E}">
        <p14:creationId xmlns:p14="http://schemas.microsoft.com/office/powerpoint/2010/main" val="30779250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16</a:t>
            </a:fld>
            <a:endParaRPr lang="es-ES" dirty="0"/>
          </a:p>
        </p:txBody>
      </p:sp>
    </p:spTree>
    <p:extLst>
      <p:ext uri="{BB962C8B-B14F-4D97-AF65-F5344CB8AC3E}">
        <p14:creationId xmlns:p14="http://schemas.microsoft.com/office/powerpoint/2010/main" val="26046060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17</a:t>
            </a:fld>
            <a:endParaRPr lang="es-ES" dirty="0"/>
          </a:p>
        </p:txBody>
      </p:sp>
    </p:spTree>
    <p:extLst>
      <p:ext uri="{BB962C8B-B14F-4D97-AF65-F5344CB8AC3E}">
        <p14:creationId xmlns:p14="http://schemas.microsoft.com/office/powerpoint/2010/main" val="38458376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18</a:t>
            </a:fld>
            <a:endParaRPr lang="es-ES" dirty="0"/>
          </a:p>
        </p:txBody>
      </p:sp>
    </p:spTree>
    <p:extLst>
      <p:ext uri="{BB962C8B-B14F-4D97-AF65-F5344CB8AC3E}">
        <p14:creationId xmlns:p14="http://schemas.microsoft.com/office/powerpoint/2010/main" val="40488247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19</a:t>
            </a:fld>
            <a:endParaRPr lang="es-ES" dirty="0"/>
          </a:p>
        </p:txBody>
      </p:sp>
    </p:spTree>
    <p:extLst>
      <p:ext uri="{BB962C8B-B14F-4D97-AF65-F5344CB8AC3E}">
        <p14:creationId xmlns:p14="http://schemas.microsoft.com/office/powerpoint/2010/main" val="39861469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20</a:t>
            </a:fld>
            <a:endParaRPr lang="es-ES" dirty="0"/>
          </a:p>
        </p:txBody>
      </p:sp>
    </p:spTree>
    <p:extLst>
      <p:ext uri="{BB962C8B-B14F-4D97-AF65-F5344CB8AC3E}">
        <p14:creationId xmlns:p14="http://schemas.microsoft.com/office/powerpoint/2010/main" val="26684803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kumimoji="0" lang="es-ES" sz="4000" b="0" i="0" u="none" strike="noStrike" kern="1200" cap="none" spc="0" normalizeH="0" baseline="0" noProof="0" dirty="0">
                <a:ln>
                  <a:noFill/>
                </a:ln>
                <a:solidFill>
                  <a:srgbClr val="696464"/>
                </a:solidFill>
                <a:effectLst/>
                <a:uLnTx/>
                <a:uFillTx/>
                <a:latin typeface="Franklin Gothic Book"/>
              </a:rPr>
              <a:t>Jardins Manoir d´Erignac</a:t>
            </a:r>
            <a:endParaRPr lang="es-ES" dirty="0"/>
          </a:p>
        </p:txBody>
      </p:sp>
      <p:sp>
        <p:nvSpPr>
          <p:cNvPr id="4" name="3 Marcador de número de diapositiva"/>
          <p:cNvSpPr>
            <a:spLocks noGrp="1"/>
          </p:cNvSpPr>
          <p:nvPr>
            <p:ph type="sldNum" sz="quarter" idx="10"/>
          </p:nvPr>
        </p:nvSpPr>
        <p:spPr/>
        <p:txBody>
          <a:bodyPr/>
          <a:lstStyle/>
          <a:p>
            <a:fld id="{278B7F49-AB3E-48A4-A66B-34505F365A9E}" type="slidenum">
              <a:rPr lang="es-ES" smtClean="0"/>
              <a:t>21</a:t>
            </a:fld>
            <a:endParaRPr lang="es-ES" dirty="0"/>
          </a:p>
        </p:txBody>
      </p:sp>
    </p:spTree>
    <p:extLst>
      <p:ext uri="{BB962C8B-B14F-4D97-AF65-F5344CB8AC3E}">
        <p14:creationId xmlns:p14="http://schemas.microsoft.com/office/powerpoint/2010/main" val="41945380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22</a:t>
            </a:fld>
            <a:endParaRPr lang="es-ES" dirty="0"/>
          </a:p>
        </p:txBody>
      </p:sp>
    </p:spTree>
    <p:extLst>
      <p:ext uri="{BB962C8B-B14F-4D97-AF65-F5344CB8AC3E}">
        <p14:creationId xmlns:p14="http://schemas.microsoft.com/office/powerpoint/2010/main" val="37442109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23</a:t>
            </a:fld>
            <a:endParaRPr lang="es-ES" dirty="0"/>
          </a:p>
        </p:txBody>
      </p:sp>
    </p:spTree>
    <p:extLst>
      <p:ext uri="{BB962C8B-B14F-4D97-AF65-F5344CB8AC3E}">
        <p14:creationId xmlns:p14="http://schemas.microsoft.com/office/powerpoint/2010/main" val="33036858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24</a:t>
            </a:fld>
            <a:endParaRPr lang="es-ES" dirty="0"/>
          </a:p>
        </p:txBody>
      </p:sp>
    </p:spTree>
    <p:extLst>
      <p:ext uri="{BB962C8B-B14F-4D97-AF65-F5344CB8AC3E}">
        <p14:creationId xmlns:p14="http://schemas.microsoft.com/office/powerpoint/2010/main" val="26350336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25</a:t>
            </a:fld>
            <a:endParaRPr lang="es-ES" dirty="0"/>
          </a:p>
        </p:txBody>
      </p:sp>
    </p:spTree>
    <p:extLst>
      <p:ext uri="{BB962C8B-B14F-4D97-AF65-F5344CB8AC3E}">
        <p14:creationId xmlns:p14="http://schemas.microsoft.com/office/powerpoint/2010/main" val="3437053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26</a:t>
            </a:fld>
            <a:endParaRPr lang="es-ES" dirty="0"/>
          </a:p>
        </p:txBody>
      </p:sp>
    </p:spTree>
    <p:extLst>
      <p:ext uri="{BB962C8B-B14F-4D97-AF65-F5344CB8AC3E}">
        <p14:creationId xmlns:p14="http://schemas.microsoft.com/office/powerpoint/2010/main" val="11744886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27</a:t>
            </a:fld>
            <a:endParaRPr lang="es-ES" dirty="0"/>
          </a:p>
        </p:txBody>
      </p:sp>
    </p:spTree>
    <p:extLst>
      <p:ext uri="{BB962C8B-B14F-4D97-AF65-F5344CB8AC3E}">
        <p14:creationId xmlns:p14="http://schemas.microsoft.com/office/powerpoint/2010/main" val="20713378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28</a:t>
            </a:fld>
            <a:endParaRPr lang="es-ES" dirty="0"/>
          </a:p>
        </p:txBody>
      </p:sp>
    </p:spTree>
    <p:extLst>
      <p:ext uri="{BB962C8B-B14F-4D97-AF65-F5344CB8AC3E}">
        <p14:creationId xmlns:p14="http://schemas.microsoft.com/office/powerpoint/2010/main" val="42900647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29</a:t>
            </a:fld>
            <a:endParaRPr lang="es-ES" dirty="0"/>
          </a:p>
        </p:txBody>
      </p:sp>
    </p:spTree>
    <p:extLst>
      <p:ext uri="{BB962C8B-B14F-4D97-AF65-F5344CB8AC3E}">
        <p14:creationId xmlns:p14="http://schemas.microsoft.com/office/powerpoint/2010/main" val="11832323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30</a:t>
            </a:fld>
            <a:endParaRPr lang="es-ES" dirty="0"/>
          </a:p>
        </p:txBody>
      </p:sp>
    </p:spTree>
    <p:extLst>
      <p:ext uri="{BB962C8B-B14F-4D97-AF65-F5344CB8AC3E}">
        <p14:creationId xmlns:p14="http://schemas.microsoft.com/office/powerpoint/2010/main" val="23430681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31</a:t>
            </a:fld>
            <a:endParaRPr lang="es-ES" dirty="0"/>
          </a:p>
        </p:txBody>
      </p:sp>
    </p:spTree>
    <p:extLst>
      <p:ext uri="{BB962C8B-B14F-4D97-AF65-F5344CB8AC3E}">
        <p14:creationId xmlns:p14="http://schemas.microsoft.com/office/powerpoint/2010/main" val="42577133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32</a:t>
            </a:fld>
            <a:endParaRPr lang="es-ES" dirty="0"/>
          </a:p>
        </p:txBody>
      </p:sp>
    </p:spTree>
    <p:extLst>
      <p:ext uri="{BB962C8B-B14F-4D97-AF65-F5344CB8AC3E}">
        <p14:creationId xmlns:p14="http://schemas.microsoft.com/office/powerpoint/2010/main" val="8925052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33</a:t>
            </a:fld>
            <a:endParaRPr lang="es-ES" dirty="0"/>
          </a:p>
        </p:txBody>
      </p:sp>
    </p:spTree>
    <p:extLst>
      <p:ext uri="{BB962C8B-B14F-4D97-AF65-F5344CB8AC3E}">
        <p14:creationId xmlns:p14="http://schemas.microsoft.com/office/powerpoint/2010/main" val="4461311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34</a:t>
            </a:fld>
            <a:endParaRPr lang="es-ES" dirty="0"/>
          </a:p>
        </p:txBody>
      </p:sp>
    </p:spTree>
    <p:extLst>
      <p:ext uri="{BB962C8B-B14F-4D97-AF65-F5344CB8AC3E}">
        <p14:creationId xmlns:p14="http://schemas.microsoft.com/office/powerpoint/2010/main" val="19623049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35</a:t>
            </a:fld>
            <a:endParaRPr lang="es-ES" dirty="0"/>
          </a:p>
        </p:txBody>
      </p:sp>
    </p:spTree>
    <p:extLst>
      <p:ext uri="{BB962C8B-B14F-4D97-AF65-F5344CB8AC3E}">
        <p14:creationId xmlns:p14="http://schemas.microsoft.com/office/powerpoint/2010/main" val="8072410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36</a:t>
            </a:fld>
            <a:endParaRPr lang="es-ES" dirty="0"/>
          </a:p>
        </p:txBody>
      </p:sp>
    </p:spTree>
    <p:extLst>
      <p:ext uri="{BB962C8B-B14F-4D97-AF65-F5344CB8AC3E}">
        <p14:creationId xmlns:p14="http://schemas.microsoft.com/office/powerpoint/2010/main" val="39369979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37</a:t>
            </a:fld>
            <a:endParaRPr lang="es-ES" dirty="0"/>
          </a:p>
        </p:txBody>
      </p:sp>
    </p:spTree>
    <p:extLst>
      <p:ext uri="{BB962C8B-B14F-4D97-AF65-F5344CB8AC3E}">
        <p14:creationId xmlns:p14="http://schemas.microsoft.com/office/powerpoint/2010/main" val="30560404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38</a:t>
            </a:fld>
            <a:endParaRPr lang="es-ES" dirty="0"/>
          </a:p>
        </p:txBody>
      </p:sp>
    </p:spTree>
    <p:extLst>
      <p:ext uri="{BB962C8B-B14F-4D97-AF65-F5344CB8AC3E}">
        <p14:creationId xmlns:p14="http://schemas.microsoft.com/office/powerpoint/2010/main" val="2453121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39</a:t>
            </a:fld>
            <a:endParaRPr lang="es-ES" dirty="0"/>
          </a:p>
        </p:txBody>
      </p:sp>
    </p:spTree>
    <p:extLst>
      <p:ext uri="{BB962C8B-B14F-4D97-AF65-F5344CB8AC3E}">
        <p14:creationId xmlns:p14="http://schemas.microsoft.com/office/powerpoint/2010/main" val="15476248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40</a:t>
            </a:fld>
            <a:endParaRPr lang="es-ES" dirty="0"/>
          </a:p>
        </p:txBody>
      </p:sp>
    </p:spTree>
    <p:extLst>
      <p:ext uri="{BB962C8B-B14F-4D97-AF65-F5344CB8AC3E}">
        <p14:creationId xmlns:p14="http://schemas.microsoft.com/office/powerpoint/2010/main" val="6460942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41</a:t>
            </a:fld>
            <a:endParaRPr lang="es-ES" dirty="0"/>
          </a:p>
        </p:txBody>
      </p:sp>
    </p:spTree>
    <p:extLst>
      <p:ext uri="{BB962C8B-B14F-4D97-AF65-F5344CB8AC3E}">
        <p14:creationId xmlns:p14="http://schemas.microsoft.com/office/powerpoint/2010/main" val="33692016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42</a:t>
            </a:fld>
            <a:endParaRPr lang="es-ES" dirty="0"/>
          </a:p>
        </p:txBody>
      </p:sp>
    </p:spTree>
    <p:extLst>
      <p:ext uri="{BB962C8B-B14F-4D97-AF65-F5344CB8AC3E}">
        <p14:creationId xmlns:p14="http://schemas.microsoft.com/office/powerpoint/2010/main" val="13808272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43</a:t>
            </a:fld>
            <a:endParaRPr lang="es-ES" dirty="0"/>
          </a:p>
        </p:txBody>
      </p:sp>
    </p:spTree>
    <p:extLst>
      <p:ext uri="{BB962C8B-B14F-4D97-AF65-F5344CB8AC3E}">
        <p14:creationId xmlns:p14="http://schemas.microsoft.com/office/powerpoint/2010/main" val="5016514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44</a:t>
            </a:fld>
            <a:endParaRPr lang="es-ES" dirty="0"/>
          </a:p>
        </p:txBody>
      </p:sp>
    </p:spTree>
    <p:extLst>
      <p:ext uri="{BB962C8B-B14F-4D97-AF65-F5344CB8AC3E}">
        <p14:creationId xmlns:p14="http://schemas.microsoft.com/office/powerpoint/2010/main" val="11812821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45</a:t>
            </a:fld>
            <a:endParaRPr lang="es-ES" dirty="0"/>
          </a:p>
        </p:txBody>
      </p:sp>
    </p:spTree>
    <p:extLst>
      <p:ext uri="{BB962C8B-B14F-4D97-AF65-F5344CB8AC3E}">
        <p14:creationId xmlns:p14="http://schemas.microsoft.com/office/powerpoint/2010/main" val="9837467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46</a:t>
            </a:fld>
            <a:endParaRPr lang="es-ES" dirty="0"/>
          </a:p>
        </p:txBody>
      </p:sp>
    </p:spTree>
    <p:extLst>
      <p:ext uri="{BB962C8B-B14F-4D97-AF65-F5344CB8AC3E}">
        <p14:creationId xmlns:p14="http://schemas.microsoft.com/office/powerpoint/2010/main" val="37363769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47</a:t>
            </a:fld>
            <a:endParaRPr lang="es-ES" dirty="0"/>
          </a:p>
        </p:txBody>
      </p:sp>
    </p:spTree>
    <p:extLst>
      <p:ext uri="{BB962C8B-B14F-4D97-AF65-F5344CB8AC3E}">
        <p14:creationId xmlns:p14="http://schemas.microsoft.com/office/powerpoint/2010/main" val="4963531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48</a:t>
            </a:fld>
            <a:endParaRPr lang="es-ES" dirty="0"/>
          </a:p>
        </p:txBody>
      </p:sp>
    </p:spTree>
    <p:extLst>
      <p:ext uri="{BB962C8B-B14F-4D97-AF65-F5344CB8AC3E}">
        <p14:creationId xmlns:p14="http://schemas.microsoft.com/office/powerpoint/2010/main" val="31372283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49</a:t>
            </a:fld>
            <a:endParaRPr lang="es-ES" dirty="0"/>
          </a:p>
        </p:txBody>
      </p:sp>
    </p:spTree>
    <p:extLst>
      <p:ext uri="{BB962C8B-B14F-4D97-AF65-F5344CB8AC3E}">
        <p14:creationId xmlns:p14="http://schemas.microsoft.com/office/powerpoint/2010/main" val="20166170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50</a:t>
            </a:fld>
            <a:endParaRPr lang="es-ES" dirty="0"/>
          </a:p>
        </p:txBody>
      </p:sp>
    </p:spTree>
    <p:extLst>
      <p:ext uri="{BB962C8B-B14F-4D97-AF65-F5344CB8AC3E}">
        <p14:creationId xmlns:p14="http://schemas.microsoft.com/office/powerpoint/2010/main" val="5277286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51</a:t>
            </a:fld>
            <a:endParaRPr lang="es-ES" dirty="0"/>
          </a:p>
        </p:txBody>
      </p:sp>
    </p:spTree>
    <p:extLst>
      <p:ext uri="{BB962C8B-B14F-4D97-AF65-F5344CB8AC3E}">
        <p14:creationId xmlns:p14="http://schemas.microsoft.com/office/powerpoint/2010/main" val="15236791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52</a:t>
            </a:fld>
            <a:endParaRPr lang="es-ES" dirty="0"/>
          </a:p>
        </p:txBody>
      </p:sp>
    </p:spTree>
    <p:extLst>
      <p:ext uri="{BB962C8B-B14F-4D97-AF65-F5344CB8AC3E}">
        <p14:creationId xmlns:p14="http://schemas.microsoft.com/office/powerpoint/2010/main" val="21682560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Manoir d´Erignac</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53</a:t>
            </a:fld>
            <a:endParaRPr lang="es-ES" dirty="0"/>
          </a:p>
        </p:txBody>
      </p:sp>
    </p:spTree>
    <p:extLst>
      <p:ext uri="{BB962C8B-B14F-4D97-AF65-F5344CB8AC3E}">
        <p14:creationId xmlns:p14="http://schemas.microsoft.com/office/powerpoint/2010/main" val="21180564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Claire.Daphne-burkwoodii-</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55</a:t>
            </a:fld>
            <a:endParaRPr lang="es-ES" dirty="0"/>
          </a:p>
        </p:txBody>
      </p:sp>
    </p:spTree>
    <p:extLst>
      <p:ext uri="{BB962C8B-B14F-4D97-AF65-F5344CB8AC3E}">
        <p14:creationId xmlns:p14="http://schemas.microsoft.com/office/powerpoint/2010/main" val="14790692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56</a:t>
            </a:fld>
            <a:endParaRPr lang="es-ES" dirty="0"/>
          </a:p>
        </p:txBody>
      </p:sp>
    </p:spTree>
    <p:extLst>
      <p:ext uri="{BB962C8B-B14F-4D97-AF65-F5344CB8AC3E}">
        <p14:creationId xmlns:p14="http://schemas.microsoft.com/office/powerpoint/2010/main" val="16868435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Claire..-Iris pallida y Iris Saphire</a:t>
            </a:r>
          </a:p>
          <a:p>
            <a:endParaRPr lang="es-ES" dirty="0"/>
          </a:p>
        </p:txBody>
      </p:sp>
      <p:sp>
        <p:nvSpPr>
          <p:cNvPr id="4" name="3 Marcador de número de diapositiva"/>
          <p:cNvSpPr>
            <a:spLocks noGrp="1"/>
          </p:cNvSpPr>
          <p:nvPr>
            <p:ph type="sldNum" sz="quarter" idx="10"/>
          </p:nvPr>
        </p:nvSpPr>
        <p:spPr/>
        <p:txBody>
          <a:bodyPr/>
          <a:lstStyle/>
          <a:p>
            <a:fld id="{278B7F49-AB3E-48A4-A66B-34505F365A9E}" type="slidenum">
              <a:rPr lang="es-ES" smtClean="0"/>
              <a:t>57</a:t>
            </a:fld>
            <a:endParaRPr lang="es-ES" dirty="0"/>
          </a:p>
        </p:txBody>
      </p:sp>
    </p:spTree>
    <p:extLst>
      <p:ext uri="{BB962C8B-B14F-4D97-AF65-F5344CB8AC3E}">
        <p14:creationId xmlns:p14="http://schemas.microsoft.com/office/powerpoint/2010/main" val="34546906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Claire.Iris-Serenity-Prayer</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58</a:t>
            </a:fld>
            <a:endParaRPr lang="es-ES" dirty="0"/>
          </a:p>
        </p:txBody>
      </p:sp>
    </p:spTree>
    <p:extLst>
      <p:ext uri="{BB962C8B-B14F-4D97-AF65-F5344CB8AC3E}">
        <p14:creationId xmlns:p14="http://schemas.microsoft.com/office/powerpoint/2010/main" val="21451881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59</a:t>
            </a:fld>
            <a:endParaRPr lang="es-ES" dirty="0"/>
          </a:p>
        </p:txBody>
      </p:sp>
    </p:spTree>
    <p:extLst>
      <p:ext uri="{BB962C8B-B14F-4D97-AF65-F5344CB8AC3E}">
        <p14:creationId xmlns:p14="http://schemas.microsoft.com/office/powerpoint/2010/main" val="496364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Claire.Iris-Serenity-Prayer</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60</a:t>
            </a:fld>
            <a:endParaRPr lang="es-ES" dirty="0"/>
          </a:p>
        </p:txBody>
      </p:sp>
    </p:spTree>
    <p:extLst>
      <p:ext uri="{BB962C8B-B14F-4D97-AF65-F5344CB8AC3E}">
        <p14:creationId xmlns:p14="http://schemas.microsoft.com/office/powerpoint/2010/main" val="11305575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Claire..-Magnolia</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61</a:t>
            </a:fld>
            <a:endParaRPr lang="es-ES" dirty="0"/>
          </a:p>
        </p:txBody>
      </p:sp>
    </p:spTree>
    <p:extLst>
      <p:ext uri="{BB962C8B-B14F-4D97-AF65-F5344CB8AC3E}">
        <p14:creationId xmlns:p14="http://schemas.microsoft.com/office/powerpoint/2010/main" val="13537684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62</a:t>
            </a:fld>
            <a:endParaRPr lang="es-ES" dirty="0"/>
          </a:p>
        </p:txBody>
      </p:sp>
    </p:spTree>
    <p:extLst>
      <p:ext uri="{BB962C8B-B14F-4D97-AF65-F5344CB8AC3E}">
        <p14:creationId xmlns:p14="http://schemas.microsoft.com/office/powerpoint/2010/main" val="39515573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63</a:t>
            </a:fld>
            <a:endParaRPr lang="es-ES" dirty="0"/>
          </a:p>
        </p:txBody>
      </p:sp>
    </p:spTree>
    <p:extLst>
      <p:ext uri="{BB962C8B-B14F-4D97-AF65-F5344CB8AC3E}">
        <p14:creationId xmlns:p14="http://schemas.microsoft.com/office/powerpoint/2010/main" val="20002440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64</a:t>
            </a:fld>
            <a:endParaRPr lang="es-ES" dirty="0"/>
          </a:p>
        </p:txBody>
      </p:sp>
    </p:spTree>
    <p:extLst>
      <p:ext uri="{BB962C8B-B14F-4D97-AF65-F5344CB8AC3E}">
        <p14:creationId xmlns:p14="http://schemas.microsoft.com/office/powerpoint/2010/main" val="29894207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65</a:t>
            </a:fld>
            <a:endParaRPr lang="es-ES" dirty="0"/>
          </a:p>
        </p:txBody>
      </p:sp>
    </p:spTree>
    <p:extLst>
      <p:ext uri="{BB962C8B-B14F-4D97-AF65-F5344CB8AC3E}">
        <p14:creationId xmlns:p14="http://schemas.microsoft.com/office/powerpoint/2010/main" val="22222177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a:p>
            <a:endParaRPr lang="es-ES" dirty="0"/>
          </a:p>
        </p:txBody>
      </p:sp>
      <p:sp>
        <p:nvSpPr>
          <p:cNvPr id="4" name="3 Marcador de número de diapositiva"/>
          <p:cNvSpPr>
            <a:spLocks noGrp="1"/>
          </p:cNvSpPr>
          <p:nvPr>
            <p:ph type="sldNum" sz="quarter" idx="10"/>
          </p:nvPr>
        </p:nvSpPr>
        <p:spPr/>
        <p:txBody>
          <a:bodyPr/>
          <a:lstStyle/>
          <a:p>
            <a:fld id="{278B7F49-AB3E-48A4-A66B-34505F365A9E}" type="slidenum">
              <a:rPr lang="es-ES" smtClean="0"/>
              <a:t>66</a:t>
            </a:fld>
            <a:endParaRPr lang="es-ES" dirty="0"/>
          </a:p>
        </p:txBody>
      </p:sp>
    </p:spTree>
    <p:extLst>
      <p:ext uri="{BB962C8B-B14F-4D97-AF65-F5344CB8AC3E}">
        <p14:creationId xmlns:p14="http://schemas.microsoft.com/office/powerpoint/2010/main" val="9795929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67</a:t>
            </a:fld>
            <a:endParaRPr lang="es-ES" dirty="0"/>
          </a:p>
        </p:txBody>
      </p:sp>
    </p:spTree>
    <p:extLst>
      <p:ext uri="{BB962C8B-B14F-4D97-AF65-F5344CB8AC3E}">
        <p14:creationId xmlns:p14="http://schemas.microsoft.com/office/powerpoint/2010/main" val="1766631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a:p>
            <a:endParaRPr lang="es-ES" dirty="0"/>
          </a:p>
        </p:txBody>
      </p:sp>
      <p:sp>
        <p:nvSpPr>
          <p:cNvPr id="4" name="3 Marcador de número de diapositiva"/>
          <p:cNvSpPr>
            <a:spLocks noGrp="1"/>
          </p:cNvSpPr>
          <p:nvPr>
            <p:ph type="sldNum" sz="quarter" idx="10"/>
          </p:nvPr>
        </p:nvSpPr>
        <p:spPr/>
        <p:txBody>
          <a:bodyPr/>
          <a:lstStyle/>
          <a:p>
            <a:fld id="{278B7F49-AB3E-48A4-A66B-34505F365A9E}" type="slidenum">
              <a:rPr lang="es-ES" smtClean="0"/>
              <a:t>68</a:t>
            </a:fld>
            <a:endParaRPr lang="es-ES" dirty="0"/>
          </a:p>
        </p:txBody>
      </p:sp>
    </p:spTree>
    <p:extLst>
      <p:ext uri="{BB962C8B-B14F-4D97-AF65-F5344CB8AC3E}">
        <p14:creationId xmlns:p14="http://schemas.microsoft.com/office/powerpoint/2010/main" val="267953649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69</a:t>
            </a:fld>
            <a:endParaRPr lang="es-ES" dirty="0"/>
          </a:p>
        </p:txBody>
      </p:sp>
    </p:spTree>
    <p:extLst>
      <p:ext uri="{BB962C8B-B14F-4D97-AF65-F5344CB8AC3E}">
        <p14:creationId xmlns:p14="http://schemas.microsoft.com/office/powerpoint/2010/main" val="138845751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a:p>
            <a:endParaRPr lang="es-ES" dirty="0"/>
          </a:p>
        </p:txBody>
      </p:sp>
      <p:sp>
        <p:nvSpPr>
          <p:cNvPr id="4" name="3 Marcador de número de diapositiva"/>
          <p:cNvSpPr>
            <a:spLocks noGrp="1"/>
          </p:cNvSpPr>
          <p:nvPr>
            <p:ph type="sldNum" sz="quarter" idx="10"/>
          </p:nvPr>
        </p:nvSpPr>
        <p:spPr/>
        <p:txBody>
          <a:bodyPr/>
          <a:lstStyle/>
          <a:p>
            <a:fld id="{278B7F49-AB3E-48A4-A66B-34505F365A9E}" type="slidenum">
              <a:rPr lang="es-ES" smtClean="0"/>
              <a:t>70</a:t>
            </a:fld>
            <a:endParaRPr lang="es-ES" dirty="0"/>
          </a:p>
        </p:txBody>
      </p:sp>
    </p:spTree>
    <p:extLst>
      <p:ext uri="{BB962C8B-B14F-4D97-AF65-F5344CB8AC3E}">
        <p14:creationId xmlns:p14="http://schemas.microsoft.com/office/powerpoint/2010/main" val="208761350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73</a:t>
            </a:fld>
            <a:endParaRPr lang="es-ES" dirty="0"/>
          </a:p>
        </p:txBody>
      </p:sp>
    </p:spTree>
    <p:extLst>
      <p:ext uri="{BB962C8B-B14F-4D97-AF65-F5344CB8AC3E}">
        <p14:creationId xmlns:p14="http://schemas.microsoft.com/office/powerpoint/2010/main" val="253137111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a:p>
            <a:endParaRPr lang="es-ES" dirty="0"/>
          </a:p>
        </p:txBody>
      </p:sp>
      <p:sp>
        <p:nvSpPr>
          <p:cNvPr id="4" name="3 Marcador de número de diapositiva"/>
          <p:cNvSpPr>
            <a:spLocks noGrp="1"/>
          </p:cNvSpPr>
          <p:nvPr>
            <p:ph type="sldNum" sz="quarter" idx="10"/>
          </p:nvPr>
        </p:nvSpPr>
        <p:spPr/>
        <p:txBody>
          <a:bodyPr/>
          <a:lstStyle/>
          <a:p>
            <a:fld id="{278B7F49-AB3E-48A4-A66B-34505F365A9E}" type="slidenum">
              <a:rPr lang="es-ES" smtClean="0"/>
              <a:t>74</a:t>
            </a:fld>
            <a:endParaRPr lang="es-ES" dirty="0"/>
          </a:p>
        </p:txBody>
      </p:sp>
    </p:spTree>
    <p:extLst>
      <p:ext uri="{BB962C8B-B14F-4D97-AF65-F5344CB8AC3E}">
        <p14:creationId xmlns:p14="http://schemas.microsoft.com/office/powerpoint/2010/main" val="124886227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a:p>
            <a:endParaRPr lang="es-ES" dirty="0"/>
          </a:p>
        </p:txBody>
      </p:sp>
      <p:sp>
        <p:nvSpPr>
          <p:cNvPr id="4" name="3 Marcador de número de diapositiva"/>
          <p:cNvSpPr>
            <a:spLocks noGrp="1"/>
          </p:cNvSpPr>
          <p:nvPr>
            <p:ph type="sldNum" sz="quarter" idx="10"/>
          </p:nvPr>
        </p:nvSpPr>
        <p:spPr/>
        <p:txBody>
          <a:bodyPr/>
          <a:lstStyle/>
          <a:p>
            <a:fld id="{278B7F49-AB3E-48A4-A66B-34505F365A9E}" type="slidenum">
              <a:rPr lang="es-ES" smtClean="0"/>
              <a:t>75</a:t>
            </a:fld>
            <a:endParaRPr lang="es-ES" dirty="0"/>
          </a:p>
        </p:txBody>
      </p:sp>
    </p:spTree>
    <p:extLst>
      <p:ext uri="{BB962C8B-B14F-4D97-AF65-F5344CB8AC3E}">
        <p14:creationId xmlns:p14="http://schemas.microsoft.com/office/powerpoint/2010/main" val="345005573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76</a:t>
            </a:fld>
            <a:endParaRPr lang="es-ES" dirty="0"/>
          </a:p>
        </p:txBody>
      </p:sp>
    </p:spTree>
    <p:extLst>
      <p:ext uri="{BB962C8B-B14F-4D97-AF65-F5344CB8AC3E}">
        <p14:creationId xmlns:p14="http://schemas.microsoft.com/office/powerpoint/2010/main" val="37956614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77</a:t>
            </a:fld>
            <a:endParaRPr lang="es-ES" dirty="0"/>
          </a:p>
        </p:txBody>
      </p:sp>
    </p:spTree>
    <p:extLst>
      <p:ext uri="{BB962C8B-B14F-4D97-AF65-F5344CB8AC3E}">
        <p14:creationId xmlns:p14="http://schemas.microsoft.com/office/powerpoint/2010/main" val="4542912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a:p>
            <a:endParaRPr lang="es-ES" dirty="0"/>
          </a:p>
        </p:txBody>
      </p:sp>
      <p:sp>
        <p:nvSpPr>
          <p:cNvPr id="4" name="3 Marcador de número de diapositiva"/>
          <p:cNvSpPr>
            <a:spLocks noGrp="1"/>
          </p:cNvSpPr>
          <p:nvPr>
            <p:ph type="sldNum" sz="quarter" idx="10"/>
          </p:nvPr>
        </p:nvSpPr>
        <p:spPr/>
        <p:txBody>
          <a:bodyPr/>
          <a:lstStyle/>
          <a:p>
            <a:fld id="{278B7F49-AB3E-48A4-A66B-34505F365A9E}" type="slidenum">
              <a:rPr lang="es-ES" smtClean="0"/>
              <a:t>78</a:t>
            </a:fld>
            <a:endParaRPr lang="es-ES" dirty="0"/>
          </a:p>
        </p:txBody>
      </p:sp>
    </p:spTree>
    <p:extLst>
      <p:ext uri="{BB962C8B-B14F-4D97-AF65-F5344CB8AC3E}">
        <p14:creationId xmlns:p14="http://schemas.microsoft.com/office/powerpoint/2010/main" val="419217197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a:p>
            <a:endParaRPr lang="es-ES" dirty="0"/>
          </a:p>
        </p:txBody>
      </p:sp>
      <p:sp>
        <p:nvSpPr>
          <p:cNvPr id="4" name="3 Marcador de número de diapositiva"/>
          <p:cNvSpPr>
            <a:spLocks noGrp="1"/>
          </p:cNvSpPr>
          <p:nvPr>
            <p:ph type="sldNum" sz="quarter" idx="10"/>
          </p:nvPr>
        </p:nvSpPr>
        <p:spPr/>
        <p:txBody>
          <a:bodyPr/>
          <a:lstStyle/>
          <a:p>
            <a:fld id="{278B7F49-AB3E-48A4-A66B-34505F365A9E}" type="slidenum">
              <a:rPr lang="es-ES" smtClean="0"/>
              <a:t>79</a:t>
            </a:fld>
            <a:endParaRPr lang="es-ES" dirty="0"/>
          </a:p>
        </p:txBody>
      </p:sp>
    </p:spTree>
    <p:extLst>
      <p:ext uri="{BB962C8B-B14F-4D97-AF65-F5344CB8AC3E}">
        <p14:creationId xmlns:p14="http://schemas.microsoft.com/office/powerpoint/2010/main" val="404118019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Claire-Narcissus Jetfire</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80</a:t>
            </a:fld>
            <a:endParaRPr lang="es-ES" dirty="0"/>
          </a:p>
        </p:txBody>
      </p:sp>
    </p:spTree>
    <p:extLst>
      <p:ext uri="{BB962C8B-B14F-4D97-AF65-F5344CB8AC3E}">
        <p14:creationId xmlns:p14="http://schemas.microsoft.com/office/powerpoint/2010/main" val="307973684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Claire-Primula-polyantha_Gold Laced</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81</a:t>
            </a:fld>
            <a:endParaRPr lang="es-ES" dirty="0"/>
          </a:p>
        </p:txBody>
      </p:sp>
    </p:spTree>
    <p:extLst>
      <p:ext uri="{BB962C8B-B14F-4D97-AF65-F5344CB8AC3E}">
        <p14:creationId xmlns:p14="http://schemas.microsoft.com/office/powerpoint/2010/main" val="376091789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Claire-Primula</a:t>
            </a:r>
            <a:r>
              <a:rPr lang="es-ES" baseline="0" dirty="0"/>
              <a:t>  veris</a:t>
            </a:r>
            <a:endParaRPr lang="es-ES" dirty="0"/>
          </a:p>
        </p:txBody>
      </p:sp>
      <p:sp>
        <p:nvSpPr>
          <p:cNvPr id="4" name="3 Marcador de número de diapositiva"/>
          <p:cNvSpPr>
            <a:spLocks noGrp="1"/>
          </p:cNvSpPr>
          <p:nvPr>
            <p:ph type="sldNum" sz="quarter" idx="10"/>
          </p:nvPr>
        </p:nvSpPr>
        <p:spPr/>
        <p:txBody>
          <a:bodyPr/>
          <a:lstStyle/>
          <a:p>
            <a:fld id="{278B7F49-AB3E-48A4-A66B-34505F365A9E}" type="slidenum">
              <a:rPr lang="es-ES" smtClean="0"/>
              <a:t>82</a:t>
            </a:fld>
            <a:endParaRPr lang="es-ES" dirty="0"/>
          </a:p>
        </p:txBody>
      </p:sp>
    </p:spTree>
    <p:extLst>
      <p:ext uri="{BB962C8B-B14F-4D97-AF65-F5344CB8AC3E}">
        <p14:creationId xmlns:p14="http://schemas.microsoft.com/office/powerpoint/2010/main" val="23561035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Claire-Prunus tenella</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83</a:t>
            </a:fld>
            <a:endParaRPr lang="es-ES" dirty="0"/>
          </a:p>
        </p:txBody>
      </p:sp>
    </p:spTree>
    <p:extLst>
      <p:ext uri="{BB962C8B-B14F-4D97-AF65-F5344CB8AC3E}">
        <p14:creationId xmlns:p14="http://schemas.microsoft.com/office/powerpoint/2010/main" val="254141807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Claire-Prunus  serrulata x</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84</a:t>
            </a:fld>
            <a:endParaRPr lang="es-ES" dirty="0"/>
          </a:p>
        </p:txBody>
      </p:sp>
    </p:spTree>
    <p:extLst>
      <p:ext uri="{BB962C8B-B14F-4D97-AF65-F5344CB8AC3E}">
        <p14:creationId xmlns:p14="http://schemas.microsoft.com/office/powerpoint/2010/main" val="329402297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85</a:t>
            </a:fld>
            <a:endParaRPr lang="es-ES" dirty="0"/>
          </a:p>
        </p:txBody>
      </p:sp>
    </p:spTree>
    <p:extLst>
      <p:ext uri="{BB962C8B-B14F-4D97-AF65-F5344CB8AC3E}">
        <p14:creationId xmlns:p14="http://schemas.microsoft.com/office/powerpoint/2010/main" val="82818458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Claire.-Syringa</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86</a:t>
            </a:fld>
            <a:endParaRPr lang="es-ES" dirty="0"/>
          </a:p>
        </p:txBody>
      </p:sp>
    </p:spTree>
    <p:extLst>
      <p:ext uri="{BB962C8B-B14F-4D97-AF65-F5344CB8AC3E}">
        <p14:creationId xmlns:p14="http://schemas.microsoft.com/office/powerpoint/2010/main" val="249715225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Albert Khan</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91</a:t>
            </a:fld>
            <a:endParaRPr lang="es-ES" dirty="0"/>
          </a:p>
        </p:txBody>
      </p:sp>
    </p:spTree>
    <p:extLst>
      <p:ext uri="{BB962C8B-B14F-4D97-AF65-F5344CB8AC3E}">
        <p14:creationId xmlns:p14="http://schemas.microsoft.com/office/powerpoint/2010/main" val="156937623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Albert Khan</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92</a:t>
            </a:fld>
            <a:endParaRPr lang="es-ES" dirty="0"/>
          </a:p>
        </p:txBody>
      </p:sp>
    </p:spTree>
    <p:extLst>
      <p:ext uri="{BB962C8B-B14F-4D97-AF65-F5344CB8AC3E}">
        <p14:creationId xmlns:p14="http://schemas.microsoft.com/office/powerpoint/2010/main" val="150586035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Albert Khan</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93</a:t>
            </a:fld>
            <a:endParaRPr lang="es-ES" dirty="0"/>
          </a:p>
        </p:txBody>
      </p:sp>
    </p:spTree>
    <p:extLst>
      <p:ext uri="{BB962C8B-B14F-4D97-AF65-F5344CB8AC3E}">
        <p14:creationId xmlns:p14="http://schemas.microsoft.com/office/powerpoint/2010/main" val="381490921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kumimoji="0" lang="es-ES" sz="4000" b="0" i="0" u="none" strike="noStrike" kern="1200" cap="none" spc="0" normalizeH="0" baseline="0" noProof="0" dirty="0">
                <a:ln>
                  <a:noFill/>
                </a:ln>
                <a:solidFill>
                  <a:srgbClr val="696464"/>
                </a:solidFill>
                <a:effectLst/>
                <a:uLnTx/>
                <a:uFillTx/>
                <a:latin typeface="Franklin Gothic Book"/>
              </a:rPr>
              <a:t>Jardin Albert Khan</a:t>
            </a:r>
            <a:endParaRPr lang="es-ES" dirty="0"/>
          </a:p>
        </p:txBody>
      </p:sp>
      <p:sp>
        <p:nvSpPr>
          <p:cNvPr id="4" name="3 Marcador de número de diapositiva"/>
          <p:cNvSpPr>
            <a:spLocks noGrp="1"/>
          </p:cNvSpPr>
          <p:nvPr>
            <p:ph type="sldNum" sz="quarter" idx="10"/>
          </p:nvPr>
        </p:nvSpPr>
        <p:spPr/>
        <p:txBody>
          <a:bodyPr/>
          <a:lstStyle/>
          <a:p>
            <a:fld id="{278B7F49-AB3E-48A4-A66B-34505F365A9E}" type="slidenum">
              <a:rPr lang="es-ES" smtClean="0"/>
              <a:t>94</a:t>
            </a:fld>
            <a:endParaRPr lang="es-ES" dirty="0"/>
          </a:p>
        </p:txBody>
      </p:sp>
    </p:spTree>
    <p:extLst>
      <p:ext uri="{BB962C8B-B14F-4D97-AF65-F5344CB8AC3E}">
        <p14:creationId xmlns:p14="http://schemas.microsoft.com/office/powerpoint/2010/main" val="8221625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Albert Khan</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95</a:t>
            </a:fld>
            <a:endParaRPr lang="es-ES" dirty="0"/>
          </a:p>
        </p:txBody>
      </p:sp>
    </p:spTree>
    <p:extLst>
      <p:ext uri="{BB962C8B-B14F-4D97-AF65-F5344CB8AC3E}">
        <p14:creationId xmlns:p14="http://schemas.microsoft.com/office/powerpoint/2010/main" val="16254435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Albert Khan</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96</a:t>
            </a:fld>
            <a:endParaRPr lang="es-ES" dirty="0"/>
          </a:p>
        </p:txBody>
      </p:sp>
    </p:spTree>
    <p:extLst>
      <p:ext uri="{BB962C8B-B14F-4D97-AF65-F5344CB8AC3E}">
        <p14:creationId xmlns:p14="http://schemas.microsoft.com/office/powerpoint/2010/main" val="418824694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Albert Khan</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97</a:t>
            </a:fld>
            <a:endParaRPr lang="es-ES" dirty="0"/>
          </a:p>
        </p:txBody>
      </p:sp>
    </p:spTree>
    <p:extLst>
      <p:ext uri="{BB962C8B-B14F-4D97-AF65-F5344CB8AC3E}">
        <p14:creationId xmlns:p14="http://schemas.microsoft.com/office/powerpoint/2010/main" val="78082801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Albert Khan</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98</a:t>
            </a:fld>
            <a:endParaRPr lang="es-ES" dirty="0"/>
          </a:p>
        </p:txBody>
      </p:sp>
    </p:spTree>
    <p:extLst>
      <p:ext uri="{BB962C8B-B14F-4D97-AF65-F5344CB8AC3E}">
        <p14:creationId xmlns:p14="http://schemas.microsoft.com/office/powerpoint/2010/main" val="315034847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Albert Khan</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99</a:t>
            </a:fld>
            <a:endParaRPr lang="es-ES" dirty="0"/>
          </a:p>
        </p:txBody>
      </p:sp>
    </p:spTree>
    <p:extLst>
      <p:ext uri="{BB962C8B-B14F-4D97-AF65-F5344CB8AC3E}">
        <p14:creationId xmlns:p14="http://schemas.microsoft.com/office/powerpoint/2010/main" val="148237925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Albert Khan</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100</a:t>
            </a:fld>
            <a:endParaRPr lang="es-ES" dirty="0"/>
          </a:p>
        </p:txBody>
      </p:sp>
    </p:spTree>
    <p:extLst>
      <p:ext uri="{BB962C8B-B14F-4D97-AF65-F5344CB8AC3E}">
        <p14:creationId xmlns:p14="http://schemas.microsoft.com/office/powerpoint/2010/main" val="92424530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Albert Khan</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101</a:t>
            </a:fld>
            <a:endParaRPr lang="es-ES" dirty="0"/>
          </a:p>
        </p:txBody>
      </p:sp>
    </p:spTree>
    <p:extLst>
      <p:ext uri="{BB962C8B-B14F-4D97-AF65-F5344CB8AC3E}">
        <p14:creationId xmlns:p14="http://schemas.microsoft.com/office/powerpoint/2010/main" val="219009394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Albert Khan</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102</a:t>
            </a:fld>
            <a:endParaRPr lang="es-ES" dirty="0"/>
          </a:p>
        </p:txBody>
      </p:sp>
    </p:spTree>
    <p:extLst>
      <p:ext uri="{BB962C8B-B14F-4D97-AF65-F5344CB8AC3E}">
        <p14:creationId xmlns:p14="http://schemas.microsoft.com/office/powerpoint/2010/main" val="214125432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Albert Khan</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103</a:t>
            </a:fld>
            <a:endParaRPr lang="es-ES" dirty="0"/>
          </a:p>
        </p:txBody>
      </p:sp>
    </p:spTree>
    <p:extLst>
      <p:ext uri="{BB962C8B-B14F-4D97-AF65-F5344CB8AC3E}">
        <p14:creationId xmlns:p14="http://schemas.microsoft.com/office/powerpoint/2010/main" val="41262714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Albert Khan</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104</a:t>
            </a:fld>
            <a:endParaRPr lang="es-ES" dirty="0"/>
          </a:p>
        </p:txBody>
      </p:sp>
    </p:spTree>
    <p:extLst>
      <p:ext uri="{BB962C8B-B14F-4D97-AF65-F5344CB8AC3E}">
        <p14:creationId xmlns:p14="http://schemas.microsoft.com/office/powerpoint/2010/main" val="120156696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Albert Khan</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105</a:t>
            </a:fld>
            <a:endParaRPr lang="es-ES" dirty="0"/>
          </a:p>
        </p:txBody>
      </p:sp>
    </p:spTree>
    <p:extLst>
      <p:ext uri="{BB962C8B-B14F-4D97-AF65-F5344CB8AC3E}">
        <p14:creationId xmlns:p14="http://schemas.microsoft.com/office/powerpoint/2010/main" val="375752969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Albert Khan</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106</a:t>
            </a:fld>
            <a:endParaRPr lang="es-ES" dirty="0"/>
          </a:p>
        </p:txBody>
      </p:sp>
    </p:spTree>
    <p:extLst>
      <p:ext uri="{BB962C8B-B14F-4D97-AF65-F5344CB8AC3E}">
        <p14:creationId xmlns:p14="http://schemas.microsoft.com/office/powerpoint/2010/main" val="271100232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Albert Khan</a:t>
            </a:r>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107</a:t>
            </a:fld>
            <a:endParaRPr lang="es-ES" dirty="0"/>
          </a:p>
        </p:txBody>
      </p:sp>
    </p:spTree>
    <p:extLst>
      <p:ext uri="{BB962C8B-B14F-4D97-AF65-F5344CB8AC3E}">
        <p14:creationId xmlns:p14="http://schemas.microsoft.com/office/powerpoint/2010/main" val="57954133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Albert Khan</a:t>
            </a:r>
          </a:p>
          <a:p>
            <a:endParaRPr lang="es-ES" dirty="0"/>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108</a:t>
            </a:fld>
            <a:endParaRPr lang="es-ES" dirty="0"/>
          </a:p>
        </p:txBody>
      </p:sp>
    </p:spTree>
    <p:extLst>
      <p:ext uri="{BB962C8B-B14F-4D97-AF65-F5344CB8AC3E}">
        <p14:creationId xmlns:p14="http://schemas.microsoft.com/office/powerpoint/2010/main" val="90523394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Albert Khan</a:t>
            </a:r>
          </a:p>
          <a:p>
            <a:endParaRPr lang="es-ES" dirty="0"/>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109</a:t>
            </a:fld>
            <a:endParaRPr lang="es-ES" dirty="0"/>
          </a:p>
        </p:txBody>
      </p:sp>
    </p:spTree>
    <p:extLst>
      <p:ext uri="{BB962C8B-B14F-4D97-AF65-F5344CB8AC3E}">
        <p14:creationId xmlns:p14="http://schemas.microsoft.com/office/powerpoint/2010/main" val="160341644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Albert Khan</a:t>
            </a:r>
          </a:p>
          <a:p>
            <a:endParaRPr lang="es-ES" dirty="0"/>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110</a:t>
            </a:fld>
            <a:endParaRPr lang="es-ES" dirty="0"/>
          </a:p>
        </p:txBody>
      </p:sp>
    </p:spTree>
    <p:extLst>
      <p:ext uri="{BB962C8B-B14F-4D97-AF65-F5344CB8AC3E}">
        <p14:creationId xmlns:p14="http://schemas.microsoft.com/office/powerpoint/2010/main" val="309948747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Albert Khan</a:t>
            </a:r>
          </a:p>
          <a:p>
            <a:endParaRPr lang="es-ES" dirty="0"/>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111</a:t>
            </a:fld>
            <a:endParaRPr lang="es-ES" dirty="0"/>
          </a:p>
        </p:txBody>
      </p:sp>
    </p:spTree>
    <p:extLst>
      <p:ext uri="{BB962C8B-B14F-4D97-AF65-F5344CB8AC3E}">
        <p14:creationId xmlns:p14="http://schemas.microsoft.com/office/powerpoint/2010/main" val="175359333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Albert Khan</a:t>
            </a:r>
          </a:p>
          <a:p>
            <a:endParaRPr lang="es-ES" dirty="0"/>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112</a:t>
            </a:fld>
            <a:endParaRPr lang="es-ES" dirty="0"/>
          </a:p>
        </p:txBody>
      </p:sp>
    </p:spTree>
    <p:extLst>
      <p:ext uri="{BB962C8B-B14F-4D97-AF65-F5344CB8AC3E}">
        <p14:creationId xmlns:p14="http://schemas.microsoft.com/office/powerpoint/2010/main" val="53718339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Albert Khan</a:t>
            </a:r>
          </a:p>
          <a:p>
            <a:endParaRPr lang="es-ES" dirty="0"/>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113</a:t>
            </a:fld>
            <a:endParaRPr lang="es-ES" dirty="0"/>
          </a:p>
        </p:txBody>
      </p:sp>
    </p:spTree>
    <p:extLst>
      <p:ext uri="{BB962C8B-B14F-4D97-AF65-F5344CB8AC3E}">
        <p14:creationId xmlns:p14="http://schemas.microsoft.com/office/powerpoint/2010/main" val="252543170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Albert Khan</a:t>
            </a:r>
          </a:p>
          <a:p>
            <a:endParaRPr lang="es-ES" dirty="0"/>
          </a:p>
        </p:txBody>
      </p:sp>
      <p:sp>
        <p:nvSpPr>
          <p:cNvPr id="4" name="3 Marcador de número de diapositiva"/>
          <p:cNvSpPr>
            <a:spLocks noGrp="1"/>
          </p:cNvSpPr>
          <p:nvPr>
            <p:ph type="sldNum" sz="quarter" idx="10"/>
          </p:nvPr>
        </p:nvSpPr>
        <p:spPr/>
        <p:txBody>
          <a:bodyPr/>
          <a:lstStyle/>
          <a:p>
            <a:fld id="{278B7F49-AB3E-48A4-A66B-34505F365A9E}" type="slidenum">
              <a:rPr lang="es-ES" smtClean="0"/>
              <a:t>114</a:t>
            </a:fld>
            <a:endParaRPr lang="es-ES" dirty="0"/>
          </a:p>
        </p:txBody>
      </p:sp>
    </p:spTree>
    <p:extLst>
      <p:ext uri="{BB962C8B-B14F-4D97-AF65-F5344CB8AC3E}">
        <p14:creationId xmlns:p14="http://schemas.microsoft.com/office/powerpoint/2010/main" val="2784516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696464"/>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69646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696464"/>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6" name="5 Marcador de pie de página"/>
          <p:cNvSpPr>
            <a:spLocks noGrp="1"/>
          </p:cNvSpPr>
          <p:nvPr>
            <p:ph type="ftr" sz="quarter" idx="11"/>
          </p:nvPr>
        </p:nvSpPr>
        <p:spPr/>
        <p:txBody>
          <a:bodyPr/>
          <a:lstStyle/>
          <a:p>
            <a:endParaRPr lang="en-US" dirty="0">
              <a:solidFill>
                <a:srgbClr val="696464"/>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8" name="7 Marcador de pie de página"/>
          <p:cNvSpPr>
            <a:spLocks noGrp="1"/>
          </p:cNvSpPr>
          <p:nvPr>
            <p:ph type="ftr" sz="quarter" idx="11"/>
          </p:nvPr>
        </p:nvSpPr>
        <p:spPr/>
        <p:txBody>
          <a:bodyPr/>
          <a:lstStyle/>
          <a:p>
            <a:endParaRPr lang="en-US" dirty="0">
              <a:solidFill>
                <a:srgbClr val="696464"/>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696464"/>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3" name="2 Marcador de pie de página"/>
          <p:cNvSpPr>
            <a:spLocks noGrp="1"/>
          </p:cNvSpPr>
          <p:nvPr>
            <p:ph type="ftr" sz="quarter" idx="11"/>
          </p:nvPr>
        </p:nvSpPr>
        <p:spPr/>
        <p:txBody>
          <a:bodyPr/>
          <a:lstStyle/>
          <a:p>
            <a:endParaRPr lang="en-US" dirty="0">
              <a:solidFill>
                <a:srgbClr val="696464"/>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696464"/>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696464"/>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696464"/>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b="1" dirty="0"/>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57.jpg"/></Relationships>
</file>

<file path=ppt/slides/_rels/slide5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8" Type="http://schemas.openxmlformats.org/officeDocument/2006/relationships/image" Target="../media/image114.jpg"/><Relationship Id="rId3" Type="http://schemas.openxmlformats.org/officeDocument/2006/relationships/image" Target="../media/image109.jpeg"/><Relationship Id="rId7" Type="http://schemas.openxmlformats.org/officeDocument/2006/relationships/image" Target="../media/image113.jpg"/><Relationship Id="rId2" Type="http://schemas.openxmlformats.org/officeDocument/2006/relationships/notesSlide" Target="../notesSlides/notesSlide103.xml"/><Relationship Id="rId1" Type="http://schemas.openxmlformats.org/officeDocument/2006/relationships/slideLayout" Target="../slideLayouts/slideLayout7.xml"/><Relationship Id="rId6" Type="http://schemas.openxmlformats.org/officeDocument/2006/relationships/image" Target="../media/image112.jpg"/><Relationship Id="rId11" Type="http://schemas.openxmlformats.org/officeDocument/2006/relationships/image" Target="../media/image117.jpg"/><Relationship Id="rId5" Type="http://schemas.openxmlformats.org/officeDocument/2006/relationships/image" Target="../media/image111.jpg"/><Relationship Id="rId10" Type="http://schemas.openxmlformats.org/officeDocument/2006/relationships/image" Target="../media/image116.jpg"/><Relationship Id="rId4" Type="http://schemas.openxmlformats.org/officeDocument/2006/relationships/image" Target="../media/image110.jpg"/><Relationship Id="rId9" Type="http://schemas.openxmlformats.org/officeDocument/2006/relationships/image" Target="../media/image11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908720"/>
            <a:ext cx="6262464" cy="2088232"/>
          </a:xfrm>
        </p:spPr>
        <p:txBody>
          <a:bodyPr>
            <a:noAutofit/>
          </a:bodyPr>
          <a:lstStyle/>
          <a:p>
            <a:r>
              <a:rPr lang="es-ES" sz="3200" dirty="0"/>
              <a:t>EUROPA.-LA VUELTA AL MUNDO EN 885 JARDINES.-JARDINES REMARCABLES DE FRANCIA.-XXIX</a:t>
            </a:r>
          </a:p>
        </p:txBody>
      </p:sp>
      <p:sp>
        <p:nvSpPr>
          <p:cNvPr id="3" name="2 Subtítulo"/>
          <p:cNvSpPr>
            <a:spLocks noGrp="1"/>
          </p:cNvSpPr>
          <p:nvPr>
            <p:ph type="subTitle" idx="1"/>
          </p:nvPr>
        </p:nvSpPr>
        <p:spPr>
          <a:xfrm>
            <a:off x="2699792" y="4365104"/>
            <a:ext cx="4968552" cy="1584176"/>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2627190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Manoir d´Erignac</a:t>
            </a:r>
          </a:p>
        </p:txBody>
      </p:sp>
      <p:sp>
        <p:nvSpPr>
          <p:cNvPr id="3" name="2 Marcador de contenido"/>
          <p:cNvSpPr>
            <a:spLocks noGrp="1"/>
          </p:cNvSpPr>
          <p:nvPr>
            <p:ph sz="quarter" idx="1"/>
          </p:nvPr>
        </p:nvSpPr>
        <p:spPr/>
        <p:txBody>
          <a:bodyPr>
            <a:normAutofit/>
          </a:bodyPr>
          <a:lstStyle/>
          <a:p>
            <a:r>
              <a:rPr lang="es-ES" dirty="0"/>
              <a:t>Eyrignac es sin duda una de las mejores representaciones de arte Topiario en Francia con una colección única de más de 300 formas de esculturas vegetales. </a:t>
            </a:r>
          </a:p>
          <a:p>
            <a:r>
              <a:rPr lang="es-ES" dirty="0"/>
              <a:t>Todo está hecho de dar prioridad a la excelencia en un jardín: la mano de obra antigua, la precisión del corte con tijeras de mano, el trabajo de un orfebre acabado en el césped, cortar el cable de todo las fronteras y todos los detalles que hacen que la naturaleza de eyrignac disciplinada una escultura modelada jamás. </a:t>
            </a:r>
          </a:p>
        </p:txBody>
      </p:sp>
    </p:spTree>
    <p:extLst>
      <p:ext uri="{BB962C8B-B14F-4D97-AF65-F5344CB8AC3E}">
        <p14:creationId xmlns:p14="http://schemas.microsoft.com/office/powerpoint/2010/main" val="3537274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80728"/>
            <a:ext cx="6969968" cy="5039072"/>
          </a:xfrm>
        </p:spPr>
        <p:txBody>
          <a:bodyPr/>
          <a:lstStyle/>
          <a:p>
            <a:r>
              <a:rPr lang="es-ES" dirty="0"/>
              <a:t>Eyrignac también es una tradición familiar que tiene su historia en el ilustre autor de la diatriba "orgulloso como un pavo real." </a:t>
            </a:r>
          </a:p>
          <a:p>
            <a:r>
              <a:rPr lang="es-ES" dirty="0"/>
              <a:t>Es una casa habitada desde hace 500 años con ese toque extra que el dueño Sermadiras Patrick, su esposa y su hijo Gilles Capucine preservan amorosamente lugar. </a:t>
            </a:r>
          </a:p>
          <a:p>
            <a:r>
              <a:rPr lang="es-ES" dirty="0"/>
              <a:t>Los jardines son principalmente  la vegetacion de eyrignac , compuesta de encanto de tejo, boj y ciprés. </a:t>
            </a:r>
          </a:p>
          <a:p>
            <a:r>
              <a:rPr lang="es-ES" dirty="0"/>
              <a:t>Son de color verde durante todo el año, pero hermosos y diferentes en cada temporada. </a:t>
            </a:r>
          </a:p>
          <a:p>
            <a:endParaRPr lang="es-ES" dirty="0"/>
          </a:p>
        </p:txBody>
      </p:sp>
    </p:spTree>
    <p:extLst>
      <p:ext uri="{BB962C8B-B14F-4D97-AF65-F5344CB8AC3E}">
        <p14:creationId xmlns:p14="http://schemas.microsoft.com/office/powerpoint/2010/main" val="308798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969968" cy="5543128"/>
          </a:xfrm>
        </p:spPr>
        <p:txBody>
          <a:bodyPr>
            <a:normAutofit/>
          </a:bodyPr>
          <a:lstStyle/>
          <a:p>
            <a:r>
              <a:rPr lang="es-ES" dirty="0"/>
              <a:t>Estos jardines son el ejemplo perfecto de jardinería ornamental. </a:t>
            </a:r>
          </a:p>
          <a:p>
            <a:r>
              <a:rPr lang="es-ES" dirty="0"/>
              <a:t>El Jardín de las Rosas, creada en el borde del gran jardín agrega poesía y ligereza. </a:t>
            </a:r>
          </a:p>
          <a:p>
            <a:r>
              <a:rPr lang="es-ES" dirty="0"/>
              <a:t>Las rosas blancas se destacan tonos de verde, todos asociados con los juegos de agua de cinco cuencas. </a:t>
            </a:r>
          </a:p>
          <a:p>
            <a:r>
              <a:rPr lang="es-ES" dirty="0"/>
              <a:t>En 2013, cuatro nuevos mundos poéticos y colorido para descubrir: el huerto, jardín de flores, Jardin des Pres ,Fuentes y flores.</a:t>
            </a:r>
          </a:p>
          <a:p>
            <a:r>
              <a:rPr lang="es-ES" dirty="0"/>
              <a:t> Abierto al paisaje circundante, crean un conjunto de escenas ornamentales y rural, se casó en armonía con la fuerza y ​​el rigor de los verdes jardines. </a:t>
            </a:r>
          </a:p>
          <a:p>
            <a:endParaRPr lang="es-ES" dirty="0"/>
          </a:p>
          <a:p>
            <a:pPr marL="0" indent="0">
              <a:buNone/>
            </a:pPr>
            <a:endParaRPr lang="es-ES" dirty="0"/>
          </a:p>
          <a:p>
            <a:endParaRPr lang="es-ES" dirty="0"/>
          </a:p>
        </p:txBody>
      </p:sp>
    </p:spTree>
    <p:extLst>
      <p:ext uri="{BB962C8B-B14F-4D97-AF65-F5344CB8AC3E}">
        <p14:creationId xmlns:p14="http://schemas.microsoft.com/office/powerpoint/2010/main" val="3055450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642748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6878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1651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7084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0205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45" b="5687"/>
          <a:stretch/>
        </p:blipFill>
        <p:spPr>
          <a:xfrm>
            <a:off x="0" y="0"/>
            <a:ext cx="9144000" cy="6858000"/>
          </a:xfrm>
          <a:prstGeom prst="rect">
            <a:avLst/>
          </a:prstGeom>
        </p:spPr>
      </p:pic>
    </p:spTree>
    <p:extLst>
      <p:ext uri="{BB962C8B-B14F-4D97-AF65-F5344CB8AC3E}">
        <p14:creationId xmlns:p14="http://schemas.microsoft.com/office/powerpoint/2010/main" val="1055053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6073"/>
          <a:stretch/>
        </p:blipFill>
        <p:spPr>
          <a:xfrm>
            <a:off x="-108520" y="0"/>
            <a:ext cx="9252520" cy="6858000"/>
          </a:xfrm>
          <a:prstGeom prst="rect">
            <a:avLst/>
          </a:prstGeom>
        </p:spPr>
      </p:pic>
    </p:spTree>
    <p:extLst>
      <p:ext uri="{BB962C8B-B14F-4D97-AF65-F5344CB8AC3E}">
        <p14:creationId xmlns:p14="http://schemas.microsoft.com/office/powerpoint/2010/main" val="2975841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3262417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1770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161" y="0"/>
            <a:ext cx="4387823"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7985" y="-23864"/>
            <a:ext cx="4714872" cy="6858000"/>
          </a:xfrm>
          <a:prstGeom prst="rect">
            <a:avLst/>
          </a:prstGeom>
        </p:spPr>
      </p:pic>
    </p:spTree>
    <p:extLst>
      <p:ext uri="{BB962C8B-B14F-4D97-AF65-F5344CB8AC3E}">
        <p14:creationId xmlns:p14="http://schemas.microsoft.com/office/powerpoint/2010/main" val="3375802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4393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3" b="6666"/>
          <a:stretch/>
        </p:blipFill>
        <p:spPr>
          <a:xfrm>
            <a:off x="0" y="0"/>
            <a:ext cx="9265024" cy="6858000"/>
          </a:xfrm>
          <a:prstGeom prst="rect">
            <a:avLst/>
          </a:prstGeom>
        </p:spPr>
      </p:pic>
    </p:spTree>
    <p:extLst>
      <p:ext uri="{BB962C8B-B14F-4D97-AF65-F5344CB8AC3E}">
        <p14:creationId xmlns:p14="http://schemas.microsoft.com/office/powerpoint/2010/main" val="2415800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7547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2441635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30466013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6435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14"/>
          <a:stretch/>
        </p:blipFill>
        <p:spPr>
          <a:xfrm>
            <a:off x="0" y="0"/>
            <a:ext cx="9144000" cy="6858000"/>
          </a:xfrm>
          <a:prstGeom prst="rect">
            <a:avLst/>
          </a:prstGeom>
        </p:spPr>
      </p:pic>
    </p:spTree>
    <p:extLst>
      <p:ext uri="{BB962C8B-B14F-4D97-AF65-F5344CB8AC3E}">
        <p14:creationId xmlns:p14="http://schemas.microsoft.com/office/powerpoint/2010/main" val="36711792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32092"/>
          </a:xfrm>
          <a:prstGeom prst="rect">
            <a:avLst/>
          </a:prstGeom>
        </p:spPr>
      </p:pic>
    </p:spTree>
    <p:extLst>
      <p:ext uri="{BB962C8B-B14F-4D97-AF65-F5344CB8AC3E}">
        <p14:creationId xmlns:p14="http://schemas.microsoft.com/office/powerpoint/2010/main" val="6723569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505056" cy="6858000"/>
          </a:xfrm>
          <a:prstGeom prst="rect">
            <a:avLst/>
          </a:prstGeom>
        </p:spPr>
      </p:pic>
    </p:spTree>
    <p:extLst>
      <p:ext uri="{BB962C8B-B14F-4D97-AF65-F5344CB8AC3E}">
        <p14:creationId xmlns:p14="http://schemas.microsoft.com/office/powerpoint/2010/main" val="4155382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3092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73709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6707755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7838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84152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13502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11641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34905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7003794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25694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7934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58889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98249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64" y="-10834"/>
            <a:ext cx="45720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5864" y="0"/>
            <a:ext cx="4572000" cy="6858000"/>
          </a:xfrm>
          <a:prstGeom prst="rect">
            <a:avLst/>
          </a:prstGeom>
        </p:spPr>
      </p:pic>
    </p:spTree>
    <p:extLst>
      <p:ext uri="{BB962C8B-B14F-4D97-AF65-F5344CB8AC3E}">
        <p14:creationId xmlns:p14="http://schemas.microsoft.com/office/powerpoint/2010/main" val="35690993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871"/>
            <a:ext cx="45720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63480" y="871"/>
            <a:ext cx="4708285" cy="6858000"/>
          </a:xfrm>
          <a:prstGeom prst="rect">
            <a:avLst/>
          </a:prstGeom>
        </p:spPr>
      </p:pic>
    </p:spTree>
    <p:extLst>
      <p:ext uri="{BB962C8B-B14F-4D97-AF65-F5344CB8AC3E}">
        <p14:creationId xmlns:p14="http://schemas.microsoft.com/office/powerpoint/2010/main" val="8598079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89351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18466871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85828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11491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27186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44191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8972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56704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5856908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34641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36903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84722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86207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6531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56134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850106"/>
          </a:xfrm>
        </p:spPr>
        <p:txBody>
          <a:bodyPr>
            <a:normAutofit/>
          </a:bodyPr>
          <a:lstStyle/>
          <a:p>
            <a:r>
              <a:rPr lang="es-ES" dirty="0"/>
              <a:t>Jardin de Claire</a:t>
            </a:r>
          </a:p>
        </p:txBody>
      </p:sp>
      <p:sp>
        <p:nvSpPr>
          <p:cNvPr id="3" name="2 Marcador de contenido"/>
          <p:cNvSpPr>
            <a:spLocks noGrp="1"/>
          </p:cNvSpPr>
          <p:nvPr>
            <p:ph sz="quarter" idx="1"/>
          </p:nvPr>
        </p:nvSpPr>
        <p:spPr>
          <a:xfrm>
            <a:off x="457200" y="1268760"/>
            <a:ext cx="7467600" cy="5589240"/>
          </a:xfrm>
        </p:spPr>
        <p:txBody>
          <a:bodyPr>
            <a:normAutofit/>
          </a:bodyPr>
          <a:lstStyle/>
          <a:p>
            <a:r>
              <a:rPr lang="es-ES" dirty="0"/>
              <a:t>Presentamos el eden creado por Claire en Alsacia. Pintado en los colores de la famosa azul Uttenhoffen granja (azul Hanau) casa encaja perfectamente en una rica y hermosa decoración de follaje salpicado de macizos de plantas perennes cambia con las estaciones. </a:t>
            </a:r>
          </a:p>
          <a:p>
            <a:r>
              <a:rPr lang="es-ES" dirty="0"/>
              <a:t>De las fronteras mixtas tienen asociaciones tónicas como con los tulipanes o incluso un jardín Ascensión blanco  que refleja la luz. Los árboles están integrados para facilitar los recortes masivos. Los fieles necesidad de banco creaciones románticas nos recuerda inspiraciones inglésas de este jardín ... </a:t>
            </a:r>
          </a:p>
        </p:txBody>
      </p:sp>
    </p:spTree>
    <p:extLst>
      <p:ext uri="{BB962C8B-B14F-4D97-AF65-F5344CB8AC3E}">
        <p14:creationId xmlns:p14="http://schemas.microsoft.com/office/powerpoint/2010/main" val="13805540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06294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42356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1893"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1893" y="0"/>
            <a:ext cx="4002107" cy="6858000"/>
          </a:xfrm>
          <a:prstGeom prst="rect">
            <a:avLst/>
          </a:prstGeom>
        </p:spPr>
      </p:pic>
    </p:spTree>
    <p:extLst>
      <p:ext uri="{BB962C8B-B14F-4D97-AF65-F5344CB8AC3E}">
        <p14:creationId xmlns:p14="http://schemas.microsoft.com/office/powerpoint/2010/main" val="12868654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5968570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1049287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72433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858000"/>
          </a:xfrm>
          <a:prstGeom prst="rect">
            <a:avLst/>
          </a:prstGeom>
        </p:spPr>
      </p:pic>
    </p:spTree>
    <p:extLst>
      <p:ext uri="{BB962C8B-B14F-4D97-AF65-F5344CB8AC3E}">
        <p14:creationId xmlns:p14="http://schemas.microsoft.com/office/powerpoint/2010/main" val="37334444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01713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6624572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94" y="0"/>
            <a:ext cx="9129806" cy="6858000"/>
          </a:xfrm>
          <a:prstGeom prst="rect">
            <a:avLst/>
          </a:prstGeom>
        </p:spPr>
      </p:pic>
    </p:spTree>
    <p:extLst>
      <p:ext uri="{BB962C8B-B14F-4D97-AF65-F5344CB8AC3E}">
        <p14:creationId xmlns:p14="http://schemas.microsoft.com/office/powerpoint/2010/main" val="19952643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89444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79205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7754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72603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69099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22304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65664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13492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15803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57150"/>
            <a:ext cx="8991600" cy="6743700"/>
          </a:xfrm>
          <a:prstGeom prst="rect">
            <a:avLst/>
          </a:prstGeom>
        </p:spPr>
      </p:pic>
    </p:spTree>
    <p:extLst>
      <p:ext uri="{BB962C8B-B14F-4D97-AF65-F5344CB8AC3E}">
        <p14:creationId xmlns:p14="http://schemas.microsoft.com/office/powerpoint/2010/main" val="20194796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42445590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99392"/>
            <a:ext cx="9324528" cy="7056784"/>
          </a:xfrm>
          <a:prstGeom prst="rect">
            <a:avLst/>
          </a:prstGeom>
        </p:spPr>
      </p:pic>
    </p:spTree>
    <p:extLst>
      <p:ext uri="{BB962C8B-B14F-4D97-AF65-F5344CB8AC3E}">
        <p14:creationId xmlns:p14="http://schemas.microsoft.com/office/powerpoint/2010/main" val="14336865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6146890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99543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0150488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0071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005606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41201459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020812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2576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066257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68" y="116632"/>
            <a:ext cx="9122332" cy="6858000"/>
          </a:xfrm>
          <a:prstGeom prst="rect">
            <a:avLst/>
          </a:prstGeom>
        </p:spPr>
      </p:pic>
    </p:spTree>
    <p:extLst>
      <p:ext uri="{BB962C8B-B14F-4D97-AF65-F5344CB8AC3E}">
        <p14:creationId xmlns:p14="http://schemas.microsoft.com/office/powerpoint/2010/main" val="19494600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Albert Khan</a:t>
            </a:r>
          </a:p>
        </p:txBody>
      </p:sp>
      <p:sp>
        <p:nvSpPr>
          <p:cNvPr id="3" name="2 Marcador de contenido"/>
          <p:cNvSpPr>
            <a:spLocks noGrp="1"/>
          </p:cNvSpPr>
          <p:nvPr>
            <p:ph sz="quarter" idx="1"/>
          </p:nvPr>
        </p:nvSpPr>
        <p:spPr/>
        <p:txBody>
          <a:bodyPr>
            <a:normAutofit/>
          </a:bodyPr>
          <a:lstStyle/>
          <a:p>
            <a:r>
              <a:rPr lang="es-ES" dirty="0"/>
              <a:t>Un jardín japonés hecho por el banquero idealista, Albert Kahn, entre 1895 y 1910. </a:t>
            </a:r>
          </a:p>
          <a:p>
            <a:r>
              <a:rPr lang="es-ES" dirty="0"/>
              <a:t>El estilo fue interpretado libremente y desarrollado cuando el museo fue establecido a finales del siglo XX, lo que resulta en un dulce posmoderna visualmente dramático.</a:t>
            </a:r>
          </a:p>
          <a:p>
            <a:r>
              <a:rPr lang="es-ES" dirty="0"/>
              <a:t>Los jardines fueron creados por Albert Kahn sobre unos terrenos adquiridos a partir de 1895. Hasta 1910, elabora sobre 4 hectáreas lo que se volverá un nuevo estilo de jardín, el jardín hecho "de escenas".</a:t>
            </a:r>
          </a:p>
          <a:p>
            <a:endParaRPr lang="es-ES" dirty="0"/>
          </a:p>
        </p:txBody>
      </p:sp>
    </p:spTree>
    <p:extLst>
      <p:ext uri="{BB962C8B-B14F-4D97-AF65-F5344CB8AC3E}">
        <p14:creationId xmlns:p14="http://schemas.microsoft.com/office/powerpoint/2010/main" val="10338874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13984" cy="5615136"/>
          </a:xfrm>
        </p:spPr>
        <p:txBody>
          <a:bodyPr>
            <a:normAutofit lnSpcReduction="10000"/>
          </a:bodyPr>
          <a:lstStyle/>
          <a:p>
            <a:r>
              <a:rPr lang="es-ES" dirty="0"/>
              <a:t>Albert Kahn era un creyente en la paz universal. Para apoyar su utopía, crea un jardín hecho de diversos jardines reconciliando los estilos de cada país. </a:t>
            </a:r>
          </a:p>
          <a:p>
            <a:r>
              <a:rPr lang="es-ES" dirty="0"/>
              <a:t>Se compone de :</a:t>
            </a:r>
          </a:p>
          <a:p>
            <a:r>
              <a:rPr lang="es-ES" dirty="0"/>
              <a:t> un pueblo japonés, creado en 1898, a la vuelta del primer viaje a Japón de Albert Kahn, por artistas venidos de este país. Habrían aportado con ellos, en repuestos, las casas en las cuales se la practica aún a veces la ceremonia del té.</a:t>
            </a:r>
          </a:p>
          <a:p>
            <a:r>
              <a:rPr lang="es-ES" dirty="0"/>
              <a:t> un jardín japonés moderno, que remplazó en 1990 el primer jardín, con sus puentes de madera roja, su montaña cubierta de azaleas y sus riberas de rodillos concebidos por el paisajista Fumiaki Takano.</a:t>
            </a:r>
          </a:p>
        </p:txBody>
      </p:sp>
    </p:spTree>
    <p:extLst>
      <p:ext uri="{BB962C8B-B14F-4D97-AF65-F5344CB8AC3E}">
        <p14:creationId xmlns:p14="http://schemas.microsoft.com/office/powerpoint/2010/main" val="428960988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 un jardín a la francesa creado en 1895 por dos prestigiosos paisajistas de la época : Henri y Achille Duchêne, con un lateral de rosaleda mezclada con una huerta y un invernadero de palmeras.</a:t>
            </a:r>
          </a:p>
          <a:p>
            <a:r>
              <a:rPr lang="es-ES" dirty="0"/>
              <a:t>Los dos invernaderos laterales se destruyeron en 1914.</a:t>
            </a:r>
          </a:p>
          <a:p>
            <a:r>
              <a:rPr lang="es-ES" dirty="0"/>
              <a:t> un jardín inglés con un puente de rocalla.</a:t>
            </a:r>
          </a:p>
          <a:p>
            <a:r>
              <a:rPr lang="es-ES" dirty="0"/>
              <a:t> un bosque de los Vosgos de 3000 m² con rocas redondeadas que recuerdan al banquero los paisajes de su infancia.</a:t>
            </a:r>
          </a:p>
          <a:p>
            <a:r>
              <a:rPr lang="es-ES" dirty="0"/>
              <a:t> un « bosque azul » donde el cedro del Atlas y la picea de Colorado empujan en armonía gris- azul y la que monte baja alberga entre otras cosas unas colecciones de azaleas allí de Rododendro.</a:t>
            </a:r>
          </a:p>
          <a:p>
            <a:endParaRPr lang="es-ES" dirty="0"/>
          </a:p>
          <a:p>
            <a:endParaRPr lang="es-ES" dirty="0"/>
          </a:p>
        </p:txBody>
      </p:sp>
    </p:spTree>
    <p:extLst>
      <p:ext uri="{BB962C8B-B14F-4D97-AF65-F5344CB8AC3E}">
        <p14:creationId xmlns:p14="http://schemas.microsoft.com/office/powerpoint/2010/main" val="22835915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6632"/>
            <a:ext cx="6969968" cy="5903168"/>
          </a:xfrm>
        </p:spPr>
        <p:txBody>
          <a:bodyPr>
            <a:normAutofit/>
          </a:bodyPr>
          <a:lstStyle/>
          <a:p>
            <a:r>
              <a:rPr lang="es-ES" dirty="0"/>
              <a:t> </a:t>
            </a:r>
          </a:p>
          <a:p>
            <a:r>
              <a:rPr lang="es-ES" dirty="0"/>
              <a:t>.</a:t>
            </a:r>
          </a:p>
          <a:p>
            <a:r>
              <a:rPr lang="es-ES" dirty="0"/>
              <a:t> la evocación de un pantano florecido de plantas de agua en una búsqueda de lo natural.</a:t>
            </a:r>
          </a:p>
          <a:p>
            <a:r>
              <a:rPr lang="es-ES" dirty="0"/>
              <a:t> un bosque dorado y su pradera de altas hierbas mezcladas de flores vivaces o anuales, cuyos abedules llorones se tornan de colores dorados en el otoño. </a:t>
            </a:r>
          </a:p>
          <a:p>
            <a:r>
              <a:rPr lang="es-ES" dirty="0"/>
              <a:t>Los jardines se encuentran abiertos al público.</a:t>
            </a:r>
          </a:p>
          <a:p>
            <a:endParaRPr lang="es-ES" dirty="0"/>
          </a:p>
        </p:txBody>
      </p:sp>
    </p:spTree>
    <p:extLst>
      <p:ext uri="{BB962C8B-B14F-4D97-AF65-F5344CB8AC3E}">
        <p14:creationId xmlns:p14="http://schemas.microsoft.com/office/powerpoint/2010/main" val="22229732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371291770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422355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35"/>
            <a:ext cx="9144000" cy="6858000"/>
          </a:xfrm>
          <a:prstGeom prst="rect">
            <a:avLst/>
          </a:prstGeom>
        </p:spPr>
      </p:pic>
    </p:spTree>
    <p:extLst>
      <p:ext uri="{BB962C8B-B14F-4D97-AF65-F5344CB8AC3E}">
        <p14:creationId xmlns:p14="http://schemas.microsoft.com/office/powerpoint/2010/main" val="40273568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292629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3431089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06953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0032099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916348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131489768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097347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7829698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52057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929256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675050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979421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34972578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559114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861959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140965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7029400"/>
          </a:xfrm>
          <a:prstGeom prst="rect">
            <a:avLst/>
          </a:prstGeom>
        </p:spPr>
      </p:pic>
    </p:spTree>
    <p:extLst>
      <p:ext uri="{BB962C8B-B14F-4D97-AF65-F5344CB8AC3E}">
        <p14:creationId xmlns:p14="http://schemas.microsoft.com/office/powerpoint/2010/main" val="278438061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396494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871081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214875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3338510" cy="234888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196730"/>
            <a:ext cx="3338511" cy="260315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72201" y="118746"/>
            <a:ext cx="2761384" cy="223013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39482" y="59372"/>
            <a:ext cx="3033687" cy="2289507"/>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2348880"/>
            <a:ext cx="3338512" cy="1847850"/>
          </a:xfrm>
          <a:prstGeom prst="rect">
            <a:avLst/>
          </a:prstGeom>
        </p:spPr>
      </p:pic>
      <p:pic>
        <p:nvPicPr>
          <p:cNvPr id="7" name="6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38512" y="2348880"/>
            <a:ext cx="2813955" cy="2004045"/>
          </a:xfrm>
          <a:prstGeom prst="rect">
            <a:avLst/>
          </a:prstGeom>
        </p:spPr>
      </p:pic>
      <p:pic>
        <p:nvPicPr>
          <p:cNvPr id="8" name="7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52467" y="2348880"/>
            <a:ext cx="2981118" cy="1977151"/>
          </a:xfrm>
          <a:prstGeom prst="rect">
            <a:avLst/>
          </a:prstGeom>
        </p:spPr>
      </p:pic>
      <p:pic>
        <p:nvPicPr>
          <p:cNvPr id="9" name="8 Imagen"/>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83263" y="4352925"/>
            <a:ext cx="2950322" cy="2446957"/>
          </a:xfrm>
          <a:prstGeom prst="rect">
            <a:avLst/>
          </a:prstGeom>
        </p:spPr>
      </p:pic>
      <p:pic>
        <p:nvPicPr>
          <p:cNvPr id="10" name="9 Imagen"/>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338511" y="4352925"/>
            <a:ext cx="2844751" cy="2446957"/>
          </a:xfrm>
          <a:prstGeom prst="rect">
            <a:avLst/>
          </a:prstGeom>
        </p:spPr>
      </p:pic>
    </p:spTree>
    <p:extLst>
      <p:ext uri="{BB962C8B-B14F-4D97-AF65-F5344CB8AC3E}">
        <p14:creationId xmlns:p14="http://schemas.microsoft.com/office/powerpoint/2010/main" val="6967745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115</TotalTime>
  <Words>1343</Words>
  <Application>Microsoft Office PowerPoint</Application>
  <PresentationFormat>Presentación en pantalla (4:3)</PresentationFormat>
  <Paragraphs>243</Paragraphs>
  <Slides>114</Slides>
  <Notes>103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114</vt:i4>
      </vt:variant>
    </vt:vector>
  </HeadingPairs>
  <TitlesOfParts>
    <vt:vector size="120" baseType="lpstr">
      <vt:lpstr>Calibri</vt:lpstr>
      <vt:lpstr>Century Schoolbook</vt:lpstr>
      <vt:lpstr>Franklin Gothic Book</vt:lpstr>
      <vt:lpstr>Wingdings</vt:lpstr>
      <vt:lpstr>Wingdings 2</vt:lpstr>
      <vt:lpstr>Mirador</vt:lpstr>
      <vt:lpstr>EUROPA.-LA VUELTA AL MUNDO EN 885 JARDINES.-JARDINES REMARCABLES DE FRANCIA.-XXIX</vt:lpstr>
      <vt:lpstr>Jardins Manoir d´Erignac</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Claire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Albert Khan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REMARCABLES DE FRANCIA.-XXIX</dc:title>
  <dc:creator>Josep</dc:creator>
  <cp:lastModifiedBy>Usuario</cp:lastModifiedBy>
  <cp:revision>13</cp:revision>
  <dcterms:created xsi:type="dcterms:W3CDTF">2013-10-17T15:34:24Z</dcterms:created>
  <dcterms:modified xsi:type="dcterms:W3CDTF">2018-03-13T05:45:52Z</dcterms:modified>
</cp:coreProperties>
</file>