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0"/>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3" r:id="rId16"/>
    <p:sldId id="385" r:id="rId17"/>
    <p:sldId id="386" r:id="rId18"/>
    <p:sldId id="274" r:id="rId19"/>
    <p:sldId id="287" r:id="rId20"/>
    <p:sldId id="288" r:id="rId21"/>
    <p:sldId id="289" r:id="rId22"/>
    <p:sldId id="279" r:id="rId23"/>
    <p:sldId id="281" r:id="rId24"/>
    <p:sldId id="275" r:id="rId25"/>
    <p:sldId id="276" r:id="rId26"/>
    <p:sldId id="277" r:id="rId27"/>
    <p:sldId id="278" r:id="rId28"/>
    <p:sldId id="280" r:id="rId29"/>
    <p:sldId id="282" r:id="rId30"/>
    <p:sldId id="283" r:id="rId31"/>
    <p:sldId id="284" r:id="rId32"/>
    <p:sldId id="285" r:id="rId33"/>
    <p:sldId id="286" r:id="rId34"/>
    <p:sldId id="290" r:id="rId35"/>
    <p:sldId id="291" r:id="rId36"/>
    <p:sldId id="292" r:id="rId37"/>
    <p:sldId id="293" r:id="rId38"/>
    <p:sldId id="294" r:id="rId39"/>
    <p:sldId id="295" r:id="rId40"/>
    <p:sldId id="305" r:id="rId41"/>
    <p:sldId id="298" r:id="rId42"/>
    <p:sldId id="296" r:id="rId43"/>
    <p:sldId id="307" r:id="rId44"/>
    <p:sldId id="308" r:id="rId45"/>
    <p:sldId id="309" r:id="rId46"/>
    <p:sldId id="297" r:id="rId47"/>
    <p:sldId id="299" r:id="rId48"/>
    <p:sldId id="302" r:id="rId49"/>
    <p:sldId id="303" r:id="rId50"/>
    <p:sldId id="304" r:id="rId51"/>
    <p:sldId id="306" r:id="rId52"/>
    <p:sldId id="312" r:id="rId53"/>
    <p:sldId id="310" r:id="rId54"/>
    <p:sldId id="313" r:id="rId55"/>
    <p:sldId id="387" r:id="rId56"/>
    <p:sldId id="314" r:id="rId57"/>
    <p:sldId id="315" r:id="rId58"/>
    <p:sldId id="316" r:id="rId59"/>
    <p:sldId id="317" r:id="rId60"/>
    <p:sldId id="318" r:id="rId61"/>
    <p:sldId id="320" r:id="rId62"/>
    <p:sldId id="321" r:id="rId63"/>
    <p:sldId id="322" r:id="rId64"/>
    <p:sldId id="323" r:id="rId65"/>
    <p:sldId id="324" r:id="rId66"/>
    <p:sldId id="325" r:id="rId67"/>
    <p:sldId id="326" r:id="rId68"/>
    <p:sldId id="388"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89" r:id="rId85"/>
    <p:sldId id="390" r:id="rId86"/>
    <p:sldId id="39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56A7-1465-494A-8011-BA4B9D97086C}"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5E831F-4CEF-46F1-8F08-BECAF24608FD}" type="slidenum">
              <a:rPr lang="es-ES" smtClean="0"/>
              <a:t>‹Nº›</a:t>
            </a:fld>
            <a:endParaRPr lang="es-ES" dirty="0"/>
          </a:p>
        </p:txBody>
      </p:sp>
    </p:spTree>
    <p:extLst>
      <p:ext uri="{BB962C8B-B14F-4D97-AF65-F5344CB8AC3E}">
        <p14:creationId xmlns:p14="http://schemas.microsoft.com/office/powerpoint/2010/main" val="4154374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de</a:t>
            </a:r>
            <a:r>
              <a:rPr lang="es-ES" baseline="0" dirty="0"/>
              <a:t> </a:t>
            </a:r>
            <a:r>
              <a:rPr lang="es-ES" dirty="0"/>
              <a:t>Roquelin</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a:t>
            </a:fld>
            <a:endParaRPr lang="es-ES" dirty="0"/>
          </a:p>
        </p:txBody>
      </p:sp>
    </p:spTree>
    <p:extLst>
      <p:ext uri="{BB962C8B-B14F-4D97-AF65-F5344CB8AC3E}">
        <p14:creationId xmlns:p14="http://schemas.microsoft.com/office/powerpoint/2010/main" val="4169438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a:t>
            </a:fld>
            <a:endParaRPr lang="es-ES" dirty="0"/>
          </a:p>
        </p:txBody>
      </p:sp>
    </p:spTree>
    <p:extLst>
      <p:ext uri="{BB962C8B-B14F-4D97-AF65-F5344CB8AC3E}">
        <p14:creationId xmlns:p14="http://schemas.microsoft.com/office/powerpoint/2010/main" val="2213871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5</a:t>
            </a:fld>
            <a:endParaRPr lang="es-ES" dirty="0"/>
          </a:p>
        </p:txBody>
      </p:sp>
    </p:spTree>
    <p:extLst>
      <p:ext uri="{BB962C8B-B14F-4D97-AF65-F5344CB8AC3E}">
        <p14:creationId xmlns:p14="http://schemas.microsoft.com/office/powerpoint/2010/main" val="2676077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a:t>
            </a:fld>
            <a:endParaRPr lang="es-ES" dirty="0"/>
          </a:p>
        </p:txBody>
      </p:sp>
    </p:spTree>
    <p:extLst>
      <p:ext uri="{BB962C8B-B14F-4D97-AF65-F5344CB8AC3E}">
        <p14:creationId xmlns:p14="http://schemas.microsoft.com/office/powerpoint/2010/main" val="2338618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a:t>
            </a:fld>
            <a:endParaRPr lang="es-ES" dirty="0"/>
          </a:p>
        </p:txBody>
      </p:sp>
    </p:spTree>
    <p:extLst>
      <p:ext uri="{BB962C8B-B14F-4D97-AF65-F5344CB8AC3E}">
        <p14:creationId xmlns:p14="http://schemas.microsoft.com/office/powerpoint/2010/main" val="2991709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8</a:t>
            </a:fld>
            <a:endParaRPr lang="es-ES" dirty="0"/>
          </a:p>
        </p:txBody>
      </p:sp>
    </p:spTree>
    <p:extLst>
      <p:ext uri="{BB962C8B-B14F-4D97-AF65-F5344CB8AC3E}">
        <p14:creationId xmlns:p14="http://schemas.microsoft.com/office/powerpoint/2010/main" val="35600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a:t>
            </a:fld>
            <a:endParaRPr lang="es-ES" dirty="0"/>
          </a:p>
        </p:txBody>
      </p:sp>
    </p:spTree>
    <p:extLst>
      <p:ext uri="{BB962C8B-B14F-4D97-AF65-F5344CB8AC3E}">
        <p14:creationId xmlns:p14="http://schemas.microsoft.com/office/powerpoint/2010/main" val="1462187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a:t>
            </a:fld>
            <a:endParaRPr lang="es-ES" dirty="0"/>
          </a:p>
        </p:txBody>
      </p:sp>
    </p:spTree>
    <p:extLst>
      <p:ext uri="{BB962C8B-B14F-4D97-AF65-F5344CB8AC3E}">
        <p14:creationId xmlns:p14="http://schemas.microsoft.com/office/powerpoint/2010/main" val="3643219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a:t>
            </a:fld>
            <a:endParaRPr lang="es-ES" dirty="0"/>
          </a:p>
        </p:txBody>
      </p:sp>
    </p:spTree>
    <p:extLst>
      <p:ext uri="{BB962C8B-B14F-4D97-AF65-F5344CB8AC3E}">
        <p14:creationId xmlns:p14="http://schemas.microsoft.com/office/powerpoint/2010/main" val="4122042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a:t>
            </a:fld>
            <a:endParaRPr lang="es-ES" dirty="0"/>
          </a:p>
        </p:txBody>
      </p:sp>
    </p:spTree>
    <p:extLst>
      <p:ext uri="{BB962C8B-B14F-4D97-AF65-F5344CB8AC3E}">
        <p14:creationId xmlns:p14="http://schemas.microsoft.com/office/powerpoint/2010/main" val="2453834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13</a:t>
            </a:fld>
            <a:endParaRPr lang="es-ES" dirty="0"/>
          </a:p>
        </p:txBody>
      </p:sp>
    </p:spTree>
    <p:extLst>
      <p:ext uri="{BB962C8B-B14F-4D97-AF65-F5344CB8AC3E}">
        <p14:creationId xmlns:p14="http://schemas.microsoft.com/office/powerpoint/2010/main" val="3107681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Roquelin</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14</a:t>
            </a:fld>
            <a:endParaRPr lang="es-ES" dirty="0"/>
          </a:p>
        </p:txBody>
      </p:sp>
    </p:spTree>
    <p:extLst>
      <p:ext uri="{BB962C8B-B14F-4D97-AF65-F5344CB8AC3E}">
        <p14:creationId xmlns:p14="http://schemas.microsoft.com/office/powerpoint/2010/main" val="2267281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18</a:t>
            </a:fld>
            <a:endParaRPr lang="es-ES" dirty="0"/>
          </a:p>
        </p:txBody>
      </p:sp>
    </p:spTree>
    <p:extLst>
      <p:ext uri="{BB962C8B-B14F-4D97-AF65-F5344CB8AC3E}">
        <p14:creationId xmlns:p14="http://schemas.microsoft.com/office/powerpoint/2010/main" val="2332543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19</a:t>
            </a:fld>
            <a:endParaRPr lang="es-ES" dirty="0"/>
          </a:p>
        </p:txBody>
      </p:sp>
    </p:spTree>
    <p:extLst>
      <p:ext uri="{BB962C8B-B14F-4D97-AF65-F5344CB8AC3E}">
        <p14:creationId xmlns:p14="http://schemas.microsoft.com/office/powerpoint/2010/main" val="3458589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20</a:t>
            </a:fld>
            <a:endParaRPr lang="es-ES" dirty="0"/>
          </a:p>
        </p:txBody>
      </p:sp>
    </p:spTree>
    <p:extLst>
      <p:ext uri="{BB962C8B-B14F-4D97-AF65-F5344CB8AC3E}">
        <p14:creationId xmlns:p14="http://schemas.microsoft.com/office/powerpoint/2010/main" val="907466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21</a:t>
            </a:fld>
            <a:endParaRPr lang="es-ES" dirty="0"/>
          </a:p>
        </p:txBody>
      </p:sp>
    </p:spTree>
    <p:extLst>
      <p:ext uri="{BB962C8B-B14F-4D97-AF65-F5344CB8AC3E}">
        <p14:creationId xmlns:p14="http://schemas.microsoft.com/office/powerpoint/2010/main" val="3351720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22</a:t>
            </a:fld>
            <a:endParaRPr lang="es-ES" dirty="0"/>
          </a:p>
        </p:txBody>
      </p:sp>
    </p:spTree>
    <p:extLst>
      <p:ext uri="{BB962C8B-B14F-4D97-AF65-F5344CB8AC3E}">
        <p14:creationId xmlns:p14="http://schemas.microsoft.com/office/powerpoint/2010/main" val="884982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23</a:t>
            </a:fld>
            <a:endParaRPr lang="es-ES" dirty="0"/>
          </a:p>
        </p:txBody>
      </p:sp>
    </p:spTree>
    <p:extLst>
      <p:ext uri="{BB962C8B-B14F-4D97-AF65-F5344CB8AC3E}">
        <p14:creationId xmlns:p14="http://schemas.microsoft.com/office/powerpoint/2010/main" val="2039598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24</a:t>
            </a:fld>
            <a:endParaRPr lang="es-ES" dirty="0"/>
          </a:p>
        </p:txBody>
      </p:sp>
    </p:spTree>
    <p:extLst>
      <p:ext uri="{BB962C8B-B14F-4D97-AF65-F5344CB8AC3E}">
        <p14:creationId xmlns:p14="http://schemas.microsoft.com/office/powerpoint/2010/main" val="1444023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25</a:t>
            </a:fld>
            <a:endParaRPr lang="es-ES" dirty="0"/>
          </a:p>
        </p:txBody>
      </p:sp>
    </p:spTree>
    <p:extLst>
      <p:ext uri="{BB962C8B-B14F-4D97-AF65-F5344CB8AC3E}">
        <p14:creationId xmlns:p14="http://schemas.microsoft.com/office/powerpoint/2010/main" val="3278174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26</a:t>
            </a:fld>
            <a:endParaRPr lang="es-ES" dirty="0"/>
          </a:p>
        </p:txBody>
      </p:sp>
    </p:spTree>
    <p:extLst>
      <p:ext uri="{BB962C8B-B14F-4D97-AF65-F5344CB8AC3E}">
        <p14:creationId xmlns:p14="http://schemas.microsoft.com/office/powerpoint/2010/main" val="1622570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27</a:t>
            </a:fld>
            <a:endParaRPr lang="es-ES" dirty="0"/>
          </a:p>
        </p:txBody>
      </p:sp>
    </p:spTree>
    <p:extLst>
      <p:ext uri="{BB962C8B-B14F-4D97-AF65-F5344CB8AC3E}">
        <p14:creationId xmlns:p14="http://schemas.microsoft.com/office/powerpoint/2010/main" val="2299263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28</a:t>
            </a:fld>
            <a:endParaRPr lang="es-ES" dirty="0"/>
          </a:p>
        </p:txBody>
      </p:sp>
    </p:spTree>
    <p:extLst>
      <p:ext uri="{BB962C8B-B14F-4D97-AF65-F5344CB8AC3E}">
        <p14:creationId xmlns:p14="http://schemas.microsoft.com/office/powerpoint/2010/main" val="3563346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29</a:t>
            </a:fld>
            <a:endParaRPr lang="es-ES" dirty="0"/>
          </a:p>
        </p:txBody>
      </p:sp>
    </p:spTree>
    <p:extLst>
      <p:ext uri="{BB962C8B-B14F-4D97-AF65-F5344CB8AC3E}">
        <p14:creationId xmlns:p14="http://schemas.microsoft.com/office/powerpoint/2010/main" val="3698992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30</a:t>
            </a:fld>
            <a:endParaRPr lang="es-ES" dirty="0"/>
          </a:p>
        </p:txBody>
      </p:sp>
    </p:spTree>
    <p:extLst>
      <p:ext uri="{BB962C8B-B14F-4D97-AF65-F5344CB8AC3E}">
        <p14:creationId xmlns:p14="http://schemas.microsoft.com/office/powerpoint/2010/main" val="40464743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31</a:t>
            </a:fld>
            <a:endParaRPr lang="es-ES" dirty="0"/>
          </a:p>
        </p:txBody>
      </p:sp>
    </p:spTree>
    <p:extLst>
      <p:ext uri="{BB962C8B-B14F-4D97-AF65-F5344CB8AC3E}">
        <p14:creationId xmlns:p14="http://schemas.microsoft.com/office/powerpoint/2010/main" val="3862059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32</a:t>
            </a:fld>
            <a:endParaRPr lang="es-ES" dirty="0"/>
          </a:p>
        </p:txBody>
      </p:sp>
    </p:spTree>
    <p:extLst>
      <p:ext uri="{BB962C8B-B14F-4D97-AF65-F5344CB8AC3E}">
        <p14:creationId xmlns:p14="http://schemas.microsoft.com/office/powerpoint/2010/main" val="8345893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33</a:t>
            </a:fld>
            <a:endParaRPr lang="es-ES" dirty="0"/>
          </a:p>
        </p:txBody>
      </p:sp>
    </p:spTree>
    <p:extLst>
      <p:ext uri="{BB962C8B-B14F-4D97-AF65-F5344CB8AC3E}">
        <p14:creationId xmlns:p14="http://schemas.microsoft.com/office/powerpoint/2010/main" val="13397634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34</a:t>
            </a:fld>
            <a:endParaRPr lang="es-ES" dirty="0"/>
          </a:p>
        </p:txBody>
      </p:sp>
    </p:spTree>
    <p:extLst>
      <p:ext uri="{BB962C8B-B14F-4D97-AF65-F5344CB8AC3E}">
        <p14:creationId xmlns:p14="http://schemas.microsoft.com/office/powerpoint/2010/main" val="6917475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35</a:t>
            </a:fld>
            <a:endParaRPr lang="es-ES" dirty="0"/>
          </a:p>
        </p:txBody>
      </p:sp>
    </p:spTree>
    <p:extLst>
      <p:ext uri="{BB962C8B-B14F-4D97-AF65-F5344CB8AC3E}">
        <p14:creationId xmlns:p14="http://schemas.microsoft.com/office/powerpoint/2010/main" val="699675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36</a:t>
            </a:fld>
            <a:endParaRPr lang="es-ES" dirty="0"/>
          </a:p>
        </p:txBody>
      </p:sp>
    </p:spTree>
    <p:extLst>
      <p:ext uri="{BB962C8B-B14F-4D97-AF65-F5344CB8AC3E}">
        <p14:creationId xmlns:p14="http://schemas.microsoft.com/office/powerpoint/2010/main" val="2651752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37</a:t>
            </a:fld>
            <a:endParaRPr lang="es-ES" dirty="0"/>
          </a:p>
        </p:txBody>
      </p:sp>
    </p:spTree>
    <p:extLst>
      <p:ext uri="{BB962C8B-B14F-4D97-AF65-F5344CB8AC3E}">
        <p14:creationId xmlns:p14="http://schemas.microsoft.com/office/powerpoint/2010/main" val="31434801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38</a:t>
            </a:fld>
            <a:endParaRPr lang="es-ES" dirty="0"/>
          </a:p>
        </p:txBody>
      </p:sp>
    </p:spTree>
    <p:extLst>
      <p:ext uri="{BB962C8B-B14F-4D97-AF65-F5344CB8AC3E}">
        <p14:creationId xmlns:p14="http://schemas.microsoft.com/office/powerpoint/2010/main" val="1471096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39</a:t>
            </a:fld>
            <a:endParaRPr lang="es-ES" dirty="0"/>
          </a:p>
        </p:txBody>
      </p:sp>
    </p:spTree>
    <p:extLst>
      <p:ext uri="{BB962C8B-B14F-4D97-AF65-F5344CB8AC3E}">
        <p14:creationId xmlns:p14="http://schemas.microsoft.com/office/powerpoint/2010/main" val="2674369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40</a:t>
            </a:fld>
            <a:endParaRPr lang="es-ES" dirty="0"/>
          </a:p>
        </p:txBody>
      </p:sp>
    </p:spTree>
    <p:extLst>
      <p:ext uri="{BB962C8B-B14F-4D97-AF65-F5344CB8AC3E}">
        <p14:creationId xmlns:p14="http://schemas.microsoft.com/office/powerpoint/2010/main" val="37436083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41</a:t>
            </a:fld>
            <a:endParaRPr lang="es-ES" dirty="0"/>
          </a:p>
        </p:txBody>
      </p:sp>
    </p:spTree>
    <p:extLst>
      <p:ext uri="{BB962C8B-B14F-4D97-AF65-F5344CB8AC3E}">
        <p14:creationId xmlns:p14="http://schemas.microsoft.com/office/powerpoint/2010/main" val="36457223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42</a:t>
            </a:fld>
            <a:endParaRPr lang="es-ES" dirty="0"/>
          </a:p>
        </p:txBody>
      </p:sp>
    </p:spTree>
    <p:extLst>
      <p:ext uri="{BB962C8B-B14F-4D97-AF65-F5344CB8AC3E}">
        <p14:creationId xmlns:p14="http://schemas.microsoft.com/office/powerpoint/2010/main" val="400139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43</a:t>
            </a:fld>
            <a:endParaRPr lang="es-ES" dirty="0"/>
          </a:p>
        </p:txBody>
      </p:sp>
    </p:spTree>
    <p:extLst>
      <p:ext uri="{BB962C8B-B14F-4D97-AF65-F5344CB8AC3E}">
        <p14:creationId xmlns:p14="http://schemas.microsoft.com/office/powerpoint/2010/main" val="42744796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44</a:t>
            </a:fld>
            <a:endParaRPr lang="es-ES" dirty="0"/>
          </a:p>
        </p:txBody>
      </p:sp>
    </p:spTree>
    <p:extLst>
      <p:ext uri="{BB962C8B-B14F-4D97-AF65-F5344CB8AC3E}">
        <p14:creationId xmlns:p14="http://schemas.microsoft.com/office/powerpoint/2010/main" val="9096273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45</a:t>
            </a:fld>
            <a:endParaRPr lang="es-ES" dirty="0"/>
          </a:p>
        </p:txBody>
      </p:sp>
    </p:spTree>
    <p:extLst>
      <p:ext uri="{BB962C8B-B14F-4D97-AF65-F5344CB8AC3E}">
        <p14:creationId xmlns:p14="http://schemas.microsoft.com/office/powerpoint/2010/main" val="7901980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46</a:t>
            </a:fld>
            <a:endParaRPr lang="es-ES" dirty="0"/>
          </a:p>
        </p:txBody>
      </p:sp>
    </p:spTree>
    <p:extLst>
      <p:ext uri="{BB962C8B-B14F-4D97-AF65-F5344CB8AC3E}">
        <p14:creationId xmlns:p14="http://schemas.microsoft.com/office/powerpoint/2010/main" val="17394155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47</a:t>
            </a:fld>
            <a:endParaRPr lang="es-ES" dirty="0"/>
          </a:p>
        </p:txBody>
      </p:sp>
    </p:spTree>
    <p:extLst>
      <p:ext uri="{BB962C8B-B14F-4D97-AF65-F5344CB8AC3E}">
        <p14:creationId xmlns:p14="http://schemas.microsoft.com/office/powerpoint/2010/main" val="27022311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48</a:t>
            </a:fld>
            <a:endParaRPr lang="es-ES" dirty="0"/>
          </a:p>
        </p:txBody>
      </p:sp>
    </p:spTree>
    <p:extLst>
      <p:ext uri="{BB962C8B-B14F-4D97-AF65-F5344CB8AC3E}">
        <p14:creationId xmlns:p14="http://schemas.microsoft.com/office/powerpoint/2010/main" val="34252964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49</a:t>
            </a:fld>
            <a:endParaRPr lang="es-ES" dirty="0"/>
          </a:p>
        </p:txBody>
      </p:sp>
    </p:spTree>
    <p:extLst>
      <p:ext uri="{BB962C8B-B14F-4D97-AF65-F5344CB8AC3E}">
        <p14:creationId xmlns:p14="http://schemas.microsoft.com/office/powerpoint/2010/main" val="24328317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50</a:t>
            </a:fld>
            <a:endParaRPr lang="es-ES" dirty="0"/>
          </a:p>
        </p:txBody>
      </p:sp>
    </p:spTree>
    <p:extLst>
      <p:ext uri="{BB962C8B-B14F-4D97-AF65-F5344CB8AC3E}">
        <p14:creationId xmlns:p14="http://schemas.microsoft.com/office/powerpoint/2010/main" val="10679844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51</a:t>
            </a:fld>
            <a:endParaRPr lang="es-ES" dirty="0"/>
          </a:p>
        </p:txBody>
      </p:sp>
    </p:spTree>
    <p:extLst>
      <p:ext uri="{BB962C8B-B14F-4D97-AF65-F5344CB8AC3E}">
        <p14:creationId xmlns:p14="http://schemas.microsoft.com/office/powerpoint/2010/main" val="13794979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Sericourt.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53</a:t>
            </a:fld>
            <a:endParaRPr lang="es-ES" dirty="0"/>
          </a:p>
        </p:txBody>
      </p:sp>
    </p:spTree>
    <p:extLst>
      <p:ext uri="{BB962C8B-B14F-4D97-AF65-F5344CB8AC3E}">
        <p14:creationId xmlns:p14="http://schemas.microsoft.com/office/powerpoint/2010/main" val="10570136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a:t>
            </a:r>
            <a:r>
              <a:rPr lang="es-ES" baseline="0" dirty="0"/>
              <a:t> </a:t>
            </a:r>
            <a:r>
              <a:rPr lang="es-ES" dirty="0"/>
              <a:t>du</a:t>
            </a:r>
            <a:r>
              <a:rPr lang="es-ES" baseline="0" dirty="0"/>
              <a:t> C</a:t>
            </a:r>
            <a:r>
              <a:rPr lang="es-ES" dirty="0"/>
              <a:t>hateau</a:t>
            </a:r>
            <a:r>
              <a:rPr lang="es-ES" baseline="0" dirty="0"/>
              <a:t> </a:t>
            </a:r>
            <a:r>
              <a:rPr lang="es-ES" dirty="0"/>
              <a:t>de</a:t>
            </a:r>
            <a:r>
              <a:rPr lang="es-ES" baseline="0" dirty="0"/>
              <a:t> D</a:t>
            </a:r>
            <a:r>
              <a:rPr lang="es-ES" dirty="0"/>
              <a:t>ree</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56</a:t>
            </a:fld>
            <a:endParaRPr lang="es-ES" dirty="0"/>
          </a:p>
        </p:txBody>
      </p:sp>
    </p:spTree>
    <p:extLst>
      <p:ext uri="{BB962C8B-B14F-4D97-AF65-F5344CB8AC3E}">
        <p14:creationId xmlns:p14="http://schemas.microsoft.com/office/powerpoint/2010/main" val="16397830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57</a:t>
            </a:fld>
            <a:endParaRPr lang="es-ES" dirty="0"/>
          </a:p>
        </p:txBody>
      </p:sp>
    </p:spTree>
    <p:extLst>
      <p:ext uri="{BB962C8B-B14F-4D97-AF65-F5344CB8AC3E}">
        <p14:creationId xmlns:p14="http://schemas.microsoft.com/office/powerpoint/2010/main" val="42454008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58</a:t>
            </a:fld>
            <a:endParaRPr lang="es-ES" dirty="0"/>
          </a:p>
        </p:txBody>
      </p:sp>
    </p:spTree>
    <p:extLst>
      <p:ext uri="{BB962C8B-B14F-4D97-AF65-F5344CB8AC3E}">
        <p14:creationId xmlns:p14="http://schemas.microsoft.com/office/powerpoint/2010/main" val="26511626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59</a:t>
            </a:fld>
            <a:endParaRPr lang="es-ES" dirty="0"/>
          </a:p>
        </p:txBody>
      </p:sp>
    </p:spTree>
    <p:extLst>
      <p:ext uri="{BB962C8B-B14F-4D97-AF65-F5344CB8AC3E}">
        <p14:creationId xmlns:p14="http://schemas.microsoft.com/office/powerpoint/2010/main" val="29719628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60</a:t>
            </a:fld>
            <a:endParaRPr lang="es-ES" dirty="0"/>
          </a:p>
        </p:txBody>
      </p:sp>
    </p:spTree>
    <p:extLst>
      <p:ext uri="{BB962C8B-B14F-4D97-AF65-F5344CB8AC3E}">
        <p14:creationId xmlns:p14="http://schemas.microsoft.com/office/powerpoint/2010/main" val="1560241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61</a:t>
            </a:fld>
            <a:endParaRPr lang="es-ES" dirty="0"/>
          </a:p>
        </p:txBody>
      </p:sp>
    </p:spTree>
    <p:extLst>
      <p:ext uri="{BB962C8B-B14F-4D97-AF65-F5344CB8AC3E}">
        <p14:creationId xmlns:p14="http://schemas.microsoft.com/office/powerpoint/2010/main" val="10522731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62</a:t>
            </a:fld>
            <a:endParaRPr lang="es-ES" dirty="0"/>
          </a:p>
        </p:txBody>
      </p:sp>
    </p:spTree>
    <p:extLst>
      <p:ext uri="{BB962C8B-B14F-4D97-AF65-F5344CB8AC3E}">
        <p14:creationId xmlns:p14="http://schemas.microsoft.com/office/powerpoint/2010/main" val="2708787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63</a:t>
            </a:fld>
            <a:endParaRPr lang="es-ES" dirty="0"/>
          </a:p>
        </p:txBody>
      </p:sp>
    </p:spTree>
    <p:extLst>
      <p:ext uri="{BB962C8B-B14F-4D97-AF65-F5344CB8AC3E}">
        <p14:creationId xmlns:p14="http://schemas.microsoft.com/office/powerpoint/2010/main" val="24709439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64</a:t>
            </a:fld>
            <a:endParaRPr lang="es-ES" dirty="0"/>
          </a:p>
        </p:txBody>
      </p:sp>
    </p:spTree>
    <p:extLst>
      <p:ext uri="{BB962C8B-B14F-4D97-AF65-F5344CB8AC3E}">
        <p14:creationId xmlns:p14="http://schemas.microsoft.com/office/powerpoint/2010/main" val="42464778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65</a:t>
            </a:fld>
            <a:endParaRPr lang="es-ES" dirty="0"/>
          </a:p>
        </p:txBody>
      </p:sp>
    </p:spTree>
    <p:extLst>
      <p:ext uri="{BB962C8B-B14F-4D97-AF65-F5344CB8AC3E}">
        <p14:creationId xmlns:p14="http://schemas.microsoft.com/office/powerpoint/2010/main" val="5924727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du Chateau de Dree</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66</a:t>
            </a:fld>
            <a:endParaRPr lang="es-ES" dirty="0"/>
          </a:p>
        </p:txBody>
      </p:sp>
    </p:spTree>
    <p:extLst>
      <p:ext uri="{BB962C8B-B14F-4D97-AF65-F5344CB8AC3E}">
        <p14:creationId xmlns:p14="http://schemas.microsoft.com/office/powerpoint/2010/main" val="20687338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et Parc du Chateau de Barbirey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69</a:t>
            </a:fld>
            <a:endParaRPr lang="es-ES" dirty="0"/>
          </a:p>
        </p:txBody>
      </p:sp>
    </p:spTree>
    <p:extLst>
      <p:ext uri="{BB962C8B-B14F-4D97-AF65-F5344CB8AC3E}">
        <p14:creationId xmlns:p14="http://schemas.microsoft.com/office/powerpoint/2010/main" val="3162618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et Parc du Chateau de Barbirey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70</a:t>
            </a:fld>
            <a:endParaRPr lang="es-ES" dirty="0"/>
          </a:p>
        </p:txBody>
      </p:sp>
    </p:spTree>
    <p:extLst>
      <p:ext uri="{BB962C8B-B14F-4D97-AF65-F5344CB8AC3E}">
        <p14:creationId xmlns:p14="http://schemas.microsoft.com/office/powerpoint/2010/main" val="41086087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et Parc du Chateau de Barbirey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71</a:t>
            </a:fld>
            <a:endParaRPr lang="es-ES" dirty="0"/>
          </a:p>
        </p:txBody>
      </p:sp>
    </p:spTree>
    <p:extLst>
      <p:ext uri="{BB962C8B-B14F-4D97-AF65-F5344CB8AC3E}">
        <p14:creationId xmlns:p14="http://schemas.microsoft.com/office/powerpoint/2010/main" val="9632292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et Parc du Chateau de Barbirey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72</a:t>
            </a:fld>
            <a:endParaRPr lang="es-ES" dirty="0"/>
          </a:p>
        </p:txBody>
      </p:sp>
    </p:spTree>
    <p:extLst>
      <p:ext uri="{BB962C8B-B14F-4D97-AF65-F5344CB8AC3E}">
        <p14:creationId xmlns:p14="http://schemas.microsoft.com/office/powerpoint/2010/main" val="39656515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et Parc du Chateau de Barbirey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73</a:t>
            </a:fld>
            <a:endParaRPr lang="es-ES" dirty="0"/>
          </a:p>
        </p:txBody>
      </p:sp>
    </p:spTree>
    <p:extLst>
      <p:ext uri="{BB962C8B-B14F-4D97-AF65-F5344CB8AC3E}">
        <p14:creationId xmlns:p14="http://schemas.microsoft.com/office/powerpoint/2010/main" val="28948415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et Parc du Chateau de Barbirey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74</a:t>
            </a:fld>
            <a:endParaRPr lang="es-ES" dirty="0"/>
          </a:p>
        </p:txBody>
      </p:sp>
    </p:spTree>
    <p:extLst>
      <p:ext uri="{BB962C8B-B14F-4D97-AF65-F5344CB8AC3E}">
        <p14:creationId xmlns:p14="http://schemas.microsoft.com/office/powerpoint/2010/main" val="24039317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Jardins et Parc du Chateau de Barbirey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75</a:t>
            </a:fld>
            <a:endParaRPr lang="es-ES" dirty="0"/>
          </a:p>
        </p:txBody>
      </p:sp>
    </p:spTree>
    <p:extLst>
      <p:ext uri="{BB962C8B-B14F-4D97-AF65-F5344CB8AC3E}">
        <p14:creationId xmlns:p14="http://schemas.microsoft.com/office/powerpoint/2010/main" val="10364952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Secrets Cahors-Lot</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77</a:t>
            </a:fld>
            <a:endParaRPr lang="es-ES" dirty="0"/>
          </a:p>
        </p:txBody>
      </p:sp>
    </p:spTree>
    <p:extLst>
      <p:ext uri="{BB962C8B-B14F-4D97-AF65-F5344CB8AC3E}">
        <p14:creationId xmlns:p14="http://schemas.microsoft.com/office/powerpoint/2010/main" val="30861361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Secrets Cahors-Lot</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78</a:t>
            </a:fld>
            <a:endParaRPr lang="es-ES" dirty="0"/>
          </a:p>
        </p:txBody>
      </p:sp>
    </p:spTree>
    <p:extLst>
      <p:ext uri="{BB962C8B-B14F-4D97-AF65-F5344CB8AC3E}">
        <p14:creationId xmlns:p14="http://schemas.microsoft.com/office/powerpoint/2010/main" val="10462743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Secrets Cahors-Lot</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79</a:t>
            </a:fld>
            <a:endParaRPr lang="es-ES" dirty="0"/>
          </a:p>
        </p:txBody>
      </p:sp>
    </p:spTree>
    <p:extLst>
      <p:ext uri="{BB962C8B-B14F-4D97-AF65-F5344CB8AC3E}">
        <p14:creationId xmlns:p14="http://schemas.microsoft.com/office/powerpoint/2010/main" val="14375194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Secrets Cahors-Lot</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80</a:t>
            </a:fld>
            <a:endParaRPr lang="es-ES" dirty="0"/>
          </a:p>
        </p:txBody>
      </p:sp>
    </p:spTree>
    <p:extLst>
      <p:ext uri="{BB962C8B-B14F-4D97-AF65-F5344CB8AC3E}">
        <p14:creationId xmlns:p14="http://schemas.microsoft.com/office/powerpoint/2010/main" val="26263849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Secrets Cahors-Lot</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81</a:t>
            </a:fld>
            <a:endParaRPr lang="es-ES" dirty="0"/>
          </a:p>
        </p:txBody>
      </p:sp>
    </p:spTree>
    <p:extLst>
      <p:ext uri="{BB962C8B-B14F-4D97-AF65-F5344CB8AC3E}">
        <p14:creationId xmlns:p14="http://schemas.microsoft.com/office/powerpoint/2010/main" val="41696625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Secrets Cahors-Lot</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82</a:t>
            </a:fld>
            <a:endParaRPr lang="es-ES" dirty="0"/>
          </a:p>
        </p:txBody>
      </p:sp>
    </p:spTree>
    <p:extLst>
      <p:ext uri="{BB962C8B-B14F-4D97-AF65-F5344CB8AC3E}">
        <p14:creationId xmlns:p14="http://schemas.microsoft.com/office/powerpoint/2010/main" val="37151052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87</a:t>
            </a:fld>
            <a:endParaRPr lang="es-ES" dirty="0"/>
          </a:p>
        </p:txBody>
      </p:sp>
    </p:spTree>
    <p:extLst>
      <p:ext uri="{BB962C8B-B14F-4D97-AF65-F5344CB8AC3E}">
        <p14:creationId xmlns:p14="http://schemas.microsoft.com/office/powerpoint/2010/main" val="4017112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88</a:t>
            </a:fld>
            <a:endParaRPr lang="es-ES" dirty="0"/>
          </a:p>
        </p:txBody>
      </p:sp>
    </p:spTree>
    <p:extLst>
      <p:ext uri="{BB962C8B-B14F-4D97-AF65-F5344CB8AC3E}">
        <p14:creationId xmlns:p14="http://schemas.microsoft.com/office/powerpoint/2010/main" val="16389183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89</a:t>
            </a:fld>
            <a:endParaRPr lang="es-ES" dirty="0"/>
          </a:p>
        </p:txBody>
      </p:sp>
    </p:spTree>
    <p:extLst>
      <p:ext uri="{BB962C8B-B14F-4D97-AF65-F5344CB8AC3E}">
        <p14:creationId xmlns:p14="http://schemas.microsoft.com/office/powerpoint/2010/main" val="8452686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90</a:t>
            </a:fld>
            <a:endParaRPr lang="es-ES" dirty="0"/>
          </a:p>
        </p:txBody>
      </p:sp>
    </p:spTree>
    <p:extLst>
      <p:ext uri="{BB962C8B-B14F-4D97-AF65-F5344CB8AC3E}">
        <p14:creationId xmlns:p14="http://schemas.microsoft.com/office/powerpoint/2010/main" val="14423035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91</a:t>
            </a:fld>
            <a:endParaRPr lang="es-ES" dirty="0"/>
          </a:p>
        </p:txBody>
      </p:sp>
    </p:spTree>
    <p:extLst>
      <p:ext uri="{BB962C8B-B14F-4D97-AF65-F5344CB8AC3E}">
        <p14:creationId xmlns:p14="http://schemas.microsoft.com/office/powerpoint/2010/main" val="39005477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92</a:t>
            </a:fld>
            <a:endParaRPr lang="es-ES" dirty="0"/>
          </a:p>
        </p:txBody>
      </p:sp>
    </p:spTree>
    <p:extLst>
      <p:ext uri="{BB962C8B-B14F-4D97-AF65-F5344CB8AC3E}">
        <p14:creationId xmlns:p14="http://schemas.microsoft.com/office/powerpoint/2010/main" val="6408930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93</a:t>
            </a:fld>
            <a:endParaRPr lang="es-ES" dirty="0"/>
          </a:p>
        </p:txBody>
      </p:sp>
    </p:spTree>
    <p:extLst>
      <p:ext uri="{BB962C8B-B14F-4D97-AF65-F5344CB8AC3E}">
        <p14:creationId xmlns:p14="http://schemas.microsoft.com/office/powerpoint/2010/main" val="5861243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94</a:t>
            </a:fld>
            <a:endParaRPr lang="es-ES" dirty="0"/>
          </a:p>
        </p:txBody>
      </p:sp>
    </p:spTree>
    <p:extLst>
      <p:ext uri="{BB962C8B-B14F-4D97-AF65-F5344CB8AC3E}">
        <p14:creationId xmlns:p14="http://schemas.microsoft.com/office/powerpoint/2010/main" val="18571708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95</a:t>
            </a:fld>
            <a:endParaRPr lang="es-ES" dirty="0"/>
          </a:p>
        </p:txBody>
      </p:sp>
    </p:spTree>
    <p:extLst>
      <p:ext uri="{BB962C8B-B14F-4D97-AF65-F5344CB8AC3E}">
        <p14:creationId xmlns:p14="http://schemas.microsoft.com/office/powerpoint/2010/main" val="32848959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96</a:t>
            </a:fld>
            <a:endParaRPr lang="es-ES" dirty="0"/>
          </a:p>
        </p:txBody>
      </p:sp>
    </p:spTree>
    <p:extLst>
      <p:ext uri="{BB962C8B-B14F-4D97-AF65-F5344CB8AC3E}">
        <p14:creationId xmlns:p14="http://schemas.microsoft.com/office/powerpoint/2010/main" val="20375639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97</a:t>
            </a:fld>
            <a:endParaRPr lang="es-ES" dirty="0"/>
          </a:p>
        </p:txBody>
      </p:sp>
    </p:spTree>
    <p:extLst>
      <p:ext uri="{BB962C8B-B14F-4D97-AF65-F5344CB8AC3E}">
        <p14:creationId xmlns:p14="http://schemas.microsoft.com/office/powerpoint/2010/main" val="37004183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98</a:t>
            </a:fld>
            <a:endParaRPr lang="es-ES" dirty="0"/>
          </a:p>
        </p:txBody>
      </p:sp>
    </p:spTree>
    <p:extLst>
      <p:ext uri="{BB962C8B-B14F-4D97-AF65-F5344CB8AC3E}">
        <p14:creationId xmlns:p14="http://schemas.microsoft.com/office/powerpoint/2010/main" val="25186293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99</a:t>
            </a:fld>
            <a:endParaRPr lang="es-ES" dirty="0"/>
          </a:p>
        </p:txBody>
      </p:sp>
    </p:spTree>
    <p:extLst>
      <p:ext uri="{BB962C8B-B14F-4D97-AF65-F5344CB8AC3E}">
        <p14:creationId xmlns:p14="http://schemas.microsoft.com/office/powerpoint/2010/main" val="212758241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100</a:t>
            </a:fld>
            <a:endParaRPr lang="es-ES" dirty="0"/>
          </a:p>
        </p:txBody>
      </p:sp>
    </p:spTree>
    <p:extLst>
      <p:ext uri="{BB962C8B-B14F-4D97-AF65-F5344CB8AC3E}">
        <p14:creationId xmlns:p14="http://schemas.microsoft.com/office/powerpoint/2010/main" val="30708592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101</a:t>
            </a:fld>
            <a:endParaRPr lang="es-ES" dirty="0"/>
          </a:p>
        </p:txBody>
      </p:sp>
    </p:spTree>
    <p:extLst>
      <p:ext uri="{BB962C8B-B14F-4D97-AF65-F5344CB8AC3E}">
        <p14:creationId xmlns:p14="http://schemas.microsoft.com/office/powerpoint/2010/main" val="30053871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102</a:t>
            </a:fld>
            <a:endParaRPr lang="es-ES" dirty="0"/>
          </a:p>
        </p:txBody>
      </p:sp>
    </p:spTree>
    <p:extLst>
      <p:ext uri="{BB962C8B-B14F-4D97-AF65-F5344CB8AC3E}">
        <p14:creationId xmlns:p14="http://schemas.microsoft.com/office/powerpoint/2010/main" val="14232087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103</a:t>
            </a:fld>
            <a:endParaRPr lang="es-ES" dirty="0"/>
          </a:p>
        </p:txBody>
      </p:sp>
    </p:spTree>
    <p:extLst>
      <p:ext uri="{BB962C8B-B14F-4D97-AF65-F5344CB8AC3E}">
        <p14:creationId xmlns:p14="http://schemas.microsoft.com/office/powerpoint/2010/main" val="331319044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104</a:t>
            </a:fld>
            <a:endParaRPr lang="es-ES" dirty="0"/>
          </a:p>
        </p:txBody>
      </p:sp>
    </p:spTree>
    <p:extLst>
      <p:ext uri="{BB962C8B-B14F-4D97-AF65-F5344CB8AC3E}">
        <p14:creationId xmlns:p14="http://schemas.microsoft.com/office/powerpoint/2010/main" val="28842430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du Coudray </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105</a:t>
            </a:fld>
            <a:endParaRPr lang="es-ES" dirty="0"/>
          </a:p>
        </p:txBody>
      </p:sp>
    </p:spTree>
    <p:extLst>
      <p:ext uri="{BB962C8B-B14F-4D97-AF65-F5344CB8AC3E}">
        <p14:creationId xmlns:p14="http://schemas.microsoft.com/office/powerpoint/2010/main" val="351594199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106</a:t>
            </a:fld>
            <a:endParaRPr lang="es-ES" dirty="0"/>
          </a:p>
        </p:txBody>
      </p:sp>
    </p:spTree>
    <p:extLst>
      <p:ext uri="{BB962C8B-B14F-4D97-AF65-F5344CB8AC3E}">
        <p14:creationId xmlns:p14="http://schemas.microsoft.com/office/powerpoint/2010/main" val="12711979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Coudray.- Hemerocallis Crimson Pirate</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107</a:t>
            </a:fld>
            <a:endParaRPr lang="es-ES" dirty="0"/>
          </a:p>
        </p:txBody>
      </p:sp>
    </p:spTree>
    <p:extLst>
      <p:ext uri="{BB962C8B-B14F-4D97-AF65-F5344CB8AC3E}">
        <p14:creationId xmlns:p14="http://schemas.microsoft.com/office/powerpoint/2010/main" val="6740678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Coudray.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108</a:t>
            </a:fld>
            <a:endParaRPr lang="es-ES" dirty="0"/>
          </a:p>
        </p:txBody>
      </p:sp>
    </p:spTree>
    <p:extLst>
      <p:ext uri="{BB962C8B-B14F-4D97-AF65-F5344CB8AC3E}">
        <p14:creationId xmlns:p14="http://schemas.microsoft.com/office/powerpoint/2010/main" val="27786423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Le Clos de Coudray.-</a:t>
            </a:r>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109</a:t>
            </a:fld>
            <a:endParaRPr lang="es-ES" dirty="0"/>
          </a:p>
        </p:txBody>
      </p:sp>
    </p:spTree>
    <p:extLst>
      <p:ext uri="{BB962C8B-B14F-4D97-AF65-F5344CB8AC3E}">
        <p14:creationId xmlns:p14="http://schemas.microsoft.com/office/powerpoint/2010/main" val="198256958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110</a:t>
            </a:fld>
            <a:endParaRPr lang="es-ES" dirty="0"/>
          </a:p>
        </p:txBody>
      </p:sp>
    </p:spTree>
    <p:extLst>
      <p:ext uri="{BB962C8B-B14F-4D97-AF65-F5344CB8AC3E}">
        <p14:creationId xmlns:p14="http://schemas.microsoft.com/office/powerpoint/2010/main" val="44645978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111</a:t>
            </a:fld>
            <a:endParaRPr lang="es-ES" dirty="0"/>
          </a:p>
        </p:txBody>
      </p:sp>
    </p:spTree>
    <p:extLst>
      <p:ext uri="{BB962C8B-B14F-4D97-AF65-F5344CB8AC3E}">
        <p14:creationId xmlns:p14="http://schemas.microsoft.com/office/powerpoint/2010/main" val="4125640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112</a:t>
            </a:fld>
            <a:endParaRPr lang="es-ES" dirty="0"/>
          </a:p>
        </p:txBody>
      </p:sp>
    </p:spTree>
    <p:extLst>
      <p:ext uri="{BB962C8B-B14F-4D97-AF65-F5344CB8AC3E}">
        <p14:creationId xmlns:p14="http://schemas.microsoft.com/office/powerpoint/2010/main" val="210235644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113</a:t>
            </a:fld>
            <a:endParaRPr lang="es-ES" dirty="0"/>
          </a:p>
        </p:txBody>
      </p:sp>
    </p:spTree>
    <p:extLst>
      <p:ext uri="{BB962C8B-B14F-4D97-AF65-F5344CB8AC3E}">
        <p14:creationId xmlns:p14="http://schemas.microsoft.com/office/powerpoint/2010/main" val="66470472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114</a:t>
            </a:fld>
            <a:endParaRPr lang="es-ES" dirty="0"/>
          </a:p>
        </p:txBody>
      </p:sp>
    </p:spTree>
    <p:extLst>
      <p:ext uri="{BB962C8B-B14F-4D97-AF65-F5344CB8AC3E}">
        <p14:creationId xmlns:p14="http://schemas.microsoft.com/office/powerpoint/2010/main" val="37842899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115</a:t>
            </a:fld>
            <a:endParaRPr lang="es-ES" dirty="0"/>
          </a:p>
        </p:txBody>
      </p:sp>
    </p:spTree>
    <p:extLst>
      <p:ext uri="{BB962C8B-B14F-4D97-AF65-F5344CB8AC3E}">
        <p14:creationId xmlns:p14="http://schemas.microsoft.com/office/powerpoint/2010/main" val="22526257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116</a:t>
            </a:fld>
            <a:endParaRPr lang="es-ES" dirty="0"/>
          </a:p>
        </p:txBody>
      </p:sp>
    </p:spTree>
    <p:extLst>
      <p:ext uri="{BB962C8B-B14F-4D97-AF65-F5344CB8AC3E}">
        <p14:creationId xmlns:p14="http://schemas.microsoft.com/office/powerpoint/2010/main" val="6637349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117</a:t>
            </a:fld>
            <a:endParaRPr lang="es-ES" dirty="0"/>
          </a:p>
        </p:txBody>
      </p:sp>
    </p:spTree>
    <p:extLst>
      <p:ext uri="{BB962C8B-B14F-4D97-AF65-F5344CB8AC3E}">
        <p14:creationId xmlns:p14="http://schemas.microsoft.com/office/powerpoint/2010/main" val="27851532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119</a:t>
            </a:fld>
            <a:endParaRPr lang="es-ES" dirty="0"/>
          </a:p>
        </p:txBody>
      </p:sp>
    </p:spTree>
    <p:extLst>
      <p:ext uri="{BB962C8B-B14F-4D97-AF65-F5344CB8AC3E}">
        <p14:creationId xmlns:p14="http://schemas.microsoft.com/office/powerpoint/2010/main" val="37124756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120</a:t>
            </a:fld>
            <a:endParaRPr lang="es-ES" dirty="0"/>
          </a:p>
        </p:txBody>
      </p:sp>
    </p:spTree>
    <p:extLst>
      <p:ext uri="{BB962C8B-B14F-4D97-AF65-F5344CB8AC3E}">
        <p14:creationId xmlns:p14="http://schemas.microsoft.com/office/powerpoint/2010/main" val="3021540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121</a:t>
            </a:fld>
            <a:endParaRPr lang="es-ES" dirty="0"/>
          </a:p>
        </p:txBody>
      </p:sp>
    </p:spTree>
    <p:extLst>
      <p:ext uri="{BB962C8B-B14F-4D97-AF65-F5344CB8AC3E}">
        <p14:creationId xmlns:p14="http://schemas.microsoft.com/office/powerpoint/2010/main" val="236902996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122</a:t>
            </a:fld>
            <a:endParaRPr lang="es-ES" dirty="0"/>
          </a:p>
        </p:txBody>
      </p:sp>
    </p:spTree>
    <p:extLst>
      <p:ext uri="{BB962C8B-B14F-4D97-AF65-F5344CB8AC3E}">
        <p14:creationId xmlns:p14="http://schemas.microsoft.com/office/powerpoint/2010/main" val="21292006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123</a:t>
            </a:fld>
            <a:endParaRPr lang="es-ES" dirty="0"/>
          </a:p>
        </p:txBody>
      </p:sp>
    </p:spTree>
    <p:extLst>
      <p:ext uri="{BB962C8B-B14F-4D97-AF65-F5344CB8AC3E}">
        <p14:creationId xmlns:p14="http://schemas.microsoft.com/office/powerpoint/2010/main" val="249918669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124</a:t>
            </a:fld>
            <a:endParaRPr lang="es-ES" dirty="0"/>
          </a:p>
        </p:txBody>
      </p:sp>
    </p:spTree>
    <p:extLst>
      <p:ext uri="{BB962C8B-B14F-4D97-AF65-F5344CB8AC3E}">
        <p14:creationId xmlns:p14="http://schemas.microsoft.com/office/powerpoint/2010/main" val="420478801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125</a:t>
            </a:fld>
            <a:endParaRPr lang="es-ES" dirty="0"/>
          </a:p>
        </p:txBody>
      </p:sp>
    </p:spTree>
    <p:extLst>
      <p:ext uri="{BB962C8B-B14F-4D97-AF65-F5344CB8AC3E}">
        <p14:creationId xmlns:p14="http://schemas.microsoft.com/office/powerpoint/2010/main" val="153990565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126</a:t>
            </a:fld>
            <a:endParaRPr lang="es-ES" dirty="0"/>
          </a:p>
        </p:txBody>
      </p:sp>
    </p:spTree>
    <p:extLst>
      <p:ext uri="{BB962C8B-B14F-4D97-AF65-F5344CB8AC3E}">
        <p14:creationId xmlns:p14="http://schemas.microsoft.com/office/powerpoint/2010/main" val="375834858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127</a:t>
            </a:fld>
            <a:endParaRPr lang="es-ES" dirty="0"/>
          </a:p>
        </p:txBody>
      </p:sp>
    </p:spTree>
    <p:extLst>
      <p:ext uri="{BB962C8B-B14F-4D97-AF65-F5344CB8AC3E}">
        <p14:creationId xmlns:p14="http://schemas.microsoft.com/office/powerpoint/2010/main" val="109628449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 Clos de Coudray.-</a:t>
            </a:r>
          </a:p>
          <a:p>
            <a:endParaRPr lang="es-ES" dirty="0"/>
          </a:p>
        </p:txBody>
      </p:sp>
      <p:sp>
        <p:nvSpPr>
          <p:cNvPr id="4" name="3 Marcador de número de diapositiva"/>
          <p:cNvSpPr>
            <a:spLocks noGrp="1"/>
          </p:cNvSpPr>
          <p:nvPr>
            <p:ph type="sldNum" sz="quarter" idx="10"/>
          </p:nvPr>
        </p:nvSpPr>
        <p:spPr/>
        <p:txBody>
          <a:bodyPr/>
          <a:lstStyle/>
          <a:p>
            <a:fld id="{885E831F-4CEF-46F1-8F08-BECAF24608FD}" type="slidenum">
              <a:rPr lang="es-ES" smtClean="0"/>
              <a:t>128</a:t>
            </a:fld>
            <a:endParaRPr lang="es-ES" dirty="0"/>
          </a:p>
        </p:txBody>
      </p:sp>
    </p:spTree>
    <p:extLst>
      <p:ext uri="{BB962C8B-B14F-4D97-AF65-F5344CB8AC3E}">
        <p14:creationId xmlns:p14="http://schemas.microsoft.com/office/powerpoint/2010/main" val="4255097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9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image" Target="../media/image101.jpg"/><Relationship Id="rId5" Type="http://schemas.openxmlformats.org/officeDocument/2006/relationships/image" Target="../media/image100.jpg"/><Relationship Id="rId4" Type="http://schemas.openxmlformats.org/officeDocument/2006/relationships/image" Target="../media/image99.jpg"/></Relationships>
</file>

<file path=ppt/slides/_rels/slide10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23728" y="1268760"/>
            <a:ext cx="6624736" cy="1440160"/>
          </a:xfrm>
        </p:spPr>
        <p:txBody>
          <a:bodyPr>
            <a:noAutofit/>
          </a:bodyPr>
          <a:lstStyle/>
          <a:p>
            <a:r>
              <a:rPr lang="es-ES" sz="3200" dirty="0"/>
              <a:t>EUROPA.-LA VUELTA AL MUNDO EN 885 JARDINES.-JARDINES REMARCABLES DE FRANCIA.-XXV</a:t>
            </a:r>
          </a:p>
        </p:txBody>
      </p:sp>
      <p:sp>
        <p:nvSpPr>
          <p:cNvPr id="3" name="2 Subtítulo"/>
          <p:cNvSpPr>
            <a:spLocks noGrp="1"/>
          </p:cNvSpPr>
          <p:nvPr>
            <p:ph type="subTitle" idx="1"/>
          </p:nvPr>
        </p:nvSpPr>
        <p:spPr>
          <a:xfrm>
            <a:off x="2843808" y="4437112"/>
            <a:ext cx="4608512" cy="1584176"/>
          </a:xfrm>
        </p:spPr>
        <p:txBody>
          <a:bodyPr>
            <a:normAutofit/>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1262545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Jardins de Roquelin</a:t>
            </a:r>
            <a:br>
              <a:rPr lang="es-ES" dirty="0"/>
            </a:br>
            <a:endParaRPr lang="es-ES" dirty="0"/>
          </a:p>
        </p:txBody>
      </p:sp>
      <p:sp>
        <p:nvSpPr>
          <p:cNvPr id="3" name="2 Marcador de contenido"/>
          <p:cNvSpPr>
            <a:spLocks noGrp="1"/>
          </p:cNvSpPr>
          <p:nvPr>
            <p:ph sz="quarter" idx="1"/>
          </p:nvPr>
        </p:nvSpPr>
        <p:spPr/>
        <p:txBody>
          <a:bodyPr/>
          <a:lstStyle/>
          <a:p>
            <a:r>
              <a:rPr lang="es-ES" dirty="0"/>
              <a:t>Adorable, lindo, elegante, fresco ... </a:t>
            </a:r>
          </a:p>
          <a:p>
            <a:r>
              <a:rPr lang="es-ES" dirty="0"/>
              <a:t>Una pequeña joya de encanto a su llegada! Debo decir que mima a sus propietarios ... </a:t>
            </a:r>
          </a:p>
          <a:p>
            <a:r>
              <a:rPr lang="es-ES" dirty="0"/>
              <a:t>En una hectárea, en pasos peatonales verdes, el jardín te sumerge en una atmósfera  de inspiración inglesa donde se puede disfrutar de más de 450 variedades de rosas antiguas intercaladas con plantas perennes y arbustos de ornamento. Irresistible! </a:t>
            </a:r>
          </a:p>
        </p:txBody>
      </p:sp>
    </p:spTree>
    <p:extLst>
      <p:ext uri="{BB962C8B-B14F-4D97-AF65-F5344CB8AC3E}">
        <p14:creationId xmlns:p14="http://schemas.microsoft.com/office/powerpoint/2010/main" val="2422048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7420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3498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3988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4004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657"/>
            <a:ext cx="9144000" cy="6741368"/>
          </a:xfrm>
          <a:prstGeom prst="rect">
            <a:avLst/>
          </a:prstGeom>
        </p:spPr>
      </p:pic>
    </p:spTree>
    <p:extLst>
      <p:ext uri="{BB962C8B-B14F-4D97-AF65-F5344CB8AC3E}">
        <p14:creationId xmlns:p14="http://schemas.microsoft.com/office/powerpoint/2010/main" val="1370726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8"/>
          <a:stretch/>
        </p:blipFill>
        <p:spPr>
          <a:xfrm>
            <a:off x="0" y="0"/>
            <a:ext cx="9144000" cy="6858000"/>
          </a:xfrm>
          <a:prstGeom prst="rect">
            <a:avLst/>
          </a:prstGeom>
        </p:spPr>
      </p:pic>
    </p:spTree>
    <p:extLst>
      <p:ext uri="{BB962C8B-B14F-4D97-AF65-F5344CB8AC3E}">
        <p14:creationId xmlns:p14="http://schemas.microsoft.com/office/powerpoint/2010/main" val="1039790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2757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4100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16632"/>
            <a:ext cx="9252520" cy="6741368"/>
          </a:xfrm>
          <a:prstGeom prst="rect">
            <a:avLst/>
          </a:prstGeom>
        </p:spPr>
      </p:pic>
    </p:spTree>
    <p:extLst>
      <p:ext uri="{BB962C8B-B14F-4D97-AF65-F5344CB8AC3E}">
        <p14:creationId xmlns:p14="http://schemas.microsoft.com/office/powerpoint/2010/main" val="1044480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1083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6274"/>
          <a:stretch/>
        </p:blipFill>
        <p:spPr>
          <a:xfrm>
            <a:off x="-1" y="0"/>
            <a:ext cx="9238129" cy="6858000"/>
          </a:xfrm>
          <a:prstGeom prst="rect">
            <a:avLst/>
          </a:prstGeom>
        </p:spPr>
      </p:pic>
    </p:spTree>
    <p:extLst>
      <p:ext uri="{BB962C8B-B14F-4D97-AF65-F5344CB8AC3E}">
        <p14:creationId xmlns:p14="http://schemas.microsoft.com/office/powerpoint/2010/main" val="2647726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7963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de Sericourt.</a:t>
            </a:r>
          </a:p>
        </p:txBody>
      </p:sp>
      <p:sp>
        <p:nvSpPr>
          <p:cNvPr id="3" name="2 Marcador de contenido"/>
          <p:cNvSpPr>
            <a:spLocks noGrp="1"/>
          </p:cNvSpPr>
          <p:nvPr>
            <p:ph sz="quarter" idx="1"/>
          </p:nvPr>
        </p:nvSpPr>
        <p:spPr/>
        <p:txBody>
          <a:bodyPr>
            <a:normAutofit fontScale="92500"/>
          </a:bodyPr>
          <a:lstStyle/>
          <a:p>
            <a:r>
              <a:rPr lang="es-ES" dirty="0"/>
              <a:t>Ganador del "mejor parque en premios Francia 2005". </a:t>
            </a:r>
          </a:p>
          <a:p>
            <a:r>
              <a:rPr lang="es-ES" dirty="0"/>
              <a:t>También ganó el "Jardín del Año" premio otorgado por los periodistas de jardín (AJJH) del 2012. </a:t>
            </a:r>
          </a:p>
          <a:p>
            <a:r>
              <a:rPr lang="es-ES" dirty="0"/>
              <a:t>El Jardin de Séricourt es uno de los que figuran Francia 'Jardin Remarquable Si usted está en el área, asegúrese de no perderse una visita al jardín. </a:t>
            </a:r>
          </a:p>
          <a:p>
            <a:r>
              <a:rPr lang="es-ES" dirty="0"/>
              <a:t>Este gran jardín, que abarca 4 hectáreas, cuenta con una serie de jardín "habitaciones" y callejones que unen las diferentes áreas.</a:t>
            </a:r>
          </a:p>
          <a:p>
            <a:r>
              <a:rPr lang="es-ES" dirty="0"/>
              <a:t>. Gran parte de la estructura se da con la setos recortados y hay una particularmente bella callejón que pasa a través de los setos  cortados en forma de  conos y espirales y esferas a lo largo de la ruta. -</a:t>
            </a:r>
          </a:p>
        </p:txBody>
      </p:sp>
    </p:spTree>
    <p:extLst>
      <p:ext uri="{BB962C8B-B14F-4D97-AF65-F5344CB8AC3E}">
        <p14:creationId xmlns:p14="http://schemas.microsoft.com/office/powerpoint/2010/main" val="4253580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041976" cy="5543128"/>
          </a:xfrm>
        </p:spPr>
        <p:txBody>
          <a:bodyPr>
            <a:normAutofit fontScale="92500" lnSpcReduction="10000"/>
          </a:bodyPr>
          <a:lstStyle/>
          <a:p>
            <a:r>
              <a:rPr lang="es-ES" dirty="0"/>
              <a:t>Particularmente inspirador es el “jardín guerrero " diseñado para conmemorar el cercano campo de batalla WW. </a:t>
            </a:r>
          </a:p>
          <a:p>
            <a:r>
              <a:rPr lang="es-ES" dirty="0"/>
              <a:t>Los ejércitos de diferentes especies de Chamaecyparis se enfrentan entre sí y cráteres de bombas se recrean en la hiedra.. La "rosa catedral", un túnel rosa masiva es lo mejor, pero también el uso de rosas trepadoras para cubrir grandes árboles en el jardín son una delicia. </a:t>
            </a:r>
          </a:p>
          <a:p>
            <a:r>
              <a:rPr lang="es-ES" dirty="0"/>
              <a:t>El jardín geométrico es una especie de parterre lleno de hemerocallys, aster y otras plantas perennes y es especialmente hermoso en otoño. </a:t>
            </a:r>
          </a:p>
          <a:p>
            <a:r>
              <a:rPr lang="es-ES" dirty="0"/>
              <a:t>Bajo las copas de los árboles hay algunas muy grandes hostas.. Una de mis plantas favoritas, debo admitir y es un placer verlas crecer con tal abandono.</a:t>
            </a:r>
          </a:p>
        </p:txBody>
      </p:sp>
    </p:spTree>
    <p:extLst>
      <p:ext uri="{BB962C8B-B14F-4D97-AF65-F5344CB8AC3E}">
        <p14:creationId xmlns:p14="http://schemas.microsoft.com/office/powerpoint/2010/main" val="2888820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24744"/>
            <a:ext cx="6969968" cy="4895056"/>
          </a:xfrm>
        </p:spPr>
        <p:txBody>
          <a:bodyPr/>
          <a:lstStyle/>
          <a:p>
            <a:r>
              <a:rPr lang="es-ES" dirty="0"/>
              <a:t>Siempre me anima a encontrar que hay un centro de jardinería conectado a un hermoso jardín para que pueda comprar algunas de las plantas que me han inspirado y llevarlos de vuelta a casa para tratar de recrear algunas de las combinaciones de siembra o diseños que he visto.! </a:t>
            </a:r>
          </a:p>
          <a:p>
            <a:r>
              <a:rPr lang="es-ES" dirty="0"/>
              <a:t>Aquí hay una muy buena "pepiniere" (centro de jardinería), por lo bien que él y el jardín han aparecido en revistas en el Reino Unido, Holanda e Italia! -</a:t>
            </a:r>
          </a:p>
          <a:p>
            <a:endParaRPr lang="es-ES" dirty="0"/>
          </a:p>
        </p:txBody>
      </p:sp>
    </p:spTree>
    <p:extLst>
      <p:ext uri="{BB962C8B-B14F-4D97-AF65-F5344CB8AC3E}">
        <p14:creationId xmlns:p14="http://schemas.microsoft.com/office/powerpoint/2010/main" val="107613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511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2073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2315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994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4919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176026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25235"/>
          </a:xfrm>
          <a:prstGeom prst="rect">
            <a:avLst/>
          </a:prstGeom>
        </p:spPr>
      </p:pic>
    </p:spTree>
    <p:extLst>
      <p:ext uri="{BB962C8B-B14F-4D97-AF65-F5344CB8AC3E}">
        <p14:creationId xmlns:p14="http://schemas.microsoft.com/office/powerpoint/2010/main" val="4158553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0"/>
            <a:ext cx="9144000" cy="6858000"/>
          </a:xfrm>
          <a:prstGeom prst="rect">
            <a:avLst/>
          </a:prstGeom>
        </p:spPr>
      </p:pic>
    </p:spTree>
    <p:extLst>
      <p:ext uri="{BB962C8B-B14F-4D97-AF65-F5344CB8AC3E}">
        <p14:creationId xmlns:p14="http://schemas.microsoft.com/office/powerpoint/2010/main" val="2236997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50103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25235"/>
          </a:xfrm>
          <a:prstGeom prst="rect">
            <a:avLst/>
          </a:prstGeom>
        </p:spPr>
      </p:pic>
    </p:spTree>
    <p:extLst>
      <p:ext uri="{BB962C8B-B14F-4D97-AF65-F5344CB8AC3E}">
        <p14:creationId xmlns:p14="http://schemas.microsoft.com/office/powerpoint/2010/main" val="2530782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98773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05402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2764012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7910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2497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0122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2155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11105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581004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 y="0"/>
            <a:ext cx="9140428" cy="6858000"/>
          </a:xfrm>
          <a:prstGeom prst="rect">
            <a:avLst/>
          </a:prstGeom>
        </p:spPr>
      </p:pic>
    </p:spTree>
    <p:extLst>
      <p:ext uri="{BB962C8B-B14F-4D97-AF65-F5344CB8AC3E}">
        <p14:creationId xmlns:p14="http://schemas.microsoft.com/office/powerpoint/2010/main" val="174835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0068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86" y="0"/>
            <a:ext cx="9079414" cy="6931044"/>
          </a:xfrm>
          <a:prstGeom prst="rect">
            <a:avLst/>
          </a:prstGeom>
        </p:spPr>
      </p:pic>
    </p:spTree>
    <p:extLst>
      <p:ext uri="{BB962C8B-B14F-4D97-AF65-F5344CB8AC3E}">
        <p14:creationId xmlns:p14="http://schemas.microsoft.com/office/powerpoint/2010/main" val="39513715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67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47038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1135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96977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5967549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44000" cy="6858000"/>
          </a:xfrm>
          <a:prstGeom prst="rect">
            <a:avLst/>
          </a:prstGeom>
        </p:spPr>
      </p:pic>
    </p:spTree>
    <p:extLst>
      <p:ext uri="{BB962C8B-B14F-4D97-AF65-F5344CB8AC3E}">
        <p14:creationId xmlns:p14="http://schemas.microsoft.com/office/powerpoint/2010/main" val="1699856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6280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41" y="76154"/>
            <a:ext cx="9102259" cy="6741367"/>
          </a:xfrm>
          <a:prstGeom prst="rect">
            <a:avLst/>
          </a:prstGeom>
        </p:spPr>
      </p:pic>
    </p:spTree>
    <p:extLst>
      <p:ext uri="{BB962C8B-B14F-4D97-AF65-F5344CB8AC3E}">
        <p14:creationId xmlns:p14="http://schemas.microsoft.com/office/powerpoint/2010/main" val="24946998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1965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1167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7952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5407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2353"/>
          <a:stretch/>
        </p:blipFill>
        <p:spPr>
          <a:xfrm>
            <a:off x="0" y="0"/>
            <a:ext cx="9144000" cy="6858000"/>
          </a:xfrm>
          <a:prstGeom prst="rect">
            <a:avLst/>
          </a:prstGeom>
        </p:spPr>
      </p:pic>
    </p:spTree>
    <p:extLst>
      <p:ext uri="{BB962C8B-B14F-4D97-AF65-F5344CB8AC3E}">
        <p14:creationId xmlns:p14="http://schemas.microsoft.com/office/powerpoint/2010/main" val="9690160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3687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fr-FR" dirty="0"/>
              <a:t>Jardins du Chateau de Dree</a:t>
            </a:r>
            <a:br>
              <a:rPr lang="fr-FR" dirty="0"/>
            </a:br>
            <a:endParaRPr lang="es-ES" dirty="0"/>
          </a:p>
        </p:txBody>
      </p:sp>
      <p:sp>
        <p:nvSpPr>
          <p:cNvPr id="3" name="2 Marcador de contenido"/>
          <p:cNvSpPr>
            <a:spLocks noGrp="1"/>
          </p:cNvSpPr>
          <p:nvPr>
            <p:ph sz="quarter" idx="1"/>
          </p:nvPr>
        </p:nvSpPr>
        <p:spPr/>
        <p:txBody>
          <a:bodyPr>
            <a:normAutofit/>
          </a:bodyPr>
          <a:lstStyle/>
          <a:p>
            <a:r>
              <a:rPr lang="es-ES" dirty="0"/>
              <a:t>Alrededor del castillo, un parque de 10 hectáreas se puede descubrir hermosos jardines franceses. </a:t>
            </a:r>
          </a:p>
          <a:p>
            <a:r>
              <a:rPr lang="es-ES" dirty="0"/>
              <a:t>Más de 40.000 bojes se han plantado en los jardines  para restaurar el lustre del siglo XVIII. </a:t>
            </a:r>
          </a:p>
          <a:p>
            <a:r>
              <a:rPr lang="es-ES" dirty="0"/>
              <a:t>El gran pasillo central que lleva al castillo, bordeado de tejo topiary, más allá de la puerta, el patio del castillo cuenta con camas para líneas geométricas verdes y el jardín sur, paseo marítimo lleno de rosas en los tallos, lo que lleva a una gran jardín que rodea una antigua riego en forma de pez cuenca rosa.. </a:t>
            </a:r>
          </a:p>
          <a:p>
            <a:r>
              <a:rPr lang="es-ES" dirty="0"/>
              <a:t>El jardín tiene10 ha .</a:t>
            </a:r>
          </a:p>
        </p:txBody>
      </p:sp>
    </p:spTree>
    <p:extLst>
      <p:ext uri="{BB962C8B-B14F-4D97-AF65-F5344CB8AC3E}">
        <p14:creationId xmlns:p14="http://schemas.microsoft.com/office/powerpoint/2010/main" val="26124271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lstStyle/>
          <a:p>
            <a:r>
              <a:rPr lang="es-ES" dirty="0"/>
              <a:t>Luego el camino se abre a grandes terrazas al francés:</a:t>
            </a:r>
          </a:p>
          <a:p>
            <a:r>
              <a:rPr lang="es-ES" dirty="0"/>
              <a:t> El primero está decorado con parterres de boj de encaje. </a:t>
            </a:r>
          </a:p>
          <a:p>
            <a:r>
              <a:rPr lang="es-ES" dirty="0"/>
              <a:t>A continuación, el jardín de topiarias  en el centro de esta fuente Ammanatti llenas de ninfas que Giambologna había hecho para la Fuente de Neptuno. </a:t>
            </a:r>
          </a:p>
          <a:p>
            <a:endParaRPr lang="es-ES" dirty="0"/>
          </a:p>
        </p:txBody>
      </p:sp>
    </p:spTree>
    <p:extLst>
      <p:ext uri="{BB962C8B-B14F-4D97-AF65-F5344CB8AC3E}">
        <p14:creationId xmlns:p14="http://schemas.microsoft.com/office/powerpoint/2010/main" val="2994004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0162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994"/>
            <a:ext cx="9144000" cy="6793006"/>
          </a:xfrm>
          <a:prstGeom prst="rect">
            <a:avLst/>
          </a:prstGeom>
        </p:spPr>
      </p:pic>
    </p:spTree>
    <p:extLst>
      <p:ext uri="{BB962C8B-B14F-4D97-AF65-F5344CB8AC3E}">
        <p14:creationId xmlns:p14="http://schemas.microsoft.com/office/powerpoint/2010/main" val="1446462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
            <a:ext cx="9144000" cy="6856014"/>
          </a:xfrm>
          <a:prstGeom prst="rect">
            <a:avLst/>
          </a:prstGeom>
        </p:spPr>
      </p:pic>
    </p:spTree>
    <p:extLst>
      <p:ext uri="{BB962C8B-B14F-4D97-AF65-F5344CB8AC3E}">
        <p14:creationId xmlns:p14="http://schemas.microsoft.com/office/powerpoint/2010/main" val="26808968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16246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22721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8707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1821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428"/>
            <a:ext cx="9144000" cy="6791572"/>
          </a:xfrm>
          <a:prstGeom prst="rect">
            <a:avLst/>
          </a:prstGeom>
        </p:spPr>
      </p:pic>
    </p:spTree>
    <p:extLst>
      <p:ext uri="{BB962C8B-B14F-4D97-AF65-F5344CB8AC3E}">
        <p14:creationId xmlns:p14="http://schemas.microsoft.com/office/powerpoint/2010/main" val="28623037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10" y="-221341"/>
            <a:ext cx="9192409" cy="7128792"/>
          </a:xfrm>
          <a:prstGeom prst="rect">
            <a:avLst/>
          </a:prstGeom>
        </p:spPr>
      </p:pic>
    </p:spTree>
    <p:extLst>
      <p:ext uri="{BB962C8B-B14F-4D97-AF65-F5344CB8AC3E}">
        <p14:creationId xmlns:p14="http://schemas.microsoft.com/office/powerpoint/2010/main" val="1660239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31279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05656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Jardins et Parc du Chateau de Barbirey</a:t>
            </a:r>
          </a:p>
        </p:txBody>
      </p:sp>
      <p:sp>
        <p:nvSpPr>
          <p:cNvPr id="3" name="2 Marcador de contenido"/>
          <p:cNvSpPr>
            <a:spLocks noGrp="1"/>
          </p:cNvSpPr>
          <p:nvPr>
            <p:ph sz="quarter" idx="1"/>
          </p:nvPr>
        </p:nvSpPr>
        <p:spPr>
          <a:xfrm>
            <a:off x="457200" y="1600200"/>
            <a:ext cx="7467600" cy="5257800"/>
          </a:xfrm>
        </p:spPr>
        <p:txBody>
          <a:bodyPr>
            <a:normAutofit/>
          </a:bodyPr>
          <a:lstStyle/>
          <a:p>
            <a:r>
              <a:rPr lang="es-ES" dirty="0"/>
              <a:t>Castillo de Barbirey es un castillo situado en el municipio de Barbirey-sur-Ouche en Gold Coast.</a:t>
            </a:r>
          </a:p>
          <a:p>
            <a:r>
              <a:rPr lang="es-ES" dirty="0"/>
              <a:t>Tierra Barbirey dependía desde la Edad Media hasta la baronía de Marigny. </a:t>
            </a:r>
          </a:p>
          <a:p>
            <a:r>
              <a:rPr lang="es-ES" dirty="0"/>
              <a:t>En el siglo XVIII , el banquero de París Jean Monmartel adquiere terrenos Marigny. A su muerte, su hijo, el marqués de Brunoy, reconstruyó la casa actual. </a:t>
            </a:r>
          </a:p>
          <a:p>
            <a:r>
              <a:rPr lang="es-ES" dirty="0"/>
              <a:t>Al final del siglo XIX , el castillo fue adquirido por Raymond de Blic y su esposa, María de Foucauld, la hermana del padre Charles de Foucauld , que pasó varias estancias. </a:t>
            </a:r>
          </a:p>
          <a:p>
            <a:endParaRPr lang="es-ES" dirty="0"/>
          </a:p>
        </p:txBody>
      </p:sp>
    </p:spTree>
    <p:extLst>
      <p:ext uri="{BB962C8B-B14F-4D97-AF65-F5344CB8AC3E}">
        <p14:creationId xmlns:p14="http://schemas.microsoft.com/office/powerpoint/2010/main" val="30512038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041976" cy="5471120"/>
          </a:xfrm>
        </p:spPr>
        <p:txBody>
          <a:bodyPr/>
          <a:lstStyle/>
          <a:p>
            <a:r>
              <a:rPr lang="es-ES" dirty="0"/>
              <a:t>La zona es objeto de un registro bajo los monumentos históricos desde el 29 de diciembre 2005 . </a:t>
            </a:r>
          </a:p>
          <a:p>
            <a:r>
              <a:rPr lang="es-ES" dirty="0"/>
              <a:t>Jardín Inglés diseñado en el siglo XIX.</a:t>
            </a:r>
          </a:p>
          <a:p>
            <a:r>
              <a:rPr lang="es-ES" dirty="0"/>
              <a:t> La restauración destaca los paisajes del Valle del Ouche, la fauna y la flora de este micro. </a:t>
            </a:r>
          </a:p>
          <a:p>
            <a:r>
              <a:rPr lang="es-ES" dirty="0"/>
              <a:t>Se ha conservado su aspecto clásico de la zona ajardinada con una gran terraza jardín, un huerto, un estanque, un prado florido y maleza. </a:t>
            </a:r>
          </a:p>
          <a:p>
            <a:r>
              <a:rPr lang="es-ES" dirty="0"/>
              <a:t>Las intervenciones y los eventos de los artistas lo hacen un centro cultural por derecho propio. </a:t>
            </a:r>
          </a:p>
        </p:txBody>
      </p:sp>
    </p:spTree>
    <p:extLst>
      <p:ext uri="{BB962C8B-B14F-4D97-AF65-F5344CB8AC3E}">
        <p14:creationId xmlns:p14="http://schemas.microsoft.com/office/powerpoint/2010/main" val="21016052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73401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4" y="0"/>
            <a:ext cx="9029772" cy="6858000"/>
          </a:xfrm>
          <a:prstGeom prst="rect">
            <a:avLst/>
          </a:prstGeom>
        </p:spPr>
      </p:pic>
    </p:spTree>
    <p:extLst>
      <p:ext uri="{BB962C8B-B14F-4D97-AF65-F5344CB8AC3E}">
        <p14:creationId xmlns:p14="http://schemas.microsoft.com/office/powerpoint/2010/main" val="11932355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45148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64561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2157" b="2745"/>
          <a:stretch/>
        </p:blipFill>
        <p:spPr>
          <a:xfrm>
            <a:off x="0" y="0"/>
            <a:ext cx="9144000" cy="6858000"/>
          </a:xfrm>
          <a:prstGeom prst="rect">
            <a:avLst/>
          </a:prstGeom>
        </p:spPr>
      </p:pic>
    </p:spTree>
    <p:extLst>
      <p:ext uri="{BB962C8B-B14F-4D97-AF65-F5344CB8AC3E}">
        <p14:creationId xmlns:p14="http://schemas.microsoft.com/office/powerpoint/2010/main" val="31896565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3293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00790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Jardins Secrets Cahors-Lot.</a:t>
            </a:r>
          </a:p>
        </p:txBody>
      </p:sp>
      <p:sp>
        <p:nvSpPr>
          <p:cNvPr id="3" name="2 Marcador de contenido"/>
          <p:cNvSpPr>
            <a:spLocks noGrp="1"/>
          </p:cNvSpPr>
          <p:nvPr>
            <p:ph sz="quarter" idx="1"/>
          </p:nvPr>
        </p:nvSpPr>
        <p:spPr>
          <a:xfrm>
            <a:off x="457200" y="1600200"/>
            <a:ext cx="7283152" cy="4873752"/>
          </a:xfrm>
        </p:spPr>
        <p:txBody>
          <a:bodyPr>
            <a:normAutofit lnSpcReduction="10000"/>
          </a:bodyPr>
          <a:lstStyle/>
          <a:p>
            <a:r>
              <a:rPr lang="es-ES" dirty="0"/>
              <a:t>Fue testigo de una historia de muchos siglos, el Jardín Secreto han convertido rápidamente en una forma muy original de hacer frente a los espacios verdes urbanos en el mundo de la horticultura francesa.</a:t>
            </a:r>
          </a:p>
          <a:p>
            <a:r>
              <a:rPr lang="es-ES" dirty="0"/>
              <a:t> Situado en la parte antigua de la ciudad, a los pies del puente Valentré, valoran una historia y una herencia muy rica. </a:t>
            </a:r>
          </a:p>
          <a:p>
            <a:r>
              <a:rPr lang="es-ES" dirty="0"/>
              <a:t>Conquistador de áreas abandonadas y mal mantenida o abandonada, que permite que el público descubra las plantas cultivadas en la Edad Media, al tiempo que ofrece un enfoque contemporáneo en el desarrollo de espacios verdes.</a:t>
            </a:r>
          </a:p>
        </p:txBody>
      </p:sp>
    </p:spTree>
    <p:extLst>
      <p:ext uri="{BB962C8B-B14F-4D97-AF65-F5344CB8AC3E}">
        <p14:creationId xmlns:p14="http://schemas.microsoft.com/office/powerpoint/2010/main" val="7643168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50720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09063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034"/>
          <a:stretch/>
        </p:blipFill>
        <p:spPr>
          <a:xfrm>
            <a:off x="0" y="0"/>
            <a:ext cx="9252520" cy="6858000"/>
          </a:xfrm>
          <a:prstGeom prst="rect">
            <a:avLst/>
          </a:prstGeom>
        </p:spPr>
      </p:pic>
    </p:spTree>
    <p:extLst>
      <p:ext uri="{BB962C8B-B14F-4D97-AF65-F5344CB8AC3E}">
        <p14:creationId xmlns:p14="http://schemas.microsoft.com/office/powerpoint/2010/main" val="9969660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2686" r="13193"/>
          <a:stretch/>
        </p:blipFill>
        <p:spPr>
          <a:xfrm>
            <a:off x="0" y="0"/>
            <a:ext cx="5220072" cy="685800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13540" r="13645" b="1373"/>
          <a:stretch/>
        </p:blipFill>
        <p:spPr>
          <a:xfrm>
            <a:off x="5220072" y="0"/>
            <a:ext cx="3923928" cy="6858000"/>
          </a:xfrm>
          <a:prstGeom prst="rect">
            <a:avLst/>
          </a:prstGeom>
        </p:spPr>
      </p:pic>
    </p:spTree>
    <p:extLst>
      <p:ext uri="{BB962C8B-B14F-4D97-AF65-F5344CB8AC3E}">
        <p14:creationId xmlns:p14="http://schemas.microsoft.com/office/powerpoint/2010/main" val="41812632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23251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3637" r="13423"/>
          <a:stretch/>
        </p:blipFill>
        <p:spPr>
          <a:xfrm>
            <a:off x="-108521" y="-69592"/>
            <a:ext cx="5299085" cy="7416144"/>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6513" y="-69592"/>
            <a:ext cx="5297487" cy="709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67042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Le Clos du Coudray </a:t>
            </a:r>
            <a:br>
              <a:rPr lang="es-ES" dirty="0"/>
            </a:br>
            <a:endParaRPr lang="es-ES" dirty="0"/>
          </a:p>
        </p:txBody>
      </p:sp>
      <p:sp>
        <p:nvSpPr>
          <p:cNvPr id="5" name="4 Marcador de contenido"/>
          <p:cNvSpPr>
            <a:spLocks noGrp="1"/>
          </p:cNvSpPr>
          <p:nvPr>
            <p:ph sz="quarter" idx="1"/>
          </p:nvPr>
        </p:nvSpPr>
        <p:spPr>
          <a:xfrm>
            <a:off x="457200" y="1600200"/>
            <a:ext cx="7283152" cy="4873752"/>
          </a:xfrm>
        </p:spPr>
        <p:txBody>
          <a:bodyPr>
            <a:normAutofit fontScale="92500"/>
          </a:bodyPr>
          <a:lstStyle/>
          <a:p>
            <a:r>
              <a:rPr lang="es-ES" dirty="0"/>
              <a:t>El jardín se inició de forma  bastante fortuita en 1975 tras fuertes precipitaciones que tuvieron lugar durante el invierno y 74 tuvo el efecto de las inundaciones de la casa. </a:t>
            </a:r>
          </a:p>
          <a:p>
            <a:r>
              <a:rPr lang="es-ES" dirty="0"/>
              <a:t>Estos movimientos de tierra generaron necesaria una gran cantidad de tierra que se coloca a lo largo de la carretera que bordea la propiedad.</a:t>
            </a:r>
          </a:p>
          <a:p>
            <a:r>
              <a:rPr lang="es-ES" dirty="0"/>
              <a:t> Esta es la gran necesidad desagradable sótano pendiente, que era originalmente en el año 1976 el diseño del jardín y la pasión por el mundo de las plantas que le siguió.</a:t>
            </a:r>
          </a:p>
          <a:p>
            <a:r>
              <a:rPr lang="es-ES" dirty="0"/>
              <a:t> Así nació el gran jardín de rocas en el frente de la casa.. </a:t>
            </a:r>
          </a:p>
        </p:txBody>
      </p:sp>
    </p:spTree>
    <p:extLst>
      <p:ext uri="{BB962C8B-B14F-4D97-AF65-F5344CB8AC3E}">
        <p14:creationId xmlns:p14="http://schemas.microsoft.com/office/powerpoint/2010/main" val="11907872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332656"/>
            <a:ext cx="7344816" cy="6336704"/>
          </a:xfrm>
        </p:spPr>
        <p:txBody>
          <a:bodyPr>
            <a:normAutofit fontScale="92500"/>
          </a:bodyPr>
          <a:lstStyle/>
          <a:p>
            <a:r>
              <a:rPr lang="es-ES" dirty="0"/>
              <a:t>Las primeras plantas alpinas que se introdujeron en el jardín fue mejor que sobrevivir, pero crecieron y se multiplicaron proporcionando oportunidades para desarrollar el resto del jardín. </a:t>
            </a:r>
          </a:p>
          <a:p>
            <a:r>
              <a:rPr lang="es-ES" dirty="0"/>
              <a:t>El diseño del jardín en su forma actual despegó hasta 1986. El conocimiento botánico  de John Le Bret, el propietario, le permitió considerar  el cultivo de muchas plantas con éxito. Por lo tanto, la modesta colección de plantas alpinas salida dio lugar a otros cultivos perennes, pero también arbustos raros, bambú, rosas, rododendros, plantas exóticas, dalias, hierbas, etc. </a:t>
            </a:r>
          </a:p>
          <a:p>
            <a:r>
              <a:rPr lang="es-ES" dirty="0"/>
              <a:t>Hoy en día está lejos de ser el modesto comienzo de la roca y es actualmente un área de cerca de 3 hectáreas que se encuentran 8000 especies de plantas de todo el mundo que conforman el jardín. </a:t>
            </a:r>
          </a:p>
          <a:p>
            <a:endParaRPr lang="es-ES" dirty="0"/>
          </a:p>
        </p:txBody>
      </p:sp>
    </p:spTree>
    <p:extLst>
      <p:ext uri="{BB962C8B-B14F-4D97-AF65-F5344CB8AC3E}">
        <p14:creationId xmlns:p14="http://schemas.microsoft.com/office/powerpoint/2010/main" val="15326416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6825952" cy="5543128"/>
          </a:xfrm>
        </p:spPr>
        <p:txBody>
          <a:bodyPr>
            <a:normAutofit fontScale="92500"/>
          </a:bodyPr>
          <a:lstStyle/>
          <a:p>
            <a:r>
              <a:rPr lang="es-ES" dirty="0"/>
              <a:t>Las plantas se dividen por medio de cultivo o temas de paisaje. </a:t>
            </a:r>
          </a:p>
          <a:p>
            <a:r>
              <a:rPr lang="es-ES" dirty="0"/>
              <a:t>Dos pequeños arroyos creados desde cero, serpentean a través de la propiedad, por lo que la conexión entre estos jardines temáticos, separados por setos corte o libre, por lo que siempre permiten una sorpresa para doblar una esquina, donde hay unos bancos para extender el sueño en este lugar sin tiempo. </a:t>
            </a:r>
          </a:p>
          <a:p>
            <a:r>
              <a:rPr lang="es-ES" dirty="0"/>
              <a:t>Este amor por las plantas, la conciencia también nace de la fragilidad del universo viviente. </a:t>
            </a:r>
          </a:p>
          <a:p>
            <a:r>
              <a:rPr lang="es-ES" dirty="0"/>
              <a:t>Así fue tomada paralela a la disposición del jardín, la decisión de no utilizar ningún producto químico. </a:t>
            </a:r>
          </a:p>
        </p:txBody>
      </p:sp>
    </p:spTree>
    <p:extLst>
      <p:ext uri="{BB962C8B-B14F-4D97-AF65-F5344CB8AC3E}">
        <p14:creationId xmlns:p14="http://schemas.microsoft.com/office/powerpoint/2010/main" val="39999295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6753944" cy="5399112"/>
          </a:xfrm>
        </p:spPr>
        <p:txBody>
          <a:bodyPr/>
          <a:lstStyle/>
          <a:p>
            <a:r>
              <a:rPr lang="es-ES" dirty="0"/>
              <a:t>Además, sólo las tecnologías respetuosas con el medio ambiente, que es también nuestra casa, se aplican en nuestro jardín. </a:t>
            </a:r>
          </a:p>
          <a:p>
            <a:r>
              <a:rPr lang="es-ES" dirty="0"/>
              <a:t>Para transmitir nuestro "punto de vista" de unos veinte paneles, explicando la forma de hacer y ver, se extendió por todo el jardín. </a:t>
            </a:r>
          </a:p>
          <a:p>
            <a:endParaRPr lang="es-ES" dirty="0"/>
          </a:p>
        </p:txBody>
      </p:sp>
    </p:spTree>
    <p:extLst>
      <p:ext uri="{BB962C8B-B14F-4D97-AF65-F5344CB8AC3E}">
        <p14:creationId xmlns:p14="http://schemas.microsoft.com/office/powerpoint/2010/main" val="32533615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3" y="-6515"/>
            <a:ext cx="4644007" cy="6858000"/>
          </a:xfrm>
          <a:prstGeom prst="rect">
            <a:avLst/>
          </a:prstGeom>
        </p:spPr>
      </p:pic>
    </p:spTree>
    <p:extLst>
      <p:ext uri="{BB962C8B-B14F-4D97-AF65-F5344CB8AC3E}">
        <p14:creationId xmlns:p14="http://schemas.microsoft.com/office/powerpoint/2010/main" val="40646792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496889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7369599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991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7356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330113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95217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056"/>
            <a:ext cx="9144000" cy="6824943"/>
          </a:xfrm>
          <a:prstGeom prst="rect">
            <a:avLst/>
          </a:prstGeom>
        </p:spPr>
      </p:pic>
    </p:spTree>
    <p:extLst>
      <p:ext uri="{BB962C8B-B14F-4D97-AF65-F5344CB8AC3E}">
        <p14:creationId xmlns:p14="http://schemas.microsoft.com/office/powerpoint/2010/main" val="26423822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60"/>
            <a:ext cx="486003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1" y="16478"/>
            <a:ext cx="4648327" cy="6858000"/>
          </a:xfrm>
          <a:prstGeom prst="rect">
            <a:avLst/>
          </a:prstGeom>
        </p:spPr>
      </p:pic>
    </p:spTree>
    <p:extLst>
      <p:ext uri="{BB962C8B-B14F-4D97-AF65-F5344CB8AC3E}">
        <p14:creationId xmlns:p14="http://schemas.microsoft.com/office/powerpoint/2010/main" val="30244025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81"/>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24281"/>
            <a:ext cx="4455332" cy="6858000"/>
          </a:xfrm>
          <a:prstGeom prst="rect">
            <a:avLst/>
          </a:prstGeom>
        </p:spPr>
      </p:pic>
    </p:spTree>
    <p:extLst>
      <p:ext uri="{BB962C8B-B14F-4D97-AF65-F5344CB8AC3E}">
        <p14:creationId xmlns:p14="http://schemas.microsoft.com/office/powerpoint/2010/main" val="13213879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9746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31675434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57956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22723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92384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840760"/>
          </a:xfrm>
          <a:prstGeom prst="rect">
            <a:avLst/>
          </a:prstGeom>
        </p:spPr>
      </p:pic>
    </p:spTree>
    <p:extLst>
      <p:ext uri="{BB962C8B-B14F-4D97-AF65-F5344CB8AC3E}">
        <p14:creationId xmlns:p14="http://schemas.microsoft.com/office/powerpoint/2010/main" val="28683658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00068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2782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30926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7611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96721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0205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62264"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2264" y="0"/>
            <a:ext cx="4481736"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662263" cy="3284983"/>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2264" y="3573015"/>
            <a:ext cx="4481736" cy="3284983"/>
          </a:xfrm>
          <a:prstGeom prst="rect">
            <a:avLst/>
          </a:prstGeom>
        </p:spPr>
      </p:pic>
    </p:spTree>
    <p:extLst>
      <p:ext uri="{BB962C8B-B14F-4D97-AF65-F5344CB8AC3E}">
        <p14:creationId xmlns:p14="http://schemas.microsoft.com/office/powerpoint/2010/main" val="35424735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6059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08331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53999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87055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70280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062789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70648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2289027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829001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886707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7989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35036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62896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13190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19049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53594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8315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0999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26782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35935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109</TotalTime>
  <Words>1893</Words>
  <Application>Microsoft Office PowerPoint</Application>
  <PresentationFormat>Presentación en pantalla (4:3)</PresentationFormat>
  <Paragraphs>279</Paragraphs>
  <Slides>128</Slides>
  <Notes>112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128</vt:i4>
      </vt:variant>
    </vt:vector>
  </HeadingPairs>
  <TitlesOfParts>
    <vt:vector size="133" baseType="lpstr">
      <vt:lpstr>Calibri</vt:lpstr>
      <vt:lpstr>Century Schoolbook</vt:lpstr>
      <vt:lpstr>Wingdings</vt:lpstr>
      <vt:lpstr>Wingdings 2</vt:lpstr>
      <vt:lpstr>Mirador</vt:lpstr>
      <vt:lpstr>EUROPA.-LA VUELTA AL MUNDO EN 885 JARDINES.-JARDINES REMARCABLES DE FRANCIA.-XXV</vt:lpstr>
      <vt:lpstr>Jardins de Roquelin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Sericourt.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du Chateau de Dree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et Parc du Chateau de Barbirey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Secrets Cahors-Lot.</vt:lpstr>
      <vt:lpstr>Presentación de PowerPoint</vt:lpstr>
      <vt:lpstr>Presentación de PowerPoint</vt:lpstr>
      <vt:lpstr>Presentación de PowerPoint</vt:lpstr>
      <vt:lpstr>Presentación de PowerPoint</vt:lpstr>
      <vt:lpstr>Presentación de PowerPoint</vt:lpstr>
      <vt:lpstr>Presentación de PowerPoint</vt:lpstr>
      <vt:lpstr>Le Clos du Coudray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FRANCIA.-XXV</dc:title>
  <dc:creator>Josep</dc:creator>
  <cp:lastModifiedBy>Usuario</cp:lastModifiedBy>
  <cp:revision>16</cp:revision>
  <dcterms:created xsi:type="dcterms:W3CDTF">2013-10-17T07:39:22Z</dcterms:created>
  <dcterms:modified xsi:type="dcterms:W3CDTF">2018-03-13T05:48:28Z</dcterms:modified>
</cp:coreProperties>
</file>