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4"/>
  </p:notesMasterIdLst>
  <p:sldIdLst>
    <p:sldId id="257" r:id="rId2"/>
    <p:sldId id="258" r:id="rId3"/>
    <p:sldId id="383" r:id="rId4"/>
    <p:sldId id="384"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385" r:id="rId31"/>
    <p:sldId id="386" r:id="rId32"/>
    <p:sldId id="387" r:id="rId33"/>
    <p:sldId id="302" r:id="rId34"/>
    <p:sldId id="284" r:id="rId35"/>
    <p:sldId id="286" r:id="rId36"/>
    <p:sldId id="287" r:id="rId37"/>
    <p:sldId id="285" r:id="rId38"/>
    <p:sldId id="290" r:id="rId39"/>
    <p:sldId id="316" r:id="rId40"/>
    <p:sldId id="368" r:id="rId41"/>
    <p:sldId id="295" r:id="rId42"/>
    <p:sldId id="296" r:id="rId43"/>
    <p:sldId id="294" r:id="rId44"/>
    <p:sldId id="289" r:id="rId45"/>
    <p:sldId id="288" r:id="rId46"/>
    <p:sldId id="291" r:id="rId47"/>
    <p:sldId id="292" r:id="rId48"/>
    <p:sldId id="297" r:id="rId49"/>
    <p:sldId id="298" r:id="rId50"/>
    <p:sldId id="299" r:id="rId51"/>
    <p:sldId id="301" r:id="rId52"/>
    <p:sldId id="303" r:id="rId53"/>
    <p:sldId id="304" r:id="rId54"/>
    <p:sldId id="311" r:id="rId55"/>
    <p:sldId id="305" r:id="rId56"/>
    <p:sldId id="306" r:id="rId57"/>
    <p:sldId id="307" r:id="rId58"/>
    <p:sldId id="308" r:id="rId59"/>
    <p:sldId id="309" r:id="rId60"/>
    <p:sldId id="310" r:id="rId61"/>
    <p:sldId id="314" r:id="rId62"/>
    <p:sldId id="315" r:id="rId63"/>
    <p:sldId id="317" r:id="rId64"/>
    <p:sldId id="318" r:id="rId65"/>
    <p:sldId id="319" r:id="rId66"/>
    <p:sldId id="320" r:id="rId67"/>
    <p:sldId id="321" r:id="rId68"/>
    <p:sldId id="388"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69" r:id="rId82"/>
    <p:sldId id="334" r:id="rId83"/>
    <p:sldId id="355" r:id="rId84"/>
    <p:sldId id="356" r:id="rId85"/>
    <p:sldId id="340" r:id="rId86"/>
    <p:sldId id="341" r:id="rId87"/>
    <p:sldId id="335" r:id="rId88"/>
    <p:sldId id="354" r:id="rId89"/>
    <p:sldId id="337" r:id="rId90"/>
    <p:sldId id="336" r:id="rId91"/>
    <p:sldId id="338" r:id="rId92"/>
    <p:sldId id="339" r:id="rId93"/>
    <p:sldId id="343" r:id="rId94"/>
    <p:sldId id="344" r:id="rId95"/>
    <p:sldId id="345" r:id="rId96"/>
    <p:sldId id="346" r:id="rId97"/>
    <p:sldId id="347" r:id="rId98"/>
    <p:sldId id="348" r:id="rId99"/>
    <p:sldId id="349" r:id="rId100"/>
    <p:sldId id="350" r:id="rId101"/>
    <p:sldId id="351" r:id="rId102"/>
    <p:sldId id="352" r:id="rId103"/>
    <p:sldId id="353" r:id="rId104"/>
    <p:sldId id="357" r:id="rId105"/>
    <p:sldId id="389" r:id="rId106"/>
    <p:sldId id="390" r:id="rId107"/>
    <p:sldId id="391" r:id="rId108"/>
    <p:sldId id="358" r:id="rId109"/>
    <p:sldId id="359" r:id="rId110"/>
    <p:sldId id="360" r:id="rId111"/>
    <p:sldId id="361" r:id="rId112"/>
    <p:sldId id="362" r:id="rId113"/>
    <p:sldId id="363" r:id="rId114"/>
    <p:sldId id="364" r:id="rId115"/>
    <p:sldId id="392" r:id="rId116"/>
    <p:sldId id="393" r:id="rId117"/>
    <p:sldId id="394" r:id="rId118"/>
    <p:sldId id="378" r:id="rId119"/>
    <p:sldId id="379" r:id="rId120"/>
    <p:sldId id="371" r:id="rId121"/>
    <p:sldId id="365" r:id="rId122"/>
    <p:sldId id="366" r:id="rId123"/>
    <p:sldId id="367" r:id="rId124"/>
    <p:sldId id="370" r:id="rId125"/>
    <p:sldId id="374" r:id="rId126"/>
    <p:sldId id="372" r:id="rId127"/>
    <p:sldId id="375" r:id="rId128"/>
    <p:sldId id="376" r:id="rId129"/>
    <p:sldId id="377" r:id="rId130"/>
    <p:sldId id="380" r:id="rId131"/>
    <p:sldId id="381" r:id="rId132"/>
    <p:sldId id="382" r:id="rId1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E19BD-7EC2-47E5-B3B0-7861936ED24D}" type="datetimeFigureOut">
              <a:rPr lang="es-ES" smtClean="0"/>
              <a:t>13/03/2018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DA9A1B-92F6-4EF8-8AE2-7B873B10D9A0}" type="slidenum">
              <a:rPr lang="es-ES" smtClean="0"/>
              <a:t>‹Nº›</a:t>
            </a:fld>
            <a:endParaRPr lang="es-ES" dirty="0"/>
          </a:p>
        </p:txBody>
      </p:sp>
    </p:spTree>
    <p:extLst>
      <p:ext uri="{BB962C8B-B14F-4D97-AF65-F5344CB8AC3E}">
        <p14:creationId xmlns:p14="http://schemas.microsoft.com/office/powerpoint/2010/main" val="1173497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a:t>
            </a:fld>
            <a:endParaRPr lang="es-ES" dirty="0"/>
          </a:p>
        </p:txBody>
      </p:sp>
    </p:spTree>
    <p:extLst>
      <p:ext uri="{BB962C8B-B14F-4D97-AF65-F5344CB8AC3E}">
        <p14:creationId xmlns:p14="http://schemas.microsoft.com/office/powerpoint/2010/main" val="2115215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6</a:t>
            </a:fld>
            <a:endParaRPr lang="es-ES" dirty="0"/>
          </a:p>
        </p:txBody>
      </p:sp>
    </p:spTree>
    <p:extLst>
      <p:ext uri="{BB962C8B-B14F-4D97-AF65-F5344CB8AC3E}">
        <p14:creationId xmlns:p14="http://schemas.microsoft.com/office/powerpoint/2010/main" val="3481505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a:t>
            </a:fld>
            <a:endParaRPr lang="es-ES" dirty="0"/>
          </a:p>
        </p:txBody>
      </p:sp>
    </p:spTree>
    <p:extLst>
      <p:ext uri="{BB962C8B-B14F-4D97-AF65-F5344CB8AC3E}">
        <p14:creationId xmlns:p14="http://schemas.microsoft.com/office/powerpoint/2010/main" val="518281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8</a:t>
            </a:fld>
            <a:endParaRPr lang="es-ES" dirty="0"/>
          </a:p>
        </p:txBody>
      </p:sp>
    </p:spTree>
    <p:extLst>
      <p:ext uri="{BB962C8B-B14F-4D97-AF65-F5344CB8AC3E}">
        <p14:creationId xmlns:p14="http://schemas.microsoft.com/office/powerpoint/2010/main" val="411566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a:t>
            </a:fld>
            <a:endParaRPr lang="es-ES" dirty="0"/>
          </a:p>
        </p:txBody>
      </p:sp>
    </p:spTree>
    <p:extLst>
      <p:ext uri="{BB962C8B-B14F-4D97-AF65-F5344CB8AC3E}">
        <p14:creationId xmlns:p14="http://schemas.microsoft.com/office/powerpoint/2010/main" val="968941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10</a:t>
            </a:fld>
            <a:endParaRPr lang="es-ES" dirty="0"/>
          </a:p>
        </p:txBody>
      </p:sp>
    </p:spTree>
    <p:extLst>
      <p:ext uri="{BB962C8B-B14F-4D97-AF65-F5344CB8AC3E}">
        <p14:creationId xmlns:p14="http://schemas.microsoft.com/office/powerpoint/2010/main" val="4167623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11</a:t>
            </a:fld>
            <a:endParaRPr lang="es-ES" dirty="0"/>
          </a:p>
        </p:txBody>
      </p:sp>
    </p:spTree>
    <p:extLst>
      <p:ext uri="{BB962C8B-B14F-4D97-AF65-F5344CB8AC3E}">
        <p14:creationId xmlns:p14="http://schemas.microsoft.com/office/powerpoint/2010/main" val="1302128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12</a:t>
            </a:fld>
            <a:endParaRPr lang="es-ES" dirty="0"/>
          </a:p>
        </p:txBody>
      </p:sp>
    </p:spTree>
    <p:extLst>
      <p:ext uri="{BB962C8B-B14F-4D97-AF65-F5344CB8AC3E}">
        <p14:creationId xmlns:p14="http://schemas.microsoft.com/office/powerpoint/2010/main" val="4032863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13</a:t>
            </a:fld>
            <a:endParaRPr lang="es-ES" dirty="0"/>
          </a:p>
        </p:txBody>
      </p:sp>
    </p:spTree>
    <p:extLst>
      <p:ext uri="{BB962C8B-B14F-4D97-AF65-F5344CB8AC3E}">
        <p14:creationId xmlns:p14="http://schemas.microsoft.com/office/powerpoint/2010/main" val="3503370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14</a:t>
            </a:fld>
            <a:endParaRPr lang="es-ES" dirty="0"/>
          </a:p>
        </p:txBody>
      </p:sp>
    </p:spTree>
    <p:extLst>
      <p:ext uri="{BB962C8B-B14F-4D97-AF65-F5344CB8AC3E}">
        <p14:creationId xmlns:p14="http://schemas.microsoft.com/office/powerpoint/2010/main" val="178008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15</a:t>
            </a:fld>
            <a:endParaRPr lang="es-ES" dirty="0"/>
          </a:p>
        </p:txBody>
      </p:sp>
    </p:spTree>
    <p:extLst>
      <p:ext uri="{BB962C8B-B14F-4D97-AF65-F5344CB8AC3E}">
        <p14:creationId xmlns:p14="http://schemas.microsoft.com/office/powerpoint/2010/main" val="2584630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16</a:t>
            </a:fld>
            <a:endParaRPr lang="es-ES" dirty="0"/>
          </a:p>
        </p:txBody>
      </p:sp>
    </p:spTree>
    <p:extLst>
      <p:ext uri="{BB962C8B-B14F-4D97-AF65-F5344CB8AC3E}">
        <p14:creationId xmlns:p14="http://schemas.microsoft.com/office/powerpoint/2010/main" val="11582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17</a:t>
            </a:fld>
            <a:endParaRPr lang="es-ES" dirty="0"/>
          </a:p>
        </p:txBody>
      </p:sp>
    </p:spTree>
    <p:extLst>
      <p:ext uri="{BB962C8B-B14F-4D97-AF65-F5344CB8AC3E}">
        <p14:creationId xmlns:p14="http://schemas.microsoft.com/office/powerpoint/2010/main" val="3237120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18</a:t>
            </a:fld>
            <a:endParaRPr lang="es-ES" dirty="0"/>
          </a:p>
        </p:txBody>
      </p:sp>
    </p:spTree>
    <p:extLst>
      <p:ext uri="{BB962C8B-B14F-4D97-AF65-F5344CB8AC3E}">
        <p14:creationId xmlns:p14="http://schemas.microsoft.com/office/powerpoint/2010/main" val="4232457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19</a:t>
            </a:fld>
            <a:endParaRPr lang="es-ES" dirty="0"/>
          </a:p>
        </p:txBody>
      </p:sp>
    </p:spTree>
    <p:extLst>
      <p:ext uri="{BB962C8B-B14F-4D97-AF65-F5344CB8AC3E}">
        <p14:creationId xmlns:p14="http://schemas.microsoft.com/office/powerpoint/2010/main" val="55971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20</a:t>
            </a:fld>
            <a:endParaRPr lang="es-ES" dirty="0"/>
          </a:p>
        </p:txBody>
      </p:sp>
    </p:spTree>
    <p:extLst>
      <p:ext uri="{BB962C8B-B14F-4D97-AF65-F5344CB8AC3E}">
        <p14:creationId xmlns:p14="http://schemas.microsoft.com/office/powerpoint/2010/main" val="1428818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21</a:t>
            </a:fld>
            <a:endParaRPr lang="es-ES" dirty="0"/>
          </a:p>
        </p:txBody>
      </p:sp>
    </p:spTree>
    <p:extLst>
      <p:ext uri="{BB962C8B-B14F-4D97-AF65-F5344CB8AC3E}">
        <p14:creationId xmlns:p14="http://schemas.microsoft.com/office/powerpoint/2010/main" val="1186793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22</a:t>
            </a:fld>
            <a:endParaRPr lang="es-ES" dirty="0"/>
          </a:p>
        </p:txBody>
      </p:sp>
    </p:spTree>
    <p:extLst>
      <p:ext uri="{BB962C8B-B14F-4D97-AF65-F5344CB8AC3E}">
        <p14:creationId xmlns:p14="http://schemas.microsoft.com/office/powerpoint/2010/main" val="4189990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23</a:t>
            </a:fld>
            <a:endParaRPr lang="es-ES" dirty="0"/>
          </a:p>
        </p:txBody>
      </p:sp>
    </p:spTree>
    <p:extLst>
      <p:ext uri="{BB962C8B-B14F-4D97-AF65-F5344CB8AC3E}">
        <p14:creationId xmlns:p14="http://schemas.microsoft.com/office/powerpoint/2010/main" val="264118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24</a:t>
            </a:fld>
            <a:endParaRPr lang="es-ES" dirty="0"/>
          </a:p>
        </p:txBody>
      </p:sp>
    </p:spTree>
    <p:extLst>
      <p:ext uri="{BB962C8B-B14F-4D97-AF65-F5344CB8AC3E}">
        <p14:creationId xmlns:p14="http://schemas.microsoft.com/office/powerpoint/2010/main" val="1704769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25</a:t>
            </a:fld>
            <a:endParaRPr lang="es-ES" dirty="0"/>
          </a:p>
        </p:txBody>
      </p:sp>
    </p:spTree>
    <p:extLst>
      <p:ext uri="{BB962C8B-B14F-4D97-AF65-F5344CB8AC3E}">
        <p14:creationId xmlns:p14="http://schemas.microsoft.com/office/powerpoint/2010/main" val="3067461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26</a:t>
            </a:fld>
            <a:endParaRPr lang="es-ES" dirty="0"/>
          </a:p>
        </p:txBody>
      </p:sp>
    </p:spTree>
    <p:extLst>
      <p:ext uri="{BB962C8B-B14F-4D97-AF65-F5344CB8AC3E}">
        <p14:creationId xmlns:p14="http://schemas.microsoft.com/office/powerpoint/2010/main" val="1517560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27</a:t>
            </a:fld>
            <a:endParaRPr lang="es-ES" dirty="0"/>
          </a:p>
        </p:txBody>
      </p:sp>
    </p:spTree>
    <p:extLst>
      <p:ext uri="{BB962C8B-B14F-4D97-AF65-F5344CB8AC3E}">
        <p14:creationId xmlns:p14="http://schemas.microsoft.com/office/powerpoint/2010/main" val="29836713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Barbieux.-Roubaix.</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28</a:t>
            </a:fld>
            <a:endParaRPr lang="es-ES" dirty="0"/>
          </a:p>
        </p:txBody>
      </p:sp>
    </p:spTree>
    <p:extLst>
      <p:ext uri="{BB962C8B-B14F-4D97-AF65-F5344CB8AC3E}">
        <p14:creationId xmlns:p14="http://schemas.microsoft.com/office/powerpoint/2010/main" val="3299473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33</a:t>
            </a:fld>
            <a:endParaRPr lang="es-ES" dirty="0"/>
          </a:p>
        </p:txBody>
      </p:sp>
    </p:spTree>
    <p:extLst>
      <p:ext uri="{BB962C8B-B14F-4D97-AF65-F5344CB8AC3E}">
        <p14:creationId xmlns:p14="http://schemas.microsoft.com/office/powerpoint/2010/main" val="20552205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34</a:t>
            </a:fld>
            <a:endParaRPr lang="es-ES" dirty="0"/>
          </a:p>
        </p:txBody>
      </p:sp>
    </p:spTree>
    <p:extLst>
      <p:ext uri="{BB962C8B-B14F-4D97-AF65-F5344CB8AC3E}">
        <p14:creationId xmlns:p14="http://schemas.microsoft.com/office/powerpoint/2010/main" val="16934427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35</a:t>
            </a:fld>
            <a:endParaRPr lang="es-ES" dirty="0"/>
          </a:p>
        </p:txBody>
      </p:sp>
    </p:spTree>
    <p:extLst>
      <p:ext uri="{BB962C8B-B14F-4D97-AF65-F5344CB8AC3E}">
        <p14:creationId xmlns:p14="http://schemas.microsoft.com/office/powerpoint/2010/main" val="2052082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36</a:t>
            </a:fld>
            <a:endParaRPr lang="es-ES" dirty="0"/>
          </a:p>
        </p:txBody>
      </p:sp>
    </p:spTree>
    <p:extLst>
      <p:ext uri="{BB962C8B-B14F-4D97-AF65-F5344CB8AC3E}">
        <p14:creationId xmlns:p14="http://schemas.microsoft.com/office/powerpoint/2010/main" val="11630819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37</a:t>
            </a:fld>
            <a:endParaRPr lang="es-ES" dirty="0"/>
          </a:p>
        </p:txBody>
      </p:sp>
    </p:spTree>
    <p:extLst>
      <p:ext uri="{BB962C8B-B14F-4D97-AF65-F5344CB8AC3E}">
        <p14:creationId xmlns:p14="http://schemas.microsoft.com/office/powerpoint/2010/main" val="39857082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38</a:t>
            </a:fld>
            <a:endParaRPr lang="es-ES" dirty="0"/>
          </a:p>
        </p:txBody>
      </p:sp>
    </p:spTree>
    <p:extLst>
      <p:ext uri="{BB962C8B-B14F-4D97-AF65-F5344CB8AC3E}">
        <p14:creationId xmlns:p14="http://schemas.microsoft.com/office/powerpoint/2010/main" val="41957846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39</a:t>
            </a:fld>
            <a:endParaRPr lang="es-ES" dirty="0"/>
          </a:p>
        </p:txBody>
      </p:sp>
    </p:spTree>
    <p:extLst>
      <p:ext uri="{BB962C8B-B14F-4D97-AF65-F5344CB8AC3E}">
        <p14:creationId xmlns:p14="http://schemas.microsoft.com/office/powerpoint/2010/main" val="14370436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40</a:t>
            </a:fld>
            <a:endParaRPr lang="es-ES" dirty="0"/>
          </a:p>
        </p:txBody>
      </p:sp>
    </p:spTree>
    <p:extLst>
      <p:ext uri="{BB962C8B-B14F-4D97-AF65-F5344CB8AC3E}">
        <p14:creationId xmlns:p14="http://schemas.microsoft.com/office/powerpoint/2010/main" val="674815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41</a:t>
            </a:fld>
            <a:endParaRPr lang="es-ES" dirty="0"/>
          </a:p>
        </p:txBody>
      </p:sp>
    </p:spTree>
    <p:extLst>
      <p:ext uri="{BB962C8B-B14F-4D97-AF65-F5344CB8AC3E}">
        <p14:creationId xmlns:p14="http://schemas.microsoft.com/office/powerpoint/2010/main" val="35227870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42</a:t>
            </a:fld>
            <a:endParaRPr lang="es-ES" dirty="0"/>
          </a:p>
        </p:txBody>
      </p:sp>
    </p:spTree>
    <p:extLst>
      <p:ext uri="{BB962C8B-B14F-4D97-AF65-F5344CB8AC3E}">
        <p14:creationId xmlns:p14="http://schemas.microsoft.com/office/powerpoint/2010/main" val="11352167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43</a:t>
            </a:fld>
            <a:endParaRPr lang="es-ES" dirty="0"/>
          </a:p>
        </p:txBody>
      </p:sp>
    </p:spTree>
    <p:extLst>
      <p:ext uri="{BB962C8B-B14F-4D97-AF65-F5344CB8AC3E}">
        <p14:creationId xmlns:p14="http://schemas.microsoft.com/office/powerpoint/2010/main" val="11779949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44</a:t>
            </a:fld>
            <a:endParaRPr lang="es-ES" dirty="0"/>
          </a:p>
        </p:txBody>
      </p:sp>
    </p:spTree>
    <p:extLst>
      <p:ext uri="{BB962C8B-B14F-4D97-AF65-F5344CB8AC3E}">
        <p14:creationId xmlns:p14="http://schemas.microsoft.com/office/powerpoint/2010/main" val="1717170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45</a:t>
            </a:fld>
            <a:endParaRPr lang="es-ES" dirty="0"/>
          </a:p>
        </p:txBody>
      </p:sp>
    </p:spTree>
    <p:extLst>
      <p:ext uri="{BB962C8B-B14F-4D97-AF65-F5344CB8AC3E}">
        <p14:creationId xmlns:p14="http://schemas.microsoft.com/office/powerpoint/2010/main" val="42146356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46</a:t>
            </a:fld>
            <a:endParaRPr lang="es-ES" dirty="0"/>
          </a:p>
        </p:txBody>
      </p:sp>
    </p:spTree>
    <p:extLst>
      <p:ext uri="{BB962C8B-B14F-4D97-AF65-F5344CB8AC3E}">
        <p14:creationId xmlns:p14="http://schemas.microsoft.com/office/powerpoint/2010/main" val="24350264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47</a:t>
            </a:fld>
            <a:endParaRPr lang="es-ES" dirty="0"/>
          </a:p>
        </p:txBody>
      </p:sp>
    </p:spTree>
    <p:extLst>
      <p:ext uri="{BB962C8B-B14F-4D97-AF65-F5344CB8AC3E}">
        <p14:creationId xmlns:p14="http://schemas.microsoft.com/office/powerpoint/2010/main" val="25420714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48</a:t>
            </a:fld>
            <a:endParaRPr lang="es-ES" dirty="0"/>
          </a:p>
        </p:txBody>
      </p:sp>
    </p:spTree>
    <p:extLst>
      <p:ext uri="{BB962C8B-B14F-4D97-AF65-F5344CB8AC3E}">
        <p14:creationId xmlns:p14="http://schemas.microsoft.com/office/powerpoint/2010/main" val="13248562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49</a:t>
            </a:fld>
            <a:endParaRPr lang="es-ES" dirty="0"/>
          </a:p>
        </p:txBody>
      </p:sp>
    </p:spTree>
    <p:extLst>
      <p:ext uri="{BB962C8B-B14F-4D97-AF65-F5344CB8AC3E}">
        <p14:creationId xmlns:p14="http://schemas.microsoft.com/office/powerpoint/2010/main" val="14148453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50</a:t>
            </a:fld>
            <a:endParaRPr lang="es-ES" dirty="0"/>
          </a:p>
        </p:txBody>
      </p:sp>
    </p:spTree>
    <p:extLst>
      <p:ext uri="{BB962C8B-B14F-4D97-AF65-F5344CB8AC3E}">
        <p14:creationId xmlns:p14="http://schemas.microsoft.com/office/powerpoint/2010/main" val="24979381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Borely.-Marsella.-Platanus</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51</a:t>
            </a:fld>
            <a:endParaRPr lang="es-ES" dirty="0"/>
          </a:p>
        </p:txBody>
      </p:sp>
    </p:spTree>
    <p:extLst>
      <p:ext uri="{BB962C8B-B14F-4D97-AF65-F5344CB8AC3E}">
        <p14:creationId xmlns:p14="http://schemas.microsoft.com/office/powerpoint/2010/main" val="7919730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52</a:t>
            </a:fld>
            <a:endParaRPr lang="es-ES" dirty="0"/>
          </a:p>
        </p:txBody>
      </p:sp>
    </p:spTree>
    <p:extLst>
      <p:ext uri="{BB962C8B-B14F-4D97-AF65-F5344CB8AC3E}">
        <p14:creationId xmlns:p14="http://schemas.microsoft.com/office/powerpoint/2010/main" val="41226287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53</a:t>
            </a:fld>
            <a:endParaRPr lang="es-ES" dirty="0"/>
          </a:p>
        </p:txBody>
      </p:sp>
    </p:spTree>
    <p:extLst>
      <p:ext uri="{BB962C8B-B14F-4D97-AF65-F5344CB8AC3E}">
        <p14:creationId xmlns:p14="http://schemas.microsoft.com/office/powerpoint/2010/main" val="9692448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54</a:t>
            </a:fld>
            <a:endParaRPr lang="es-ES" dirty="0"/>
          </a:p>
        </p:txBody>
      </p:sp>
    </p:spTree>
    <p:extLst>
      <p:ext uri="{BB962C8B-B14F-4D97-AF65-F5344CB8AC3E}">
        <p14:creationId xmlns:p14="http://schemas.microsoft.com/office/powerpoint/2010/main" val="35398869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55</a:t>
            </a:fld>
            <a:endParaRPr lang="es-ES" dirty="0"/>
          </a:p>
        </p:txBody>
      </p:sp>
    </p:spTree>
    <p:extLst>
      <p:ext uri="{BB962C8B-B14F-4D97-AF65-F5344CB8AC3E}">
        <p14:creationId xmlns:p14="http://schemas.microsoft.com/office/powerpoint/2010/main" val="17759309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56</a:t>
            </a:fld>
            <a:endParaRPr lang="es-ES" dirty="0"/>
          </a:p>
        </p:txBody>
      </p:sp>
    </p:spTree>
    <p:extLst>
      <p:ext uri="{BB962C8B-B14F-4D97-AF65-F5344CB8AC3E}">
        <p14:creationId xmlns:p14="http://schemas.microsoft.com/office/powerpoint/2010/main" val="24158906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57</a:t>
            </a:fld>
            <a:endParaRPr lang="es-ES" dirty="0"/>
          </a:p>
        </p:txBody>
      </p:sp>
    </p:spTree>
    <p:extLst>
      <p:ext uri="{BB962C8B-B14F-4D97-AF65-F5344CB8AC3E}">
        <p14:creationId xmlns:p14="http://schemas.microsoft.com/office/powerpoint/2010/main" val="9120892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58</a:t>
            </a:fld>
            <a:endParaRPr lang="es-ES" dirty="0"/>
          </a:p>
        </p:txBody>
      </p:sp>
    </p:spTree>
    <p:extLst>
      <p:ext uri="{BB962C8B-B14F-4D97-AF65-F5344CB8AC3E}">
        <p14:creationId xmlns:p14="http://schemas.microsoft.com/office/powerpoint/2010/main" val="41097514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59</a:t>
            </a:fld>
            <a:endParaRPr lang="es-ES" dirty="0"/>
          </a:p>
        </p:txBody>
      </p:sp>
    </p:spTree>
    <p:extLst>
      <p:ext uri="{BB962C8B-B14F-4D97-AF65-F5344CB8AC3E}">
        <p14:creationId xmlns:p14="http://schemas.microsoft.com/office/powerpoint/2010/main" val="4284781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60</a:t>
            </a:fld>
            <a:endParaRPr lang="es-ES" dirty="0"/>
          </a:p>
        </p:txBody>
      </p:sp>
    </p:spTree>
    <p:extLst>
      <p:ext uri="{BB962C8B-B14F-4D97-AF65-F5344CB8AC3E}">
        <p14:creationId xmlns:p14="http://schemas.microsoft.com/office/powerpoint/2010/main" val="11991875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61</a:t>
            </a:fld>
            <a:endParaRPr lang="es-ES" dirty="0"/>
          </a:p>
        </p:txBody>
      </p:sp>
    </p:spTree>
    <p:extLst>
      <p:ext uri="{BB962C8B-B14F-4D97-AF65-F5344CB8AC3E}">
        <p14:creationId xmlns:p14="http://schemas.microsoft.com/office/powerpoint/2010/main" val="37524572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62</a:t>
            </a:fld>
            <a:endParaRPr lang="es-ES" dirty="0"/>
          </a:p>
        </p:txBody>
      </p:sp>
    </p:spTree>
    <p:extLst>
      <p:ext uri="{BB962C8B-B14F-4D97-AF65-F5344CB8AC3E}">
        <p14:creationId xmlns:p14="http://schemas.microsoft.com/office/powerpoint/2010/main" val="40169743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63</a:t>
            </a:fld>
            <a:endParaRPr lang="es-ES" dirty="0"/>
          </a:p>
        </p:txBody>
      </p:sp>
    </p:spTree>
    <p:extLst>
      <p:ext uri="{BB962C8B-B14F-4D97-AF65-F5344CB8AC3E}">
        <p14:creationId xmlns:p14="http://schemas.microsoft.com/office/powerpoint/2010/main" val="22526177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64</a:t>
            </a:fld>
            <a:endParaRPr lang="es-ES" dirty="0"/>
          </a:p>
        </p:txBody>
      </p:sp>
    </p:spTree>
    <p:extLst>
      <p:ext uri="{BB962C8B-B14F-4D97-AF65-F5344CB8AC3E}">
        <p14:creationId xmlns:p14="http://schemas.microsoft.com/office/powerpoint/2010/main" val="31432777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65</a:t>
            </a:fld>
            <a:endParaRPr lang="es-ES" dirty="0"/>
          </a:p>
        </p:txBody>
      </p:sp>
    </p:spTree>
    <p:extLst>
      <p:ext uri="{BB962C8B-B14F-4D97-AF65-F5344CB8AC3E}">
        <p14:creationId xmlns:p14="http://schemas.microsoft.com/office/powerpoint/2010/main" val="35823198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Borely.-Marsella</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66</a:t>
            </a:fld>
            <a:endParaRPr lang="es-ES" dirty="0"/>
          </a:p>
        </p:txBody>
      </p:sp>
    </p:spTree>
    <p:extLst>
      <p:ext uri="{BB962C8B-B14F-4D97-AF65-F5344CB8AC3E}">
        <p14:creationId xmlns:p14="http://schemas.microsoft.com/office/powerpoint/2010/main" val="10194407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69</a:t>
            </a:fld>
            <a:endParaRPr lang="es-ES" dirty="0"/>
          </a:p>
        </p:txBody>
      </p:sp>
    </p:spTree>
    <p:extLst>
      <p:ext uri="{BB962C8B-B14F-4D97-AF65-F5344CB8AC3E}">
        <p14:creationId xmlns:p14="http://schemas.microsoft.com/office/powerpoint/2010/main" val="19399182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70</a:t>
            </a:fld>
            <a:endParaRPr lang="es-ES" dirty="0"/>
          </a:p>
        </p:txBody>
      </p:sp>
    </p:spTree>
    <p:extLst>
      <p:ext uri="{BB962C8B-B14F-4D97-AF65-F5344CB8AC3E}">
        <p14:creationId xmlns:p14="http://schemas.microsoft.com/office/powerpoint/2010/main" val="37425928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71</a:t>
            </a:fld>
            <a:endParaRPr lang="es-ES" dirty="0"/>
          </a:p>
        </p:txBody>
      </p:sp>
    </p:spTree>
    <p:extLst>
      <p:ext uri="{BB962C8B-B14F-4D97-AF65-F5344CB8AC3E}">
        <p14:creationId xmlns:p14="http://schemas.microsoft.com/office/powerpoint/2010/main" val="25723524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72</a:t>
            </a:fld>
            <a:endParaRPr lang="es-ES" dirty="0"/>
          </a:p>
        </p:txBody>
      </p:sp>
    </p:spTree>
    <p:extLst>
      <p:ext uri="{BB962C8B-B14F-4D97-AF65-F5344CB8AC3E}">
        <p14:creationId xmlns:p14="http://schemas.microsoft.com/office/powerpoint/2010/main" val="35431460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73</a:t>
            </a:fld>
            <a:endParaRPr lang="es-ES" dirty="0"/>
          </a:p>
        </p:txBody>
      </p:sp>
    </p:spTree>
    <p:extLst>
      <p:ext uri="{BB962C8B-B14F-4D97-AF65-F5344CB8AC3E}">
        <p14:creationId xmlns:p14="http://schemas.microsoft.com/office/powerpoint/2010/main" val="1901892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74</a:t>
            </a:fld>
            <a:endParaRPr lang="es-ES" dirty="0"/>
          </a:p>
        </p:txBody>
      </p:sp>
    </p:spTree>
    <p:extLst>
      <p:ext uri="{BB962C8B-B14F-4D97-AF65-F5344CB8AC3E}">
        <p14:creationId xmlns:p14="http://schemas.microsoft.com/office/powerpoint/2010/main" val="29085537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75</a:t>
            </a:fld>
            <a:endParaRPr lang="es-ES" dirty="0"/>
          </a:p>
        </p:txBody>
      </p:sp>
    </p:spTree>
    <p:extLst>
      <p:ext uri="{BB962C8B-B14F-4D97-AF65-F5344CB8AC3E}">
        <p14:creationId xmlns:p14="http://schemas.microsoft.com/office/powerpoint/2010/main" val="5568933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76</a:t>
            </a:fld>
            <a:endParaRPr lang="es-ES" dirty="0"/>
          </a:p>
        </p:txBody>
      </p:sp>
    </p:spTree>
    <p:extLst>
      <p:ext uri="{BB962C8B-B14F-4D97-AF65-F5344CB8AC3E}">
        <p14:creationId xmlns:p14="http://schemas.microsoft.com/office/powerpoint/2010/main" val="8168714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77</a:t>
            </a:fld>
            <a:endParaRPr lang="es-ES" dirty="0"/>
          </a:p>
        </p:txBody>
      </p:sp>
    </p:spTree>
    <p:extLst>
      <p:ext uri="{BB962C8B-B14F-4D97-AF65-F5344CB8AC3E}">
        <p14:creationId xmlns:p14="http://schemas.microsoft.com/office/powerpoint/2010/main" val="36180346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78</a:t>
            </a:fld>
            <a:endParaRPr lang="es-ES" dirty="0"/>
          </a:p>
        </p:txBody>
      </p:sp>
    </p:spTree>
    <p:extLst>
      <p:ext uri="{BB962C8B-B14F-4D97-AF65-F5344CB8AC3E}">
        <p14:creationId xmlns:p14="http://schemas.microsoft.com/office/powerpoint/2010/main" val="33786321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79</a:t>
            </a:fld>
            <a:endParaRPr lang="es-ES" dirty="0"/>
          </a:p>
        </p:txBody>
      </p:sp>
    </p:spTree>
    <p:extLst>
      <p:ext uri="{BB962C8B-B14F-4D97-AF65-F5344CB8AC3E}">
        <p14:creationId xmlns:p14="http://schemas.microsoft.com/office/powerpoint/2010/main" val="40168103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Botanique du  Chateau d´Ouge..</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80</a:t>
            </a:fld>
            <a:endParaRPr lang="es-ES" dirty="0"/>
          </a:p>
        </p:txBody>
      </p:sp>
    </p:spTree>
    <p:extLst>
      <p:ext uri="{BB962C8B-B14F-4D97-AF65-F5344CB8AC3E}">
        <p14:creationId xmlns:p14="http://schemas.microsoft.com/office/powerpoint/2010/main" val="42021122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82</a:t>
            </a:fld>
            <a:endParaRPr lang="es-ES" dirty="0"/>
          </a:p>
        </p:txBody>
      </p:sp>
    </p:spTree>
    <p:extLst>
      <p:ext uri="{BB962C8B-B14F-4D97-AF65-F5344CB8AC3E}">
        <p14:creationId xmlns:p14="http://schemas.microsoft.com/office/powerpoint/2010/main" val="36516407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83</a:t>
            </a:fld>
            <a:endParaRPr lang="es-ES" dirty="0"/>
          </a:p>
        </p:txBody>
      </p:sp>
    </p:spTree>
    <p:extLst>
      <p:ext uri="{BB962C8B-B14F-4D97-AF65-F5344CB8AC3E}">
        <p14:creationId xmlns:p14="http://schemas.microsoft.com/office/powerpoint/2010/main" val="36045273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84</a:t>
            </a:fld>
            <a:endParaRPr lang="es-ES" dirty="0"/>
          </a:p>
        </p:txBody>
      </p:sp>
    </p:spTree>
    <p:extLst>
      <p:ext uri="{BB962C8B-B14F-4D97-AF65-F5344CB8AC3E}">
        <p14:creationId xmlns:p14="http://schemas.microsoft.com/office/powerpoint/2010/main" val="18628896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85</a:t>
            </a:fld>
            <a:endParaRPr lang="es-ES" dirty="0"/>
          </a:p>
        </p:txBody>
      </p:sp>
    </p:spTree>
    <p:extLst>
      <p:ext uri="{BB962C8B-B14F-4D97-AF65-F5344CB8AC3E}">
        <p14:creationId xmlns:p14="http://schemas.microsoft.com/office/powerpoint/2010/main" val="11405037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86</a:t>
            </a:fld>
            <a:endParaRPr lang="es-ES" dirty="0"/>
          </a:p>
        </p:txBody>
      </p:sp>
    </p:spTree>
    <p:extLst>
      <p:ext uri="{BB962C8B-B14F-4D97-AF65-F5344CB8AC3E}">
        <p14:creationId xmlns:p14="http://schemas.microsoft.com/office/powerpoint/2010/main" val="5698090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87</a:t>
            </a:fld>
            <a:endParaRPr lang="es-ES" dirty="0"/>
          </a:p>
        </p:txBody>
      </p:sp>
    </p:spTree>
    <p:extLst>
      <p:ext uri="{BB962C8B-B14F-4D97-AF65-F5344CB8AC3E}">
        <p14:creationId xmlns:p14="http://schemas.microsoft.com/office/powerpoint/2010/main" val="18903709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88</a:t>
            </a:fld>
            <a:endParaRPr lang="es-ES" dirty="0"/>
          </a:p>
        </p:txBody>
      </p:sp>
    </p:spTree>
    <p:extLst>
      <p:ext uri="{BB962C8B-B14F-4D97-AF65-F5344CB8AC3E}">
        <p14:creationId xmlns:p14="http://schemas.microsoft.com/office/powerpoint/2010/main" val="42648202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89</a:t>
            </a:fld>
            <a:endParaRPr lang="es-ES" dirty="0"/>
          </a:p>
        </p:txBody>
      </p:sp>
    </p:spTree>
    <p:extLst>
      <p:ext uri="{BB962C8B-B14F-4D97-AF65-F5344CB8AC3E}">
        <p14:creationId xmlns:p14="http://schemas.microsoft.com/office/powerpoint/2010/main" val="37232538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90</a:t>
            </a:fld>
            <a:endParaRPr lang="es-ES" dirty="0"/>
          </a:p>
        </p:txBody>
      </p:sp>
    </p:spTree>
    <p:extLst>
      <p:ext uri="{BB962C8B-B14F-4D97-AF65-F5344CB8AC3E}">
        <p14:creationId xmlns:p14="http://schemas.microsoft.com/office/powerpoint/2010/main" val="8971075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91</a:t>
            </a:fld>
            <a:endParaRPr lang="es-ES" dirty="0"/>
          </a:p>
        </p:txBody>
      </p:sp>
    </p:spTree>
    <p:extLst>
      <p:ext uri="{BB962C8B-B14F-4D97-AF65-F5344CB8AC3E}">
        <p14:creationId xmlns:p14="http://schemas.microsoft.com/office/powerpoint/2010/main" val="42523781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92</a:t>
            </a:fld>
            <a:endParaRPr lang="es-ES" dirty="0"/>
          </a:p>
        </p:txBody>
      </p:sp>
    </p:spTree>
    <p:extLst>
      <p:ext uri="{BB962C8B-B14F-4D97-AF65-F5344CB8AC3E}">
        <p14:creationId xmlns:p14="http://schemas.microsoft.com/office/powerpoint/2010/main" val="33317284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93</a:t>
            </a:fld>
            <a:endParaRPr lang="es-ES" dirty="0"/>
          </a:p>
        </p:txBody>
      </p:sp>
    </p:spTree>
    <p:extLst>
      <p:ext uri="{BB962C8B-B14F-4D97-AF65-F5344CB8AC3E}">
        <p14:creationId xmlns:p14="http://schemas.microsoft.com/office/powerpoint/2010/main" val="12467720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94</a:t>
            </a:fld>
            <a:endParaRPr lang="es-ES" dirty="0"/>
          </a:p>
        </p:txBody>
      </p:sp>
    </p:spTree>
    <p:extLst>
      <p:ext uri="{BB962C8B-B14F-4D97-AF65-F5344CB8AC3E}">
        <p14:creationId xmlns:p14="http://schemas.microsoft.com/office/powerpoint/2010/main" val="29703225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95</a:t>
            </a:fld>
            <a:endParaRPr lang="es-ES" dirty="0"/>
          </a:p>
        </p:txBody>
      </p:sp>
    </p:spTree>
    <p:extLst>
      <p:ext uri="{BB962C8B-B14F-4D97-AF65-F5344CB8AC3E}">
        <p14:creationId xmlns:p14="http://schemas.microsoft.com/office/powerpoint/2010/main" val="1679536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96</a:t>
            </a:fld>
            <a:endParaRPr lang="es-ES" dirty="0"/>
          </a:p>
        </p:txBody>
      </p:sp>
    </p:spTree>
    <p:extLst>
      <p:ext uri="{BB962C8B-B14F-4D97-AF65-F5344CB8AC3E}">
        <p14:creationId xmlns:p14="http://schemas.microsoft.com/office/powerpoint/2010/main" val="6856066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97</a:t>
            </a:fld>
            <a:endParaRPr lang="es-ES" dirty="0"/>
          </a:p>
        </p:txBody>
      </p:sp>
    </p:spTree>
    <p:extLst>
      <p:ext uri="{BB962C8B-B14F-4D97-AF65-F5344CB8AC3E}">
        <p14:creationId xmlns:p14="http://schemas.microsoft.com/office/powerpoint/2010/main" val="26133467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98</a:t>
            </a:fld>
            <a:endParaRPr lang="es-ES" dirty="0"/>
          </a:p>
        </p:txBody>
      </p:sp>
    </p:spTree>
    <p:extLst>
      <p:ext uri="{BB962C8B-B14F-4D97-AF65-F5344CB8AC3E}">
        <p14:creationId xmlns:p14="http://schemas.microsoft.com/office/powerpoint/2010/main" val="375554712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99</a:t>
            </a:fld>
            <a:endParaRPr lang="es-ES" dirty="0"/>
          </a:p>
        </p:txBody>
      </p:sp>
    </p:spTree>
    <p:extLst>
      <p:ext uri="{BB962C8B-B14F-4D97-AF65-F5344CB8AC3E}">
        <p14:creationId xmlns:p14="http://schemas.microsoft.com/office/powerpoint/2010/main" val="14061504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100</a:t>
            </a:fld>
            <a:endParaRPr lang="es-ES" dirty="0"/>
          </a:p>
        </p:txBody>
      </p:sp>
    </p:spTree>
    <p:extLst>
      <p:ext uri="{BB962C8B-B14F-4D97-AF65-F5344CB8AC3E}">
        <p14:creationId xmlns:p14="http://schemas.microsoft.com/office/powerpoint/2010/main" val="305353922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101</a:t>
            </a:fld>
            <a:endParaRPr lang="es-ES" dirty="0"/>
          </a:p>
        </p:txBody>
      </p:sp>
    </p:spTree>
    <p:extLst>
      <p:ext uri="{BB962C8B-B14F-4D97-AF65-F5344CB8AC3E}">
        <p14:creationId xmlns:p14="http://schemas.microsoft.com/office/powerpoint/2010/main" val="314471721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102</a:t>
            </a:fld>
            <a:endParaRPr lang="es-ES" dirty="0"/>
          </a:p>
        </p:txBody>
      </p:sp>
    </p:spTree>
    <p:extLst>
      <p:ext uri="{BB962C8B-B14F-4D97-AF65-F5344CB8AC3E}">
        <p14:creationId xmlns:p14="http://schemas.microsoft.com/office/powerpoint/2010/main" val="318166550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Parc de Wesserling</a:t>
            </a:r>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103</a:t>
            </a:fld>
            <a:endParaRPr lang="es-ES" dirty="0"/>
          </a:p>
        </p:txBody>
      </p:sp>
    </p:spTree>
    <p:extLst>
      <p:ext uri="{BB962C8B-B14F-4D97-AF65-F5344CB8AC3E}">
        <p14:creationId xmlns:p14="http://schemas.microsoft.com/office/powerpoint/2010/main" val="71073699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de Clivoy.</a:t>
            </a:r>
          </a:p>
          <a:p>
            <a:endParaRPr lang="es-ES" dirty="0"/>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108</a:t>
            </a:fld>
            <a:endParaRPr lang="es-ES" dirty="0"/>
          </a:p>
        </p:txBody>
      </p:sp>
    </p:spTree>
    <p:extLst>
      <p:ext uri="{BB962C8B-B14F-4D97-AF65-F5344CB8AC3E}">
        <p14:creationId xmlns:p14="http://schemas.microsoft.com/office/powerpoint/2010/main" val="18241767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de Clivoy.</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109</a:t>
            </a:fld>
            <a:endParaRPr lang="es-ES" dirty="0"/>
          </a:p>
        </p:txBody>
      </p:sp>
    </p:spTree>
    <p:extLst>
      <p:ext uri="{BB962C8B-B14F-4D97-AF65-F5344CB8AC3E}">
        <p14:creationId xmlns:p14="http://schemas.microsoft.com/office/powerpoint/2010/main" val="16351090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de Clivoy.</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110</a:t>
            </a:fld>
            <a:endParaRPr lang="es-ES" dirty="0"/>
          </a:p>
        </p:txBody>
      </p:sp>
    </p:spTree>
    <p:extLst>
      <p:ext uri="{BB962C8B-B14F-4D97-AF65-F5344CB8AC3E}">
        <p14:creationId xmlns:p14="http://schemas.microsoft.com/office/powerpoint/2010/main" val="17288977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de Clivoy.</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111</a:t>
            </a:fld>
            <a:endParaRPr lang="es-ES" dirty="0"/>
          </a:p>
        </p:txBody>
      </p:sp>
    </p:spTree>
    <p:extLst>
      <p:ext uri="{BB962C8B-B14F-4D97-AF65-F5344CB8AC3E}">
        <p14:creationId xmlns:p14="http://schemas.microsoft.com/office/powerpoint/2010/main" val="10437835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de Clivoy.</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112</a:t>
            </a:fld>
            <a:endParaRPr lang="es-ES" dirty="0"/>
          </a:p>
        </p:txBody>
      </p:sp>
    </p:spTree>
    <p:extLst>
      <p:ext uri="{BB962C8B-B14F-4D97-AF65-F5344CB8AC3E}">
        <p14:creationId xmlns:p14="http://schemas.microsoft.com/office/powerpoint/2010/main" val="21732459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de Clivoy.</a:t>
            </a:r>
          </a:p>
          <a:p>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113</a:t>
            </a:fld>
            <a:endParaRPr lang="es-ES" dirty="0"/>
          </a:p>
        </p:txBody>
      </p:sp>
    </p:spTree>
    <p:extLst>
      <p:ext uri="{BB962C8B-B14F-4D97-AF65-F5344CB8AC3E}">
        <p14:creationId xmlns:p14="http://schemas.microsoft.com/office/powerpoint/2010/main" val="46762628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118</a:t>
            </a:fld>
            <a:endParaRPr lang="es-ES" dirty="0"/>
          </a:p>
        </p:txBody>
      </p:sp>
    </p:spTree>
    <p:extLst>
      <p:ext uri="{BB962C8B-B14F-4D97-AF65-F5344CB8AC3E}">
        <p14:creationId xmlns:p14="http://schemas.microsoft.com/office/powerpoint/2010/main" val="331699978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119</a:t>
            </a:fld>
            <a:endParaRPr lang="es-ES" dirty="0"/>
          </a:p>
        </p:txBody>
      </p:sp>
    </p:spTree>
    <p:extLst>
      <p:ext uri="{BB962C8B-B14F-4D97-AF65-F5344CB8AC3E}">
        <p14:creationId xmlns:p14="http://schemas.microsoft.com/office/powerpoint/2010/main" val="283953987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120</a:t>
            </a:fld>
            <a:endParaRPr lang="es-ES" dirty="0"/>
          </a:p>
        </p:txBody>
      </p:sp>
    </p:spTree>
    <p:extLst>
      <p:ext uri="{BB962C8B-B14F-4D97-AF65-F5344CB8AC3E}">
        <p14:creationId xmlns:p14="http://schemas.microsoft.com/office/powerpoint/2010/main" val="252918449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121</a:t>
            </a:fld>
            <a:endParaRPr lang="es-ES" dirty="0"/>
          </a:p>
        </p:txBody>
      </p:sp>
    </p:spTree>
    <p:extLst>
      <p:ext uri="{BB962C8B-B14F-4D97-AF65-F5344CB8AC3E}">
        <p14:creationId xmlns:p14="http://schemas.microsoft.com/office/powerpoint/2010/main" val="368384019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122</a:t>
            </a:fld>
            <a:endParaRPr lang="es-ES" dirty="0"/>
          </a:p>
        </p:txBody>
      </p:sp>
    </p:spTree>
    <p:extLst>
      <p:ext uri="{BB962C8B-B14F-4D97-AF65-F5344CB8AC3E}">
        <p14:creationId xmlns:p14="http://schemas.microsoft.com/office/powerpoint/2010/main" val="18111041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124</a:t>
            </a:fld>
            <a:endParaRPr lang="es-ES" dirty="0"/>
          </a:p>
        </p:txBody>
      </p:sp>
    </p:spTree>
    <p:extLst>
      <p:ext uri="{BB962C8B-B14F-4D97-AF65-F5344CB8AC3E}">
        <p14:creationId xmlns:p14="http://schemas.microsoft.com/office/powerpoint/2010/main" val="27535429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125</a:t>
            </a:fld>
            <a:endParaRPr lang="es-ES" dirty="0"/>
          </a:p>
        </p:txBody>
      </p:sp>
    </p:spTree>
    <p:extLst>
      <p:ext uri="{BB962C8B-B14F-4D97-AF65-F5344CB8AC3E}">
        <p14:creationId xmlns:p14="http://schemas.microsoft.com/office/powerpoint/2010/main" val="406495045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126</a:t>
            </a:fld>
            <a:endParaRPr lang="es-ES" dirty="0"/>
          </a:p>
        </p:txBody>
      </p:sp>
    </p:spTree>
    <p:extLst>
      <p:ext uri="{BB962C8B-B14F-4D97-AF65-F5344CB8AC3E}">
        <p14:creationId xmlns:p14="http://schemas.microsoft.com/office/powerpoint/2010/main" val="414208363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127</a:t>
            </a:fld>
            <a:endParaRPr lang="es-ES" dirty="0"/>
          </a:p>
        </p:txBody>
      </p:sp>
    </p:spTree>
    <p:extLst>
      <p:ext uri="{BB962C8B-B14F-4D97-AF65-F5344CB8AC3E}">
        <p14:creationId xmlns:p14="http://schemas.microsoft.com/office/powerpoint/2010/main" val="15444850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128</a:t>
            </a:fld>
            <a:endParaRPr lang="es-ES" dirty="0"/>
          </a:p>
        </p:txBody>
      </p:sp>
    </p:spTree>
    <p:extLst>
      <p:ext uri="{BB962C8B-B14F-4D97-AF65-F5344CB8AC3E}">
        <p14:creationId xmlns:p14="http://schemas.microsoft.com/office/powerpoint/2010/main" val="89338258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129</a:t>
            </a:fld>
            <a:endParaRPr lang="es-ES" dirty="0"/>
          </a:p>
        </p:txBody>
      </p:sp>
    </p:spTree>
    <p:extLst>
      <p:ext uri="{BB962C8B-B14F-4D97-AF65-F5344CB8AC3E}">
        <p14:creationId xmlns:p14="http://schemas.microsoft.com/office/powerpoint/2010/main" val="36459437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130</a:t>
            </a:fld>
            <a:endParaRPr lang="es-ES" dirty="0"/>
          </a:p>
        </p:txBody>
      </p:sp>
    </p:spTree>
    <p:extLst>
      <p:ext uri="{BB962C8B-B14F-4D97-AF65-F5344CB8AC3E}">
        <p14:creationId xmlns:p14="http://schemas.microsoft.com/office/powerpoint/2010/main" val="299588174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131</a:t>
            </a:fld>
            <a:endParaRPr lang="es-ES" dirty="0"/>
          </a:p>
        </p:txBody>
      </p:sp>
    </p:spTree>
    <p:extLst>
      <p:ext uri="{BB962C8B-B14F-4D97-AF65-F5344CB8AC3E}">
        <p14:creationId xmlns:p14="http://schemas.microsoft.com/office/powerpoint/2010/main" val="225480075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fr-FR" dirty="0"/>
              <a:t>Parc et Jardin du Chateau de Beaulon</a:t>
            </a:r>
            <a:endParaRPr lang="es-ES" dirty="0"/>
          </a:p>
        </p:txBody>
      </p:sp>
      <p:sp>
        <p:nvSpPr>
          <p:cNvPr id="4" name="3 Marcador de número de diapositiva"/>
          <p:cNvSpPr>
            <a:spLocks noGrp="1"/>
          </p:cNvSpPr>
          <p:nvPr>
            <p:ph type="sldNum" sz="quarter" idx="10"/>
          </p:nvPr>
        </p:nvSpPr>
        <p:spPr/>
        <p:txBody>
          <a:bodyPr/>
          <a:lstStyle/>
          <a:p>
            <a:fld id="{DFDA9A1B-92F6-4EF8-8AE2-7B873B10D9A0}" type="slidenum">
              <a:rPr lang="es-ES" smtClean="0"/>
              <a:t>132</a:t>
            </a:fld>
            <a:endParaRPr lang="es-ES" dirty="0"/>
          </a:p>
        </p:txBody>
      </p:sp>
    </p:spTree>
    <p:extLst>
      <p:ext uri="{BB962C8B-B14F-4D97-AF65-F5344CB8AC3E}">
        <p14:creationId xmlns:p14="http://schemas.microsoft.com/office/powerpoint/2010/main" val="231164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696464"/>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696464"/>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6" name="5 Marcador de pie de página"/>
          <p:cNvSpPr>
            <a:spLocks noGrp="1"/>
          </p:cNvSpPr>
          <p:nvPr>
            <p:ph type="ftr" sz="quarter" idx="11"/>
          </p:nvPr>
        </p:nvSpPr>
        <p:spPr/>
        <p:txBody>
          <a:bodyPr/>
          <a:lstStyle/>
          <a:p>
            <a:endParaRPr lang="en-US" dirty="0">
              <a:solidFill>
                <a:srgbClr val="696464"/>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8" name="7 Marcador de pie de página"/>
          <p:cNvSpPr>
            <a:spLocks noGrp="1"/>
          </p:cNvSpPr>
          <p:nvPr>
            <p:ph type="ftr" sz="quarter" idx="11"/>
          </p:nvPr>
        </p:nvSpPr>
        <p:spPr/>
        <p:txBody>
          <a:bodyPr/>
          <a:lstStyle/>
          <a:p>
            <a:endParaRPr lang="en-US" dirty="0">
              <a:solidFill>
                <a:srgbClr val="696464"/>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11"/>
          </p:nvPr>
        </p:nvSpPr>
        <p:spPr/>
        <p:txBody>
          <a:bodyPr/>
          <a:lstStyle/>
          <a:p>
            <a:endParaRPr lang="en-US" dirty="0">
              <a:solidFill>
                <a:srgbClr val="696464"/>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69646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696464"/>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5" name="4 Marcador de pie de página"/>
          <p:cNvSpPr>
            <a:spLocks noGrp="1"/>
          </p:cNvSpPr>
          <p:nvPr>
            <p:ph type="ftr" sz="quarter" idx="11"/>
          </p:nvPr>
        </p:nvSpPr>
        <p:spPr/>
        <p:txBody>
          <a:bodyPr/>
          <a:lstStyle/>
          <a:p>
            <a:endParaRPr lang="en-US" dirty="0">
              <a:solidFill>
                <a:srgbClr val="696464"/>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696464"/>
                </a:solidFill>
              </a:rPr>
              <a:pPr/>
              <a:t>3/13/2018</a:t>
            </a:fld>
            <a:endParaRPr lang="en-US" dirty="0">
              <a:solidFill>
                <a:srgbClr val="696464"/>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696464"/>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b="1"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g"/></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94.jpg"/></Relationships>
</file>

<file path=ppt/slides/_rels/slide10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114.JPG"/></Relationships>
</file>

<file path=ppt/slides/_rels/slide13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95736" y="1556792"/>
            <a:ext cx="6480720" cy="1512168"/>
          </a:xfrm>
        </p:spPr>
        <p:txBody>
          <a:bodyPr>
            <a:noAutofit/>
          </a:bodyPr>
          <a:lstStyle/>
          <a:p>
            <a:r>
              <a:rPr lang="es-ES" sz="3200" dirty="0"/>
              <a:t>EUROPA.-LA VUELTA AL MUNDO EN 885 JARDINES.-JARDINES REMARCABLES DE FRANCIA.-XXVII</a:t>
            </a:r>
          </a:p>
        </p:txBody>
      </p:sp>
      <p:sp>
        <p:nvSpPr>
          <p:cNvPr id="3" name="2 Subtítulo"/>
          <p:cNvSpPr>
            <a:spLocks noGrp="1"/>
          </p:cNvSpPr>
          <p:nvPr>
            <p:ph type="subTitle" idx="1"/>
          </p:nvPr>
        </p:nvSpPr>
        <p:spPr>
          <a:xfrm>
            <a:off x="2987824" y="4725144"/>
            <a:ext cx="4248472" cy="1584176"/>
          </a:xfrm>
        </p:spPr>
        <p:txBody>
          <a:bodyPr>
            <a:normAutofit fontScale="92500"/>
          </a:bodyPr>
          <a:lstStyle/>
          <a:p>
            <a:r>
              <a:rPr lang="es-ES" dirty="0"/>
              <a:t>Selección de textos y fotografías por</a:t>
            </a:r>
          </a:p>
          <a:p>
            <a:r>
              <a:rPr lang="es-ES" sz="2800" dirty="0"/>
              <a:t>JOSE ELIAS BONELLS</a:t>
            </a:r>
          </a:p>
          <a:p>
            <a:r>
              <a:rPr lang="es-ES" sz="2800" dirty="0"/>
              <a:t> </a:t>
            </a:r>
          </a:p>
        </p:txBody>
      </p:sp>
    </p:spTree>
    <p:extLst>
      <p:ext uri="{BB962C8B-B14F-4D97-AF65-F5344CB8AC3E}">
        <p14:creationId xmlns:p14="http://schemas.microsoft.com/office/powerpoint/2010/main" val="4032835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Parc Barbieux.-Roubaix.</a:t>
            </a:r>
            <a:br>
              <a:rPr lang="es-ES" dirty="0"/>
            </a:br>
            <a:endParaRPr lang="es-ES" dirty="0"/>
          </a:p>
        </p:txBody>
      </p:sp>
      <p:sp>
        <p:nvSpPr>
          <p:cNvPr id="3" name="2 Marcador de contenido"/>
          <p:cNvSpPr>
            <a:spLocks noGrp="1"/>
          </p:cNvSpPr>
          <p:nvPr>
            <p:ph sz="quarter" idx="1"/>
          </p:nvPr>
        </p:nvSpPr>
        <p:spPr>
          <a:xfrm>
            <a:off x="457200" y="1196752"/>
            <a:ext cx="7467600" cy="5277200"/>
          </a:xfrm>
        </p:spPr>
        <p:txBody>
          <a:bodyPr>
            <a:normAutofit fontScale="92500"/>
          </a:bodyPr>
          <a:lstStyle/>
          <a:p>
            <a:r>
              <a:rPr lang="es-ES" dirty="0"/>
              <a:t>Barbieux Park está situado en la localidad de Roubaix y en el pueblo de Croix (norte) parte de Lille .</a:t>
            </a:r>
          </a:p>
          <a:p>
            <a:r>
              <a:rPr lang="es-ES" dirty="0"/>
              <a:t> Es un parque  notable por la presencia de muchas especies de árboles.</a:t>
            </a:r>
          </a:p>
          <a:p>
            <a:r>
              <a:rPr lang="es-ES" dirty="0"/>
              <a:t> Se extiende 1,5 kilómetros con una superficie de 34 hectáreas.</a:t>
            </a:r>
          </a:p>
          <a:p>
            <a:r>
              <a:rPr lang="es-ES" dirty="0"/>
              <a:t>Barbieux Park está situado en el extremo occidental de la ciudad de Roubaix, a lo largo del Grand Boulevard que conecta el centro del centro de Roubaix Lille . Parque Barbieux separa la ciudad en dos partes de la Cruz . </a:t>
            </a:r>
          </a:p>
          <a:p>
            <a:r>
              <a:rPr lang="es-ES" dirty="0"/>
              <a:t>La zona que rodea el parque Barbieux son la ciudad más rica de la zona de Roubaix con muchas casas de lujo. </a:t>
            </a:r>
          </a:p>
        </p:txBody>
      </p:sp>
    </p:spTree>
    <p:extLst>
      <p:ext uri="{BB962C8B-B14F-4D97-AF65-F5344CB8AC3E}">
        <p14:creationId xmlns:p14="http://schemas.microsoft.com/office/powerpoint/2010/main" val="226220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20688"/>
            <a:ext cx="7113984" cy="5688632"/>
          </a:xfrm>
        </p:spPr>
        <p:txBody>
          <a:bodyPr>
            <a:normAutofit/>
          </a:bodyPr>
          <a:lstStyle/>
          <a:p>
            <a:r>
              <a:rPr lang="es-ES" dirty="0"/>
              <a:t>La zona que rodea el parque Barbieux son la ciudad más rica de la zona de Roubaix con muchas casas de lujo. </a:t>
            </a:r>
          </a:p>
          <a:p>
            <a:r>
              <a:rPr lang="es-ES" dirty="0"/>
              <a:t>En el año 1840 , un proyecto para construir un canal de Roubaix para conectar la marca se puso en marcha. </a:t>
            </a:r>
          </a:p>
          <a:p>
            <a:r>
              <a:rPr lang="es-ES" dirty="0"/>
              <a:t>Pero varias dificultades técnicas conducen a su abandono. En 1859 , Henri-Léon Lisot reemplaza el terreno montañoso y el comienzo del canal por un parque urbano.</a:t>
            </a:r>
          </a:p>
          <a:p>
            <a:r>
              <a:rPr lang="es-ES" dirty="0"/>
              <a:t> El trabajo comenzó en 1879 y terminó oficialmente en 1905 por la prefectura. </a:t>
            </a:r>
          </a:p>
        </p:txBody>
      </p:sp>
    </p:spTree>
    <p:extLst>
      <p:ext uri="{BB962C8B-B14F-4D97-AF65-F5344CB8AC3E}">
        <p14:creationId xmlns:p14="http://schemas.microsoft.com/office/powerpoint/2010/main" val="2106726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lstStyle/>
          <a:p>
            <a:r>
              <a:rPr lang="es-ES" dirty="0"/>
              <a:t>El sitio del parque alojo en 1911 la Exposición Internacional del Norte de Francia . </a:t>
            </a:r>
          </a:p>
          <a:p>
            <a:r>
              <a:rPr lang="es-ES" dirty="0"/>
              <a:t>En 1919 , parte del parque Barbieux situado en el territorio de la ciudad de Croix se traslada a la ciudad de Roubaix, causando casi dos separaciones de la  City Cross . </a:t>
            </a:r>
          </a:p>
          <a:p>
            <a:r>
              <a:rPr lang="es-ES" dirty="0"/>
              <a:t>Barbieux Park es un importante lugar de ocio Roubaix. </a:t>
            </a:r>
          </a:p>
          <a:p>
            <a:r>
              <a:rPr lang="es-ES" dirty="0"/>
              <a:t>El parque cuenta con paseos, petanca, juegos infantiles y un carrusel, un mini golf , los pedales y botes de remo y un bar-restaurante y varios bares.</a:t>
            </a:r>
          </a:p>
        </p:txBody>
      </p:sp>
    </p:spTree>
    <p:extLst>
      <p:ext uri="{BB962C8B-B14F-4D97-AF65-F5344CB8AC3E}">
        <p14:creationId xmlns:p14="http://schemas.microsoft.com/office/powerpoint/2010/main" val="2949526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209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908"/>
            <a:ext cx="9144000" cy="6803091"/>
          </a:xfrm>
          <a:prstGeom prst="rect">
            <a:avLst/>
          </a:prstGeom>
        </p:spPr>
      </p:pic>
    </p:spTree>
    <p:extLst>
      <p:ext uri="{BB962C8B-B14F-4D97-AF65-F5344CB8AC3E}">
        <p14:creationId xmlns:p14="http://schemas.microsoft.com/office/powerpoint/2010/main" val="2578472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613"/>
          <a:stretch/>
        </p:blipFill>
        <p:spPr>
          <a:xfrm>
            <a:off x="-180528" y="0"/>
            <a:ext cx="9324528" cy="6858000"/>
          </a:xfrm>
          <a:prstGeom prst="rect">
            <a:avLst/>
          </a:prstGeom>
        </p:spPr>
      </p:pic>
    </p:spTree>
    <p:extLst>
      <p:ext uri="{BB962C8B-B14F-4D97-AF65-F5344CB8AC3E}">
        <p14:creationId xmlns:p14="http://schemas.microsoft.com/office/powerpoint/2010/main" val="3085823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36286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9715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3429000"/>
            <a:ext cx="9143998" cy="3429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4571999" cy="3410724"/>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0"/>
            <a:ext cx="4499992" cy="3429000"/>
          </a:xfrm>
          <a:prstGeom prst="rect">
            <a:avLst/>
          </a:prstGeom>
        </p:spPr>
      </p:pic>
    </p:spTree>
    <p:extLst>
      <p:ext uri="{BB962C8B-B14F-4D97-AF65-F5344CB8AC3E}">
        <p14:creationId xmlns:p14="http://schemas.microsoft.com/office/powerpoint/2010/main" val="692584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9412"/>
          <a:stretch/>
        </p:blipFill>
        <p:spPr>
          <a:xfrm>
            <a:off x="0" y="0"/>
            <a:ext cx="9144000" cy="6858000"/>
          </a:xfrm>
          <a:prstGeom prst="rect">
            <a:avLst/>
          </a:prstGeom>
        </p:spPr>
      </p:pic>
    </p:spTree>
    <p:extLst>
      <p:ext uri="{BB962C8B-B14F-4D97-AF65-F5344CB8AC3E}">
        <p14:creationId xmlns:p14="http://schemas.microsoft.com/office/powerpoint/2010/main" val="1217076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722070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3795441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1529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30980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491"/>
          <a:stretch/>
        </p:blipFill>
        <p:spPr>
          <a:xfrm>
            <a:off x="0" y="0"/>
            <a:ext cx="9144000" cy="6858000"/>
          </a:xfrm>
          <a:prstGeom prst="rect">
            <a:avLst/>
          </a:prstGeom>
        </p:spPr>
      </p:pic>
    </p:spTree>
    <p:extLst>
      <p:ext uri="{BB962C8B-B14F-4D97-AF65-F5344CB8AC3E}">
        <p14:creationId xmlns:p14="http://schemas.microsoft.com/office/powerpoint/2010/main" val="3506771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1232" t="3031" r="1885" b="4337"/>
          <a:stretch/>
        </p:blipFill>
        <p:spPr>
          <a:xfrm>
            <a:off x="-134472" y="0"/>
            <a:ext cx="9278471" cy="6858000"/>
          </a:xfrm>
          <a:prstGeom prst="rect">
            <a:avLst/>
          </a:prstGeom>
        </p:spPr>
      </p:pic>
    </p:spTree>
    <p:extLst>
      <p:ext uri="{BB962C8B-B14F-4D97-AF65-F5344CB8AC3E}">
        <p14:creationId xmlns:p14="http://schemas.microsoft.com/office/powerpoint/2010/main" val="1779703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137"/>
          <a:stretch/>
        </p:blipFill>
        <p:spPr>
          <a:xfrm>
            <a:off x="0" y="1"/>
            <a:ext cx="9144000" cy="6858000"/>
          </a:xfrm>
          <a:prstGeom prst="rect">
            <a:avLst/>
          </a:prstGeom>
        </p:spPr>
      </p:pic>
    </p:spTree>
    <p:extLst>
      <p:ext uri="{BB962C8B-B14F-4D97-AF65-F5344CB8AC3E}">
        <p14:creationId xmlns:p14="http://schemas.microsoft.com/office/powerpoint/2010/main" val="433890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1569"/>
          <a:stretch/>
        </p:blipFill>
        <p:spPr>
          <a:xfrm>
            <a:off x="0" y="0"/>
            <a:ext cx="9144000" cy="6858000"/>
          </a:xfrm>
          <a:prstGeom prst="rect">
            <a:avLst/>
          </a:prstGeom>
        </p:spPr>
      </p:pic>
    </p:spTree>
    <p:extLst>
      <p:ext uri="{BB962C8B-B14F-4D97-AF65-F5344CB8AC3E}">
        <p14:creationId xmlns:p14="http://schemas.microsoft.com/office/powerpoint/2010/main" val="2072551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5946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2034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5294"/>
          <a:stretch/>
        </p:blipFill>
        <p:spPr>
          <a:xfrm>
            <a:off x="0" y="0"/>
            <a:ext cx="9144000" cy="6858000"/>
          </a:xfrm>
          <a:prstGeom prst="rect">
            <a:avLst/>
          </a:prstGeom>
        </p:spPr>
      </p:pic>
    </p:spTree>
    <p:extLst>
      <p:ext uri="{BB962C8B-B14F-4D97-AF65-F5344CB8AC3E}">
        <p14:creationId xmlns:p14="http://schemas.microsoft.com/office/powerpoint/2010/main" val="3638778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6297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993"/>
            <a:ext cx="9144000" cy="6842014"/>
          </a:xfrm>
          <a:prstGeom prst="rect">
            <a:avLst/>
          </a:prstGeom>
        </p:spPr>
      </p:pic>
    </p:spTree>
    <p:extLst>
      <p:ext uri="{BB962C8B-B14F-4D97-AF65-F5344CB8AC3E}">
        <p14:creationId xmlns:p14="http://schemas.microsoft.com/office/powerpoint/2010/main" val="2133520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451"/>
          <a:stretch/>
        </p:blipFill>
        <p:spPr>
          <a:xfrm>
            <a:off x="0" y="0"/>
            <a:ext cx="9144000" cy="6857999"/>
          </a:xfrm>
          <a:prstGeom prst="rect">
            <a:avLst/>
          </a:prstGeom>
        </p:spPr>
      </p:pic>
    </p:spTree>
    <p:extLst>
      <p:ext uri="{BB962C8B-B14F-4D97-AF65-F5344CB8AC3E}">
        <p14:creationId xmlns:p14="http://schemas.microsoft.com/office/powerpoint/2010/main" val="2856139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13333"/>
          <a:stretch/>
        </p:blipFill>
        <p:spPr>
          <a:xfrm>
            <a:off x="0" y="0"/>
            <a:ext cx="9144000" cy="6858000"/>
          </a:xfrm>
          <a:prstGeom prst="rect">
            <a:avLst/>
          </a:prstGeom>
        </p:spPr>
      </p:pic>
    </p:spTree>
    <p:extLst>
      <p:ext uri="{BB962C8B-B14F-4D97-AF65-F5344CB8AC3E}">
        <p14:creationId xmlns:p14="http://schemas.microsoft.com/office/powerpoint/2010/main" val="4136088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272341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0310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Parc Borely.-Marsella</a:t>
            </a:r>
          </a:p>
        </p:txBody>
      </p:sp>
      <p:sp>
        <p:nvSpPr>
          <p:cNvPr id="3" name="2 Marcador de contenido"/>
          <p:cNvSpPr>
            <a:spLocks noGrp="1"/>
          </p:cNvSpPr>
          <p:nvPr>
            <p:ph sz="quarter" idx="1"/>
          </p:nvPr>
        </p:nvSpPr>
        <p:spPr/>
        <p:txBody>
          <a:bodyPr>
            <a:normAutofit lnSpcReduction="10000"/>
          </a:bodyPr>
          <a:lstStyle/>
          <a:p>
            <a:r>
              <a:rPr lang="es-ES" dirty="0"/>
              <a:t>El Parc Borély es un parque público de administración municipal en la ciudad de Marsella, en Francia. </a:t>
            </a:r>
          </a:p>
          <a:p>
            <a:r>
              <a:rPr lang="es-ES" dirty="0"/>
              <a:t>Está clasificado por el Ministerio de Cultura de Francia con la etiqueta de jardín notable de Francia. El parque tiene una extensión de 17 hectáreas. Adyacente a él, se encuentra el Jardin botanique E.M. Heckel.</a:t>
            </a:r>
          </a:p>
          <a:p>
            <a:r>
              <a:rPr lang="es-ES" dirty="0"/>
              <a:t>El "Parc Borély" consta de tres jardines diferenciados; un Jardin à la française, enfrente de bastide, compuesto de dos explanadas, una cuenca circular y otra rectangular, y dobles hileras de árboles, entre la "avenue du Prado" y las puertas del parque. </a:t>
            </a:r>
          </a:p>
          <a:p>
            <a:endParaRPr lang="es-ES" dirty="0"/>
          </a:p>
          <a:p>
            <a:endParaRPr lang="es-ES" dirty="0"/>
          </a:p>
          <a:p>
            <a:endParaRPr lang="es-ES" dirty="0"/>
          </a:p>
          <a:p>
            <a:pPr marL="0" indent="0">
              <a:buNone/>
            </a:pPr>
            <a:endParaRPr lang="es-ES" dirty="0"/>
          </a:p>
          <a:p>
            <a:endParaRPr lang="es-ES" dirty="0"/>
          </a:p>
        </p:txBody>
      </p:sp>
    </p:spTree>
    <p:extLst>
      <p:ext uri="{BB962C8B-B14F-4D97-AF65-F5344CB8AC3E}">
        <p14:creationId xmlns:p14="http://schemas.microsoft.com/office/powerpoint/2010/main" val="942385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13984" cy="5543128"/>
          </a:xfrm>
        </p:spPr>
        <p:txBody>
          <a:bodyPr>
            <a:normAutofit/>
          </a:bodyPr>
          <a:lstStyle/>
          <a:p>
            <a:r>
              <a:rPr lang="es-ES" dirty="0"/>
              <a:t>Un jardín inglés de paisaje, en el lado oeste del parque, rodeando un lago, y adornado con estatuas, una fuente, una cascada, y un patio. También ofrece una miniatura de la basílica de Notre-Dame de la Garde. </a:t>
            </a:r>
          </a:p>
          <a:p>
            <a:r>
              <a:rPr lang="es-ES" dirty="0"/>
              <a:t>Una pista de carreras de caballos recientemente renovada. </a:t>
            </a:r>
          </a:p>
          <a:p>
            <a:r>
              <a:rPr lang="es-ES" dirty="0"/>
              <a:t>Las otras dos partes del jardín conectan con el mar por un "promenade" (paseo) y con el jardín botánico vecino.</a:t>
            </a:r>
          </a:p>
          <a:p>
            <a:r>
              <a:rPr lang="es-ES" dirty="0"/>
              <a:t>El parque fue creado en el siglo XVII por un naviero francés y comerciante, Joseph Borely, que compró tierra para una casa de campo en el área de Marsella denominada "Bonneveine". </a:t>
            </a:r>
          </a:p>
          <a:p>
            <a:endParaRPr lang="es-ES" dirty="0"/>
          </a:p>
        </p:txBody>
      </p:sp>
    </p:spTree>
    <p:extLst>
      <p:ext uri="{BB962C8B-B14F-4D97-AF65-F5344CB8AC3E}">
        <p14:creationId xmlns:p14="http://schemas.microsoft.com/office/powerpoint/2010/main" val="1659930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6897960" cy="6048672"/>
          </a:xfrm>
        </p:spPr>
        <p:txBody>
          <a:bodyPr>
            <a:normAutofit fontScale="92500"/>
          </a:bodyPr>
          <a:lstStyle/>
          <a:p>
            <a:r>
              <a:rPr lang="es-ES" dirty="0"/>
              <a:t>La finca fue agrandada en el siglo XVIII por Joseph Borely, quién construyó en la propiedad una "bastide" (casa de campo provenzal). Cuando Louis-Joseph Borély heredó la propiedad en 1770, comisionó al arquitecto de paisaje Embry para crear un "jardín a la française". </a:t>
            </a:r>
          </a:p>
          <a:p>
            <a:r>
              <a:rPr lang="es-ES" dirty="0"/>
              <a:t>A mediados del siglo XIX, la tierra pasó primero a Paulin Talabot, director del nuevo ferrocarril PLM que conectó París con Marsella; y entonces la tierra fue adquirida por la ciudad de Marsella. </a:t>
            </a:r>
          </a:p>
          <a:p>
            <a:r>
              <a:rPr lang="es-ES" dirty="0"/>
              <a:t>El arquitecto de paisaje comisionado por la ciudad Adolphe Alphande diseñó un parque con tres porciones distintas; un jardín francés, un parque inglés del paisaje, y una pista para la carrera de caballos del lado del mar. </a:t>
            </a:r>
          </a:p>
        </p:txBody>
      </p:sp>
    </p:spTree>
    <p:extLst>
      <p:ext uri="{BB962C8B-B14F-4D97-AF65-F5344CB8AC3E}">
        <p14:creationId xmlns:p14="http://schemas.microsoft.com/office/powerpoint/2010/main" val="90922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6825952" cy="5687144"/>
          </a:xfrm>
        </p:spPr>
        <p:txBody>
          <a:bodyPr/>
          <a:lstStyle/>
          <a:p>
            <a:r>
              <a:rPr lang="es-ES" dirty="0"/>
              <a:t>También fueron construidos un número de pabellones de madera; apenas uno permanece, el antiguo pabellón del lago, que también había servido como laboratorio botánico del "Institut Colonial". </a:t>
            </a:r>
          </a:p>
          <a:p>
            <a:r>
              <a:rPr lang="es-ES" dirty="0"/>
              <a:t>Desde 1880 hasta 1915, el parque era el sitio donde estuvo ubicado un jardín botánico, que se trasladó a un terreno colindante al parque. En el 2002, un paseo de dos hectáreas fue diseñada entre el parque y el mar.</a:t>
            </a:r>
          </a:p>
          <a:p>
            <a:endParaRPr lang="es-ES" dirty="0"/>
          </a:p>
        </p:txBody>
      </p:sp>
    </p:spTree>
    <p:extLst>
      <p:ext uri="{BB962C8B-B14F-4D97-AF65-F5344CB8AC3E}">
        <p14:creationId xmlns:p14="http://schemas.microsoft.com/office/powerpoint/2010/main" val="857601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6984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22"/>
          <a:stretch/>
        </p:blipFill>
        <p:spPr>
          <a:xfrm>
            <a:off x="0" y="0"/>
            <a:ext cx="9144000" cy="6858000"/>
          </a:xfrm>
          <a:prstGeom prst="rect">
            <a:avLst/>
          </a:prstGeom>
        </p:spPr>
      </p:pic>
    </p:spTree>
    <p:extLst>
      <p:ext uri="{BB962C8B-B14F-4D97-AF65-F5344CB8AC3E}">
        <p14:creationId xmlns:p14="http://schemas.microsoft.com/office/powerpoint/2010/main" val="2792825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r="-1912" b="12671"/>
          <a:stretch/>
        </p:blipFill>
        <p:spPr>
          <a:xfrm>
            <a:off x="0" y="0"/>
            <a:ext cx="9318812" cy="6858000"/>
          </a:xfrm>
          <a:prstGeom prst="rect">
            <a:avLst/>
          </a:prstGeom>
        </p:spPr>
      </p:pic>
    </p:spTree>
    <p:extLst>
      <p:ext uri="{BB962C8B-B14F-4D97-AF65-F5344CB8AC3E}">
        <p14:creationId xmlns:p14="http://schemas.microsoft.com/office/powerpoint/2010/main" val="1864268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75213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48910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649748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2733424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3869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3968"/>
          <a:stretch/>
        </p:blipFill>
        <p:spPr>
          <a:xfrm>
            <a:off x="0" y="0"/>
            <a:ext cx="9144000" cy="7101408"/>
          </a:xfrm>
          <a:prstGeom prst="rect">
            <a:avLst/>
          </a:prstGeom>
        </p:spPr>
      </p:pic>
    </p:spTree>
    <p:extLst>
      <p:ext uri="{BB962C8B-B14F-4D97-AF65-F5344CB8AC3E}">
        <p14:creationId xmlns:p14="http://schemas.microsoft.com/office/powerpoint/2010/main" val="12931594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252520" cy="6957392"/>
          </a:xfrm>
          <a:prstGeom prst="rect">
            <a:avLst/>
          </a:prstGeom>
        </p:spPr>
      </p:pic>
    </p:spTree>
    <p:extLst>
      <p:ext uri="{BB962C8B-B14F-4D97-AF65-F5344CB8AC3E}">
        <p14:creationId xmlns:p14="http://schemas.microsoft.com/office/powerpoint/2010/main" val="38900748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12096813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7058"/>
          <a:stretch/>
        </p:blipFill>
        <p:spPr>
          <a:xfrm>
            <a:off x="-108520" y="0"/>
            <a:ext cx="9252520" cy="6858000"/>
          </a:xfrm>
          <a:prstGeom prst="rect">
            <a:avLst/>
          </a:prstGeom>
        </p:spPr>
      </p:pic>
    </p:spTree>
    <p:extLst>
      <p:ext uri="{BB962C8B-B14F-4D97-AF65-F5344CB8AC3E}">
        <p14:creationId xmlns:p14="http://schemas.microsoft.com/office/powerpoint/2010/main" val="591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07789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843"/>
          <a:stretch/>
        </p:blipFill>
        <p:spPr>
          <a:xfrm>
            <a:off x="-108520" y="0"/>
            <a:ext cx="9252520" cy="6858000"/>
          </a:xfrm>
          <a:prstGeom prst="rect">
            <a:avLst/>
          </a:prstGeom>
        </p:spPr>
      </p:pic>
    </p:spTree>
    <p:extLst>
      <p:ext uri="{BB962C8B-B14F-4D97-AF65-F5344CB8AC3E}">
        <p14:creationId xmlns:p14="http://schemas.microsoft.com/office/powerpoint/2010/main" val="5252613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636"/>
            <a:ext cx="9144000" cy="6858000"/>
          </a:xfrm>
          <a:prstGeom prst="rect">
            <a:avLst/>
          </a:prstGeom>
        </p:spPr>
      </p:pic>
    </p:spTree>
    <p:extLst>
      <p:ext uri="{BB962C8B-B14F-4D97-AF65-F5344CB8AC3E}">
        <p14:creationId xmlns:p14="http://schemas.microsoft.com/office/powerpoint/2010/main" val="9332639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31276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4975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440728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864457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22764378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62862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17178407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81987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20365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92811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252520" cy="6741368"/>
          </a:xfrm>
          <a:prstGeom prst="rect">
            <a:avLst/>
          </a:prstGeom>
        </p:spPr>
      </p:pic>
    </p:spTree>
    <p:extLst>
      <p:ext uri="{BB962C8B-B14F-4D97-AF65-F5344CB8AC3E}">
        <p14:creationId xmlns:p14="http://schemas.microsoft.com/office/powerpoint/2010/main" val="32330359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94223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24559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85960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162572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911361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14483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50292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270985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fr-FR" dirty="0"/>
              <a:t>Parc Botanique du  Chateau d´Ouge..</a:t>
            </a:r>
            <a:endParaRPr lang="es-ES" dirty="0"/>
          </a:p>
        </p:txBody>
      </p:sp>
      <p:sp>
        <p:nvSpPr>
          <p:cNvPr id="3" name="2 Marcador de contenido"/>
          <p:cNvSpPr>
            <a:spLocks noGrp="1"/>
          </p:cNvSpPr>
          <p:nvPr>
            <p:ph sz="quarter" idx="1"/>
          </p:nvPr>
        </p:nvSpPr>
        <p:spPr/>
        <p:txBody>
          <a:bodyPr>
            <a:normAutofit/>
          </a:bodyPr>
          <a:lstStyle/>
          <a:p>
            <a:r>
              <a:rPr lang="es-ES" dirty="0"/>
              <a:t>El Parc Botanique du Château d'Ouge (8 hectáreas) es un parque privado con jardín botánico y arboreto situado en 1-3 rue du Colombier, Ouge , Haute-Saône , Franche-Comté , Francia . Está abierto los sábados de junio, previa petición, una cuota de admisión se carga. </a:t>
            </a:r>
          </a:p>
          <a:p>
            <a:r>
              <a:rPr lang="es-ES" dirty="0"/>
              <a:t>La construcción del Château d'Ouge comenzó en el siglo XVI por la familia Faulquier, y fue terminada en 1590 por Guillaume Lullier. </a:t>
            </a:r>
          </a:p>
          <a:p>
            <a:r>
              <a:rPr lang="es-ES" dirty="0"/>
              <a:t>Su parque se abre a campo con pastos y bosques típicos de la región. </a:t>
            </a:r>
          </a:p>
          <a:p>
            <a:endParaRPr lang="es-ES" dirty="0"/>
          </a:p>
        </p:txBody>
      </p:sp>
    </p:spTree>
    <p:extLst>
      <p:ext uri="{BB962C8B-B14F-4D97-AF65-F5344CB8AC3E}">
        <p14:creationId xmlns:p14="http://schemas.microsoft.com/office/powerpoint/2010/main" val="42416424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6969968" cy="5327104"/>
          </a:xfrm>
        </p:spPr>
        <p:txBody>
          <a:bodyPr/>
          <a:lstStyle/>
          <a:p>
            <a:r>
              <a:rPr lang="es-ES" dirty="0"/>
              <a:t>Parque botánico de hoy se inició en 1980 por Bernard y Jean-Louis Bajolet, que posteriormente se han plantado más de 250 árboles (que representan 78 especies ) y más de 1.600 arbustos y arbustos (90 especies), mientras que la preservación de los especímenes maduros existentes en el parque de la ceniza , nogal , cerezo , etc …</a:t>
            </a:r>
          </a:p>
          <a:p>
            <a:r>
              <a:rPr lang="es-ES" dirty="0"/>
              <a:t>Un jardín renacentista se introdujo en 1997. </a:t>
            </a:r>
          </a:p>
          <a:p>
            <a:r>
              <a:rPr lang="es-ES" dirty="0"/>
              <a:t>El parque también contiene un huerto y jardín de  verduras..</a:t>
            </a:r>
          </a:p>
          <a:p>
            <a:endParaRPr lang="es-ES" dirty="0"/>
          </a:p>
          <a:p>
            <a:endParaRPr lang="es-ES" dirty="0"/>
          </a:p>
        </p:txBody>
      </p:sp>
    </p:spTree>
    <p:extLst>
      <p:ext uri="{BB962C8B-B14F-4D97-AF65-F5344CB8AC3E}">
        <p14:creationId xmlns:p14="http://schemas.microsoft.com/office/powerpoint/2010/main" val="15468027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42031"/>
          </a:xfrm>
          <a:prstGeom prst="rect">
            <a:avLst/>
          </a:prstGeom>
        </p:spPr>
      </p:pic>
    </p:spTree>
    <p:extLst>
      <p:ext uri="{BB962C8B-B14F-4D97-AF65-F5344CB8AC3E}">
        <p14:creationId xmlns:p14="http://schemas.microsoft.com/office/powerpoint/2010/main" val="30890358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06723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670077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89488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1500" y="-1"/>
            <a:ext cx="4762500" cy="3286125"/>
          </a:xfrm>
          <a:prstGeom prst="rect">
            <a:avLst/>
          </a:prstGeom>
        </p:spPr>
      </p:pic>
      <p:pic>
        <p:nvPicPr>
          <p:cNvPr id="3" name="2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00448"/>
            <a:ext cx="4381500" cy="3257551"/>
          </a:xfrm>
          <a:prstGeom prst="rect">
            <a:avLst/>
          </a:prstGeom>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1500" y="3286125"/>
            <a:ext cx="4762500" cy="3571875"/>
          </a:xfrm>
          <a:prstGeom prst="rect">
            <a:avLst/>
          </a:prstGeom>
        </p:spPr>
      </p:pic>
      <p:pic>
        <p:nvPicPr>
          <p:cNvPr id="5" name="4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88" y="-1"/>
            <a:ext cx="4363612" cy="3600450"/>
          </a:xfrm>
          <a:prstGeom prst="rect">
            <a:avLst/>
          </a:prstGeom>
        </p:spPr>
      </p:pic>
    </p:spTree>
    <p:extLst>
      <p:ext uri="{BB962C8B-B14F-4D97-AF65-F5344CB8AC3E}">
        <p14:creationId xmlns:p14="http://schemas.microsoft.com/office/powerpoint/2010/main" val="35963269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761447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38613656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957392"/>
          </a:xfrm>
          <a:prstGeom prst="rect">
            <a:avLst/>
          </a:prstGeom>
        </p:spPr>
      </p:pic>
    </p:spTree>
    <p:extLst>
      <p:ext uri="{BB962C8B-B14F-4D97-AF65-F5344CB8AC3E}">
        <p14:creationId xmlns:p14="http://schemas.microsoft.com/office/powerpoint/2010/main" val="9448836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19" cy="6858000"/>
          </a:xfrm>
          <a:prstGeom prst="rect">
            <a:avLst/>
          </a:prstGeom>
        </p:spPr>
      </p:pic>
    </p:spTree>
    <p:extLst>
      <p:ext uri="{BB962C8B-B14F-4D97-AF65-F5344CB8AC3E}">
        <p14:creationId xmlns:p14="http://schemas.microsoft.com/office/powerpoint/2010/main" val="32979248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0"/>
            <a:ext cx="9433048" cy="6858000"/>
          </a:xfrm>
          <a:prstGeom prst="rect">
            <a:avLst/>
          </a:prstGeom>
        </p:spPr>
      </p:pic>
    </p:spTree>
    <p:extLst>
      <p:ext uri="{BB962C8B-B14F-4D97-AF65-F5344CB8AC3E}">
        <p14:creationId xmlns:p14="http://schemas.microsoft.com/office/powerpoint/2010/main" val="8438366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36195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6783628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lstStyle/>
          <a:p>
            <a:r>
              <a:rPr lang="es-ES" dirty="0"/>
              <a:t>Parc de Wesserling</a:t>
            </a:r>
          </a:p>
        </p:txBody>
      </p:sp>
      <p:sp>
        <p:nvSpPr>
          <p:cNvPr id="3" name="2 Marcador de contenido"/>
          <p:cNvSpPr>
            <a:spLocks noGrp="1"/>
          </p:cNvSpPr>
          <p:nvPr>
            <p:ph sz="quarter" idx="1"/>
          </p:nvPr>
        </p:nvSpPr>
        <p:spPr>
          <a:xfrm>
            <a:off x="914400" y="1196752"/>
            <a:ext cx="7113984" cy="5472608"/>
          </a:xfrm>
        </p:spPr>
        <p:txBody>
          <a:bodyPr>
            <a:normAutofit fontScale="92500"/>
          </a:bodyPr>
          <a:lstStyle/>
          <a:p>
            <a:r>
              <a:rPr lang="es-ES" dirty="0"/>
              <a:t>El Parc de Wesserling un jardín privado situado en la localidad de Husseren-Wesserling , en el departamento de Haut-Rhin , en la Alsacia Región de Francia . </a:t>
            </a:r>
          </a:p>
          <a:p>
            <a:r>
              <a:rPr lang="es-ES" dirty="0"/>
              <a:t>Está clasificado por el Ministerio de Cultura de Francia como uno de los jardines más notables de Francia . </a:t>
            </a:r>
          </a:p>
          <a:p>
            <a:r>
              <a:rPr lang="es-ES" dirty="0"/>
              <a:t>El parque se encuentra en el sitio de la casa de campo del príncipe-abadía de Murbach (1699), y está compuesto por jardines formales franceses, un parque Inglés, un huerto, un jardín de campo y jardín escultórico contemporáneo. Los árboles son un gigante secuoya , un tulipero de Virginia  , roble rojo , ciprés , tilo y arce , además de acacia y muchas clases de flores de temporada. </a:t>
            </a:r>
          </a:p>
          <a:p>
            <a:endParaRPr lang="es-ES" dirty="0"/>
          </a:p>
        </p:txBody>
      </p:sp>
    </p:spTree>
    <p:extLst>
      <p:ext uri="{BB962C8B-B14F-4D97-AF65-F5344CB8AC3E}">
        <p14:creationId xmlns:p14="http://schemas.microsoft.com/office/powerpoint/2010/main" val="6978222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46452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36" y="0"/>
            <a:ext cx="9577064" cy="6858000"/>
          </a:xfrm>
          <a:prstGeom prst="rect">
            <a:avLst/>
          </a:prstGeom>
        </p:spPr>
      </p:pic>
    </p:spTree>
    <p:extLst>
      <p:ext uri="{BB962C8B-B14F-4D97-AF65-F5344CB8AC3E}">
        <p14:creationId xmlns:p14="http://schemas.microsoft.com/office/powerpoint/2010/main" val="25523187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44069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71145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81019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27170860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 y="0"/>
            <a:ext cx="9137650" cy="6858000"/>
          </a:xfrm>
          <a:prstGeom prst="rect">
            <a:avLst/>
          </a:prstGeom>
        </p:spPr>
      </p:pic>
    </p:spTree>
    <p:extLst>
      <p:ext uri="{BB962C8B-B14F-4D97-AF65-F5344CB8AC3E}">
        <p14:creationId xmlns:p14="http://schemas.microsoft.com/office/powerpoint/2010/main" val="11608122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72518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00"/>
            <a:ext cx="9144000" cy="7029400"/>
          </a:xfrm>
          <a:prstGeom prst="rect">
            <a:avLst/>
          </a:prstGeom>
        </p:spPr>
      </p:pic>
    </p:spTree>
    <p:extLst>
      <p:ext uri="{BB962C8B-B14F-4D97-AF65-F5344CB8AC3E}">
        <p14:creationId xmlns:p14="http://schemas.microsoft.com/office/powerpoint/2010/main" val="4148671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95241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
            <a:ext cx="9144000" cy="6850380"/>
          </a:xfrm>
          <a:prstGeom prst="rect">
            <a:avLst/>
          </a:prstGeom>
        </p:spPr>
      </p:pic>
    </p:spTree>
    <p:extLst>
      <p:ext uri="{BB962C8B-B14F-4D97-AF65-F5344CB8AC3E}">
        <p14:creationId xmlns:p14="http://schemas.microsoft.com/office/powerpoint/2010/main" val="32367786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3208855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042564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647218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8046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 y="0"/>
            <a:ext cx="9137650" cy="6858000"/>
          </a:xfrm>
          <a:prstGeom prst="rect">
            <a:avLst/>
          </a:prstGeom>
        </p:spPr>
      </p:pic>
    </p:spTree>
    <p:extLst>
      <p:ext uri="{BB962C8B-B14F-4D97-AF65-F5344CB8AC3E}">
        <p14:creationId xmlns:p14="http://schemas.microsoft.com/office/powerpoint/2010/main" val="13315414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 y="0"/>
            <a:ext cx="9137650" cy="6858000"/>
          </a:xfrm>
          <a:prstGeom prst="rect">
            <a:avLst/>
          </a:prstGeom>
        </p:spPr>
      </p:pic>
    </p:spTree>
    <p:extLst>
      <p:ext uri="{BB962C8B-B14F-4D97-AF65-F5344CB8AC3E}">
        <p14:creationId xmlns:p14="http://schemas.microsoft.com/office/powerpoint/2010/main" val="21958649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 y="0"/>
            <a:ext cx="9137650" cy="6858000"/>
          </a:xfrm>
          <a:prstGeom prst="rect">
            <a:avLst/>
          </a:prstGeom>
        </p:spPr>
      </p:pic>
    </p:spTree>
    <p:extLst>
      <p:ext uri="{BB962C8B-B14F-4D97-AF65-F5344CB8AC3E}">
        <p14:creationId xmlns:p14="http://schemas.microsoft.com/office/powerpoint/2010/main" val="39303506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35350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7782037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36102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5416"/>
            <a:ext cx="9144000" cy="7038452"/>
          </a:xfrm>
          <a:prstGeom prst="rect">
            <a:avLst/>
          </a:prstGeom>
        </p:spPr>
      </p:pic>
    </p:spTree>
    <p:extLst>
      <p:ext uri="{BB962C8B-B14F-4D97-AF65-F5344CB8AC3E}">
        <p14:creationId xmlns:p14="http://schemas.microsoft.com/office/powerpoint/2010/main" val="38298526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fr-FR" dirty="0"/>
              <a:t>Parc et jardin de Clivoy.</a:t>
            </a:r>
            <a:br>
              <a:rPr lang="fr-FR" dirty="0"/>
            </a:br>
            <a:endParaRPr lang="es-ES" dirty="0"/>
          </a:p>
        </p:txBody>
      </p:sp>
      <p:sp>
        <p:nvSpPr>
          <p:cNvPr id="3" name="2 Marcador de contenido"/>
          <p:cNvSpPr>
            <a:spLocks noGrp="1"/>
          </p:cNvSpPr>
          <p:nvPr>
            <p:ph sz="quarter" idx="1"/>
          </p:nvPr>
        </p:nvSpPr>
        <p:spPr/>
        <p:txBody>
          <a:bodyPr>
            <a:normAutofit/>
          </a:bodyPr>
          <a:lstStyle/>
          <a:p>
            <a:r>
              <a:rPr lang="es-ES" dirty="0"/>
              <a:t>Ubicado a dos kilómetros al sur de la ciudad de Chailland, pequeña ciudad de carácter, el Castillo Clivoy construido sobre enormes bloques de piedra arenisca Ernée domina el valle.</a:t>
            </a:r>
          </a:p>
          <a:p>
            <a:r>
              <a:rPr lang="es-ES" dirty="0"/>
              <a:t> Originalmente, el sitio consistió en paredes alternan con paredes de roca natural que forman un recinto y una casa modesta probable es que el puesto militar de actuar juntos. </a:t>
            </a:r>
          </a:p>
          <a:p>
            <a:r>
              <a:rPr lang="es-ES" dirty="0"/>
              <a:t>Más tarde, a partir de 1560  hasta principios del siglo XVIII, la extracción de las familias caballeroso viven allí. </a:t>
            </a:r>
          </a:p>
        </p:txBody>
      </p:sp>
    </p:spTree>
    <p:extLst>
      <p:ext uri="{BB962C8B-B14F-4D97-AF65-F5344CB8AC3E}">
        <p14:creationId xmlns:p14="http://schemas.microsoft.com/office/powerpoint/2010/main" val="12281322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1196752"/>
            <a:ext cx="7113984" cy="4823048"/>
          </a:xfrm>
        </p:spPr>
        <p:txBody>
          <a:bodyPr/>
          <a:lstStyle/>
          <a:p>
            <a:r>
              <a:rPr lang="es-ES" dirty="0"/>
              <a:t> Con los años, la casa se convirtió en un feudo. No fue sino hasta 1860 que el conde de Nuestra realmente transformó la casa en un castillo. </a:t>
            </a:r>
          </a:p>
          <a:p>
            <a:r>
              <a:rPr lang="es-ES" dirty="0"/>
              <a:t>Bajo la dirección del Sr. Lorotte, arquitecto parisino, Anatole de nuestra empresa la construcción y el desarrollo del parque y los jardines que le dan al sitio de la apariencia general existente en la actualidad. </a:t>
            </a:r>
          </a:p>
          <a:p>
            <a:r>
              <a:rPr lang="es-ES" dirty="0"/>
              <a:t>Restaurado en los últimos quince años, la casa, su parque y jardines poco a poco encontraron la armonía deseada por sus diseñadores. </a:t>
            </a:r>
          </a:p>
        </p:txBody>
      </p:sp>
    </p:spTree>
    <p:extLst>
      <p:ext uri="{BB962C8B-B14F-4D97-AF65-F5344CB8AC3E}">
        <p14:creationId xmlns:p14="http://schemas.microsoft.com/office/powerpoint/2010/main" val="11165478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04664"/>
            <a:ext cx="7185992" cy="6192688"/>
          </a:xfrm>
        </p:spPr>
        <p:txBody>
          <a:bodyPr>
            <a:normAutofit lnSpcReduction="10000"/>
          </a:bodyPr>
          <a:lstStyle/>
          <a:p>
            <a:r>
              <a:rPr lang="es-ES" dirty="0"/>
              <a:t>El parque y el jardín del castillo representan Clivoy una zona ajardinada que cubre alrededor de 15 hectáreas si se incorpora grove madera cuyos caminos se han elaborado de acuerdo con el desarrollo de las zonas no arboladas.</a:t>
            </a:r>
          </a:p>
          <a:p>
            <a:r>
              <a:rPr lang="es-ES" dirty="0"/>
              <a:t> Sólo cerca del castillo, el gran jardín y senderos que llevan en las murallas rocosas del castillo hasta el estanque y la fuente se proporcionan al público. </a:t>
            </a:r>
          </a:p>
          <a:p>
            <a:r>
              <a:rPr lang="es-ES" dirty="0"/>
              <a:t>A continuación se puede notar: </a:t>
            </a:r>
          </a:p>
          <a:p>
            <a:r>
              <a:rPr lang="es-ES" dirty="0"/>
              <a:t>- Un sitio excepcional con unas hermosas vistas del valle Ernée .</a:t>
            </a:r>
          </a:p>
          <a:p>
            <a:r>
              <a:rPr lang="es-ES" dirty="0"/>
              <a:t>- Un pequeño parterre redondo de jardín rosas y los franceses erigieron "montículo jardín" al sur del castillo. </a:t>
            </a:r>
          </a:p>
          <a:p>
            <a:r>
              <a:rPr lang="es-ES" dirty="0"/>
              <a:t>-</a:t>
            </a:r>
          </a:p>
        </p:txBody>
      </p:sp>
    </p:spTree>
    <p:extLst>
      <p:ext uri="{BB962C8B-B14F-4D97-AF65-F5344CB8AC3E}">
        <p14:creationId xmlns:p14="http://schemas.microsoft.com/office/powerpoint/2010/main" val="33946894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548680"/>
            <a:ext cx="7113984" cy="5471120"/>
          </a:xfrm>
        </p:spPr>
        <p:txBody>
          <a:bodyPr/>
          <a:lstStyle/>
          <a:p>
            <a:r>
              <a:rPr lang="es-ES" dirty="0"/>
              <a:t>- Un gran jardín (90m x 55m), rodeado por muros de más de tres metros de altura, con calles empedradas bordeadas de setos de madera de boj y de la flor, de gran naranjal, fuente, estanque, pérgola, aromáticas rosas cuadrados y frutales. </a:t>
            </a:r>
          </a:p>
          <a:p>
            <a:r>
              <a:rPr lang="es-ES" dirty="0"/>
              <a:t>- Una red de camino a pie para ir por el castillo de nuevo por parte de la arboleda. </a:t>
            </a:r>
          </a:p>
          <a:p>
            <a:r>
              <a:rPr lang="es-ES" dirty="0"/>
              <a:t>- Un conjunto arquitectónico importante (varias veces el duodécimo al siglo XIX), sin embargo, cuentan con una reconstrucción completa (arquitectura y paisaje) típica del siglo XIX. </a:t>
            </a:r>
          </a:p>
          <a:p>
            <a:endParaRPr lang="es-ES" dirty="0"/>
          </a:p>
        </p:txBody>
      </p:sp>
    </p:spTree>
    <p:extLst>
      <p:ext uri="{BB962C8B-B14F-4D97-AF65-F5344CB8AC3E}">
        <p14:creationId xmlns:p14="http://schemas.microsoft.com/office/powerpoint/2010/main" val="20863246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86240"/>
            <a:ext cx="9036496" cy="3947288"/>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849342"/>
            <a:ext cx="9036496" cy="3008657"/>
          </a:xfrm>
          <a:prstGeom prst="rect">
            <a:avLst/>
          </a:prstGeom>
        </p:spPr>
      </p:pic>
    </p:spTree>
    <p:extLst>
      <p:ext uri="{BB962C8B-B14F-4D97-AF65-F5344CB8AC3E}">
        <p14:creationId xmlns:p14="http://schemas.microsoft.com/office/powerpoint/2010/main" val="23754436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37325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5612907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12061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883592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156829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fr-FR" dirty="0"/>
              <a:t>Parc et Jardin du Chateau de Beaulon</a:t>
            </a:r>
            <a:endParaRPr lang="es-ES" dirty="0"/>
          </a:p>
        </p:txBody>
      </p:sp>
      <p:sp>
        <p:nvSpPr>
          <p:cNvPr id="3" name="2 Marcador de contenido"/>
          <p:cNvSpPr>
            <a:spLocks noGrp="1"/>
          </p:cNvSpPr>
          <p:nvPr>
            <p:ph sz="quarter" idx="1"/>
          </p:nvPr>
        </p:nvSpPr>
        <p:spPr/>
        <p:txBody>
          <a:bodyPr>
            <a:normAutofit lnSpcReduction="10000"/>
          </a:bodyPr>
          <a:lstStyle/>
          <a:p>
            <a:r>
              <a:rPr lang="es-ES" dirty="0"/>
              <a:t>Origen: "Se pierde en la noche de los tiempos," el parque - 13 hectáreas - ha existido desde que se construyó el castillo en 1480. </a:t>
            </a:r>
          </a:p>
          <a:p>
            <a:r>
              <a:rPr lang="es-ES" dirty="0"/>
              <a:t>1942 Esquema de un paisaje dado por Pierre Bonnin estructura Royan: jardín francés que rodea el castillo, amplias zonas de césped, jardín Inglés enfoque y alrededor de los manantiales. </a:t>
            </a:r>
          </a:p>
          <a:p>
            <a:r>
              <a:rPr lang="es-ES" dirty="0"/>
              <a:t>1966 comenzó con Christian THOMAS P. Bonnin la realización del proyecto de programación jardín francés inicial, honrar patio recreado y callejones conduce a Fuentes Azul y camino a su alrededor, jardines de rosas. El trabajo que requiere varios años para su consecución. </a:t>
            </a:r>
          </a:p>
        </p:txBody>
      </p:sp>
    </p:spTree>
    <p:extLst>
      <p:ext uri="{BB962C8B-B14F-4D97-AF65-F5344CB8AC3E}">
        <p14:creationId xmlns:p14="http://schemas.microsoft.com/office/powerpoint/2010/main" val="17651136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332656"/>
            <a:ext cx="7185992" cy="5687144"/>
          </a:xfrm>
        </p:spPr>
        <p:txBody>
          <a:bodyPr>
            <a:normAutofit fontScale="92500"/>
          </a:bodyPr>
          <a:lstStyle/>
          <a:p>
            <a:r>
              <a:rPr lang="es-ES" dirty="0"/>
              <a:t>1993: Se registró el Parque y Fuentes inventario azul de los sitios de estudio que conducen a una remodelación muy importante por el Taller Acanthus  en París bajo la direccion Gilles Clément y que William Geoffroy de Chaume aseguró ejecución desde 1995. </a:t>
            </a:r>
          </a:p>
          <a:p>
            <a:r>
              <a:rPr lang="es-ES" dirty="0"/>
              <a:t>Por desgracia, este vasto proyecto se vio sacudido por la terrible tormenta de 1999, cataclismo que destruyó cientos de árboles centenarios, incluyendo varios que requieren excavación gigante, drenaje, reforestación que han frenado el progreso de la implementación del proyecto Acanthus. </a:t>
            </a:r>
          </a:p>
          <a:p>
            <a:r>
              <a:rPr lang="es-ES" dirty="0"/>
              <a:t>2005: En la actualidad, el parque ha encontrado un rostro sereno, todo su encanto y ofrece a los visitantes el encanto de un lugar excepcional. </a:t>
            </a:r>
          </a:p>
          <a:p>
            <a:endParaRPr lang="es-ES" dirty="0"/>
          </a:p>
        </p:txBody>
      </p:sp>
    </p:spTree>
    <p:extLst>
      <p:ext uri="{BB962C8B-B14F-4D97-AF65-F5344CB8AC3E}">
        <p14:creationId xmlns:p14="http://schemas.microsoft.com/office/powerpoint/2010/main" val="90042704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836712"/>
            <a:ext cx="7185992" cy="5183088"/>
          </a:xfrm>
        </p:spPr>
        <p:txBody>
          <a:bodyPr>
            <a:normAutofit/>
          </a:bodyPr>
          <a:lstStyle/>
          <a:p>
            <a:r>
              <a:rPr lang="es-ES" dirty="0"/>
              <a:t>En el parque del castillo construido en torno a 1480 - ISMH - más allá del jardín que rodea a los franceses, antes de entrar en el mágico mundo de las fuentes, el jardín azul anima los vastos jardines y la composición armoniosa fragante que exhalan los aromas de lavanda, romero, perowskia, tomillo, hojas de acanto cuerpo a cuerpo los eucaliptos y arrastrado por el viento ... </a:t>
            </a:r>
          </a:p>
          <a:p>
            <a:r>
              <a:rPr lang="es-ES" dirty="0"/>
              <a:t>Más tarde, en la fresca sombra de los pinos nacen hermosas y abundantes recursos naturales para las extrañas fuentes de color azul: Fuentes azul misterioso y leyendas. </a:t>
            </a:r>
          </a:p>
        </p:txBody>
      </p:sp>
    </p:spTree>
    <p:extLst>
      <p:ext uri="{BB962C8B-B14F-4D97-AF65-F5344CB8AC3E}">
        <p14:creationId xmlns:p14="http://schemas.microsoft.com/office/powerpoint/2010/main" val="428981778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476672"/>
            <a:ext cx="7185992" cy="5543128"/>
          </a:xfrm>
        </p:spPr>
        <p:txBody>
          <a:bodyPr/>
          <a:lstStyle/>
          <a:p>
            <a:r>
              <a:rPr lang="es-ES" dirty="0"/>
              <a:t>Sitio de clasificados. </a:t>
            </a:r>
          </a:p>
          <a:p>
            <a:r>
              <a:rPr lang="es-ES" dirty="0"/>
              <a:t>Caminar, pasear a discreción del visitante a través de 13 hectáreas de parque, jardín y perfume azul, descubrió el legendario Blue Fountain, la paloma (1740) a 1.500 nidos barridos por la escala y la rotación para los amantes de las fachadas de piedra antigua gótico y renacentista del castillo, antigua residencia de los obispos de Burdeos, casa en las catas de salón. </a:t>
            </a:r>
          </a:p>
          <a:p>
            <a:r>
              <a:rPr lang="es-ES" dirty="0"/>
              <a:t>Tipo: Para los franceses, en inglés, Arboretum, Botánica </a:t>
            </a:r>
          </a:p>
          <a:p>
            <a:endParaRPr lang="es-ES" dirty="0"/>
          </a:p>
        </p:txBody>
      </p:sp>
    </p:spTree>
    <p:extLst>
      <p:ext uri="{BB962C8B-B14F-4D97-AF65-F5344CB8AC3E}">
        <p14:creationId xmlns:p14="http://schemas.microsoft.com/office/powerpoint/2010/main" val="21027465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039"/>
          <a:stretch/>
        </p:blipFill>
        <p:spPr>
          <a:xfrm>
            <a:off x="0" y="0"/>
            <a:ext cx="9144000" cy="6858000"/>
          </a:xfrm>
          <a:prstGeom prst="rect">
            <a:avLst/>
          </a:prstGeom>
        </p:spPr>
      </p:pic>
    </p:spTree>
    <p:extLst>
      <p:ext uri="{BB962C8B-B14F-4D97-AF65-F5344CB8AC3E}">
        <p14:creationId xmlns:p14="http://schemas.microsoft.com/office/powerpoint/2010/main" val="24001513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l="3388" r="2397" b="1569"/>
          <a:stretch/>
        </p:blipFill>
        <p:spPr>
          <a:xfrm>
            <a:off x="0" y="0"/>
            <a:ext cx="9144000" cy="6858000"/>
          </a:xfrm>
          <a:prstGeom prst="rect">
            <a:avLst/>
          </a:prstGeom>
        </p:spPr>
      </p:pic>
    </p:spTree>
    <p:extLst>
      <p:ext uri="{BB962C8B-B14F-4D97-AF65-F5344CB8AC3E}">
        <p14:creationId xmlns:p14="http://schemas.microsoft.com/office/powerpoint/2010/main" val="23207239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r="-1323" b="4314"/>
          <a:stretch/>
        </p:blipFill>
        <p:spPr>
          <a:xfrm>
            <a:off x="0" y="0"/>
            <a:ext cx="9265024" cy="6858000"/>
          </a:xfrm>
          <a:prstGeom prst="rect">
            <a:avLst/>
          </a:prstGeom>
        </p:spPr>
      </p:pic>
    </p:spTree>
    <p:extLst>
      <p:ext uri="{BB962C8B-B14F-4D97-AF65-F5344CB8AC3E}">
        <p14:creationId xmlns:p14="http://schemas.microsoft.com/office/powerpoint/2010/main" val="428654199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647"/>
          <a:stretch/>
        </p:blipFill>
        <p:spPr>
          <a:xfrm>
            <a:off x="0" y="-531440"/>
            <a:ext cx="9144000" cy="7389440"/>
          </a:xfrm>
          <a:prstGeom prst="rect">
            <a:avLst/>
          </a:prstGeom>
        </p:spPr>
      </p:pic>
    </p:spTree>
    <p:extLst>
      <p:ext uri="{BB962C8B-B14F-4D97-AF65-F5344CB8AC3E}">
        <p14:creationId xmlns:p14="http://schemas.microsoft.com/office/powerpoint/2010/main" val="6237594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434470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2" cstate="print">
            <a:extLst>
              <a:ext uri="{28A0092B-C50C-407E-A947-70E740481C1C}">
                <a14:useLocalDpi xmlns:a14="http://schemas.microsoft.com/office/drawing/2010/main" val="0"/>
              </a:ext>
            </a:extLst>
          </a:blip>
          <a:srcRect b="7309"/>
          <a:stretch/>
        </p:blipFill>
        <p:spPr>
          <a:xfrm>
            <a:off x="0" y="-99392"/>
            <a:ext cx="9144000" cy="6957392"/>
          </a:xfrm>
          <a:prstGeom prst="rect">
            <a:avLst/>
          </a:prstGeom>
        </p:spPr>
      </p:pic>
    </p:spTree>
    <p:extLst>
      <p:ext uri="{BB962C8B-B14F-4D97-AF65-F5344CB8AC3E}">
        <p14:creationId xmlns:p14="http://schemas.microsoft.com/office/powerpoint/2010/main" val="382771941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034"/>
          <a:stretch/>
        </p:blipFill>
        <p:spPr>
          <a:xfrm>
            <a:off x="0" y="0"/>
            <a:ext cx="9324528" cy="6858000"/>
          </a:xfrm>
          <a:prstGeom prst="rect">
            <a:avLst/>
          </a:prstGeom>
        </p:spPr>
      </p:pic>
    </p:spTree>
    <p:extLst>
      <p:ext uri="{BB962C8B-B14F-4D97-AF65-F5344CB8AC3E}">
        <p14:creationId xmlns:p14="http://schemas.microsoft.com/office/powerpoint/2010/main" val="277065831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170620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8432"/>
          <a:stretch/>
        </p:blipFill>
        <p:spPr>
          <a:xfrm>
            <a:off x="0" y="0"/>
            <a:ext cx="9144000" cy="6858000"/>
          </a:xfrm>
          <a:prstGeom prst="rect">
            <a:avLst/>
          </a:prstGeom>
        </p:spPr>
      </p:pic>
    </p:spTree>
    <p:extLst>
      <p:ext uri="{BB962C8B-B14F-4D97-AF65-F5344CB8AC3E}">
        <p14:creationId xmlns:p14="http://schemas.microsoft.com/office/powerpoint/2010/main" val="111431871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4747405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3339775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049524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cstate="print">
            <a:extLst>
              <a:ext uri="{28A0092B-C50C-407E-A947-70E740481C1C}">
                <a14:useLocalDpi xmlns:a14="http://schemas.microsoft.com/office/drawing/2010/main" val="0"/>
              </a:ext>
            </a:extLst>
          </a:blip>
          <a:srcRect b="7058"/>
          <a:stretch/>
        </p:blipFill>
        <p:spPr>
          <a:xfrm>
            <a:off x="-180528" y="0"/>
            <a:ext cx="9324528" cy="6858000"/>
          </a:xfrm>
          <a:prstGeom prst="rect">
            <a:avLst/>
          </a:prstGeom>
        </p:spPr>
      </p:pic>
    </p:spTree>
    <p:extLst>
      <p:ext uri="{BB962C8B-B14F-4D97-AF65-F5344CB8AC3E}">
        <p14:creationId xmlns:p14="http://schemas.microsoft.com/office/powerpoint/2010/main" val="346979676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0" y="0"/>
            <a:ext cx="4573429" cy="6858000"/>
          </a:xfrm>
          <a:prstGeom prst="rect">
            <a:avLst/>
          </a:prstGeom>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1998" y="6515"/>
            <a:ext cx="4573429" cy="6858000"/>
          </a:xfrm>
          <a:prstGeom prst="rect">
            <a:avLst/>
          </a:prstGeom>
        </p:spPr>
      </p:pic>
    </p:spTree>
    <p:extLst>
      <p:ext uri="{BB962C8B-B14F-4D97-AF65-F5344CB8AC3E}">
        <p14:creationId xmlns:p14="http://schemas.microsoft.com/office/powerpoint/2010/main" val="271151489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165320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132</TotalTime>
  <Words>2551</Words>
  <Application>Microsoft Office PowerPoint</Application>
  <PresentationFormat>Presentación en pantalla (4:3)</PresentationFormat>
  <Paragraphs>297</Paragraphs>
  <Slides>132</Slides>
  <Notes>112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132</vt:i4>
      </vt:variant>
    </vt:vector>
  </HeadingPairs>
  <TitlesOfParts>
    <vt:vector size="137" baseType="lpstr">
      <vt:lpstr>Calibri</vt:lpstr>
      <vt:lpstr>Century Schoolbook</vt:lpstr>
      <vt:lpstr>Wingdings</vt:lpstr>
      <vt:lpstr>Wingdings 2</vt:lpstr>
      <vt:lpstr>Mirador</vt:lpstr>
      <vt:lpstr>EUROPA.-LA VUELTA AL MUNDO EN 885 JARDINES.-JARDINES REMARCABLES DE FRANCIA.-XXVII</vt:lpstr>
      <vt:lpstr>Parc Barbieux.-Roubaix.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Borely.-Marsella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Botanique du  Chateau d´Ouge..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de Wesserling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et jardin de Clivoy.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Parc et Jardin du Chateau de Beaulon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JARDINES REMARCABLES DE FRANCIA.-XXVII</dc:title>
  <dc:creator>Josep</dc:creator>
  <cp:lastModifiedBy>Usuario</cp:lastModifiedBy>
  <cp:revision>17</cp:revision>
  <dcterms:created xsi:type="dcterms:W3CDTF">2013-10-17T11:05:06Z</dcterms:created>
  <dcterms:modified xsi:type="dcterms:W3CDTF">2018-03-13T05:54:32Z</dcterms:modified>
</cp:coreProperties>
</file>