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388" r:id="rId20"/>
    <p:sldId id="294" r:id="rId21"/>
    <p:sldId id="287" r:id="rId22"/>
    <p:sldId id="279" r:id="rId23"/>
    <p:sldId id="280" r:id="rId24"/>
    <p:sldId id="282" r:id="rId25"/>
    <p:sldId id="283" r:id="rId26"/>
    <p:sldId id="284" r:id="rId27"/>
    <p:sldId id="286" r:id="rId28"/>
    <p:sldId id="300" r:id="rId29"/>
    <p:sldId id="285" r:id="rId30"/>
    <p:sldId id="288" r:id="rId31"/>
    <p:sldId id="289" r:id="rId32"/>
    <p:sldId id="290" r:id="rId33"/>
    <p:sldId id="291" r:id="rId34"/>
    <p:sldId id="292" r:id="rId35"/>
    <p:sldId id="293" r:id="rId36"/>
    <p:sldId id="295" r:id="rId37"/>
    <p:sldId id="296" r:id="rId38"/>
    <p:sldId id="297" r:id="rId39"/>
    <p:sldId id="298" r:id="rId40"/>
    <p:sldId id="299" r:id="rId41"/>
    <p:sldId id="301" r:id="rId42"/>
    <p:sldId id="389" r:id="rId43"/>
    <p:sldId id="390" r:id="rId44"/>
    <p:sldId id="391" r:id="rId45"/>
    <p:sldId id="329" r:id="rId46"/>
    <p:sldId id="325" r:id="rId47"/>
    <p:sldId id="324" r:id="rId48"/>
    <p:sldId id="328" r:id="rId49"/>
    <p:sldId id="330" r:id="rId50"/>
    <p:sldId id="302" r:id="rId51"/>
    <p:sldId id="307" r:id="rId52"/>
    <p:sldId id="303" r:id="rId53"/>
    <p:sldId id="304" r:id="rId54"/>
    <p:sldId id="305" r:id="rId55"/>
    <p:sldId id="306" r:id="rId56"/>
    <p:sldId id="308" r:id="rId57"/>
    <p:sldId id="309" r:id="rId58"/>
    <p:sldId id="310" r:id="rId59"/>
    <p:sldId id="312" r:id="rId60"/>
    <p:sldId id="313" r:id="rId61"/>
    <p:sldId id="314" r:id="rId62"/>
    <p:sldId id="317" r:id="rId63"/>
    <p:sldId id="315" r:id="rId64"/>
    <p:sldId id="327" r:id="rId65"/>
    <p:sldId id="316" r:id="rId66"/>
    <p:sldId id="318" r:id="rId67"/>
    <p:sldId id="319" r:id="rId68"/>
    <p:sldId id="321" r:id="rId69"/>
    <p:sldId id="322" r:id="rId70"/>
    <p:sldId id="323" r:id="rId71"/>
    <p:sldId id="326" r:id="rId72"/>
    <p:sldId id="320" r:id="rId73"/>
    <p:sldId id="37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71" r:id="rId100"/>
    <p:sldId id="392" r:id="rId101"/>
    <p:sldId id="357" r:id="rId102"/>
    <p:sldId id="386" r:id="rId103"/>
    <p:sldId id="38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7" r:id="rId113"/>
    <p:sldId id="368" r:id="rId114"/>
    <p:sldId id="369" r:id="rId115"/>
    <p:sldId id="376" r:id="rId116"/>
    <p:sldId id="372" r:id="rId117"/>
    <p:sldId id="373" r:id="rId118"/>
    <p:sldId id="374" r:id="rId119"/>
    <p:sldId id="375" r:id="rId120"/>
    <p:sldId id="377" r:id="rId121"/>
    <p:sldId id="378" r:id="rId122"/>
    <p:sldId id="379" r:id="rId123"/>
    <p:sldId id="380" r:id="rId124"/>
    <p:sldId id="382" r:id="rId125"/>
    <p:sldId id="381" r:id="rId126"/>
    <p:sldId id="383" r:id="rId127"/>
    <p:sldId id="384" r:id="rId128"/>
    <p:sldId id="385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EC9E3-F1D9-4383-A1BA-94A5E6203CFD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019A6-814E-4FF5-9000-CF9B720D2F0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755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24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330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098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23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8956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0092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326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3695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6675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9071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029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6846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28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155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8579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6821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9298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9567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1040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8517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9291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1771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6280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0191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8501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72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4282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79449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8901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6897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7102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79127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79965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31799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43130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4482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22838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18039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03150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79929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18112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6113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66507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84773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39064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07701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55488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8771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30001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83055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86674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1856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90190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58218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56489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25632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30464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61572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77724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525412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35923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Jardines  de Marqueyssac.-Perigord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9226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43120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6691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20072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49598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7300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706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201137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30936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091171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986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08090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105528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8485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76247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73049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988198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898692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31616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505877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81780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769608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600875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225824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599753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52341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582054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83867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50978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145144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16742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46436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57716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555787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73623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22121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19827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821611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527711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610292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053262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075423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821030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71688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326843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940181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175967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.-potager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02919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166019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01945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450442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019A6-814E-4FF5-9000-CF9B720D2F07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886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3/13/2018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b="1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412776"/>
            <a:ext cx="6408712" cy="158417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JARDINES.-JARDINES REMARCABLES DE FRANCIA.-XXX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059832" y="4077072"/>
            <a:ext cx="4896544" cy="21050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723668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de Berchigranges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jardín Berchigranges es un jardín situado en French Granges-sur-Vologne en Vosges , a 650 m sobre el nivel del mar . Nacido de una iniciativa privada, está abierto al público. </a:t>
            </a:r>
          </a:p>
          <a:p>
            <a:r>
              <a:rPr lang="es-ES" dirty="0"/>
              <a:t>En 2005 fue galardonado con el "Premio del jardín del año" otorgado por la Asociación de Periodistas de la huerta y la horticultura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057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54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0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68" y="-19962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507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2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34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5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54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0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2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2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20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52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32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81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" y="0"/>
            <a:ext cx="9126071" cy="69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85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23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 de l´Imagination.-Terrasson.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Les Jardins de l'Imaginaire se encuentran en el municipio de Cublac en el departamento francés de Dordoña .</a:t>
            </a:r>
          </a:p>
          <a:p>
            <a:r>
              <a:rPr lang="es-ES" dirty="0"/>
              <a:t> Existen desde 1996 y están en la lista de jardines notables de Francia. </a:t>
            </a:r>
          </a:p>
          <a:p>
            <a:r>
              <a:rPr lang="es-ES" dirty="0"/>
              <a:t>Por iniciativa de Pierre Delmon, el alcalde de Cublac y la competencia internacional llevada a cabo después de que la arquitectura de tierra Paisaje taller ( Kathryn Gustafson , Ian Ritchie), que tienen vistas a la ciudad vieja de Terrasson y el valle Vézère más de seis hectáreas.</a:t>
            </a:r>
          </a:p>
        </p:txBody>
      </p:sp>
    </p:spTree>
    <p:extLst>
      <p:ext uri="{BB962C8B-B14F-4D97-AF65-F5344CB8AC3E}">
        <p14:creationId xmlns:p14="http://schemas.microsoft.com/office/powerpoint/2010/main" val="168605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664"/>
            <a:ext cx="7113984" cy="61926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 trata de un jardín temático contemporáneo que consiste en una superposición de varias terrazas: el curso se compone de "fragmentos de historias de los jardines." Se encuentran y se simboliza los bosques sagrados, jardines de la Edad Media, es teatro al aire libre , jardines de agua, jardín de rosas, terrazas. </a:t>
            </a:r>
          </a:p>
          <a:p>
            <a:r>
              <a:rPr lang="es-ES" dirty="0"/>
              <a:t>Un invernadero con la arquitectura mineral (vidrio y piedra Terrasson) acoge exposiciones periódicas. </a:t>
            </a:r>
          </a:p>
          <a:p>
            <a:r>
              <a:rPr lang="es-ES" dirty="0"/>
              <a:t>Cada año, desde 1999, durante la última semana de mayo, Les Jardins de l'Imaginaire acoger la feria del libro "La pluma y el rastrillo", el primer espectáculo del libro francés en el tema de los jardines y el paisaje.</a:t>
            </a:r>
          </a:p>
          <a:p>
            <a:r>
              <a:rPr lang="es-ES" dirty="0"/>
              <a:t> Mesas redondas se organizan y el invernadero jardín, para la ocasión, alberga la biblioteca.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5122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01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10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51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92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59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70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36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86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3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29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96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3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8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-180528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60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19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56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97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10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57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54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866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Jardines  de Marqueyssac.-Perigord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Jardines marqueyssac - Belvedere Dordogne se encuentran en el municipio de Vézac en el departamento francés de Dordoña y la región Aquitania . </a:t>
            </a:r>
          </a:p>
          <a:p>
            <a:r>
              <a:rPr lang="es-ES" dirty="0"/>
              <a:t>Están en la lista de pendientes jardines de Francia .</a:t>
            </a:r>
          </a:p>
          <a:p>
            <a:r>
              <a:rPr lang="es-ES" dirty="0"/>
              <a:t>El castillo de sitio clasificado Marqueyssac es una organización privada, nacido de una historia familiar que data del siglo XVII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3742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13984" cy="6120680"/>
          </a:xfrm>
        </p:spPr>
        <p:txBody>
          <a:bodyPr>
            <a:normAutofit fontScale="92500"/>
          </a:bodyPr>
          <a:lstStyle/>
          <a:p>
            <a:r>
              <a:rPr lang="es-ES" dirty="0"/>
              <a:t>Marqueyssac es uno de los mejores logros de los jardines de los románticos del siglo XIX . </a:t>
            </a:r>
          </a:p>
          <a:p>
            <a:r>
              <a:rPr lang="es-ES" dirty="0"/>
              <a:t>El sitio de clasificados por su parque histórico de 22 hectáreas, ofrece marqueyssac en torno a un castillo del siglo XVIII , más de seis kilómetros de caminos sombreados bordeadas de árboles de boj 150.000 tallados a mano y decorado con gazebos, jardines de rocas , cascadas y teatros al aire ...</a:t>
            </a:r>
          </a:p>
          <a:p>
            <a:r>
              <a:rPr lang="es-ES" dirty="0"/>
              <a:t>En marqueyssac, la topiaria pone el boj en valor con una completa fantasía de movimiento. El trazado de los caminos sinuosos es típico de jardinería hecho en Francia bajo Napoleón III . La redondez y el balance del boj dan suavidad Marqueyssac y el romanticismo, lo que contribuye a la armonía de los jardines con las colinas del valle del Dordoña , son inseparables.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369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113984" cy="5543128"/>
          </a:xfrm>
        </p:spPr>
        <p:txBody>
          <a:bodyPr>
            <a:normAutofit/>
          </a:bodyPr>
          <a:lstStyle/>
          <a:p>
            <a:r>
              <a:rPr lang="es-ES" dirty="0"/>
              <a:t>Construido sobre un promontorio rocoso, el parque ofrece vistas al valle de los altos acantilados . </a:t>
            </a:r>
          </a:p>
          <a:p>
            <a:r>
              <a:rPr lang="es-ES" dirty="0"/>
              <a:t>Belvedere de la Dordoña, a 130 metros sobre el río se desarrolla el más bello panorama del Périgord .</a:t>
            </a:r>
          </a:p>
          <a:p>
            <a:r>
              <a:rPr lang="es-ES" dirty="0"/>
              <a:t> Este punto de vista único abarca todo el valle, sus castillos y pueblos más bellos de Francia : Beynac-et-Cazenac , Fayrac , Castelnaud , el Vitrac y Domme ... </a:t>
            </a:r>
          </a:p>
          <a:p>
            <a:r>
              <a:rPr lang="es-ES" dirty="0"/>
              <a:t>En la actualidad, los jardines colgantes de Marqueyssac (suspendido con vistas al valle del Dordoña) están abiertos todo el año para los visitantes.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616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041976" cy="5543128"/>
          </a:xfrm>
        </p:spPr>
        <p:txBody>
          <a:bodyPr/>
          <a:lstStyle/>
          <a:p>
            <a:r>
              <a:rPr lang="es-ES" dirty="0"/>
              <a:t>En el verano, julio y agosto período, nocturno se celebran los jueves. </a:t>
            </a:r>
          </a:p>
          <a:p>
            <a:r>
              <a:rPr lang="es-ES" dirty="0"/>
              <a:t>En la casa la noche abierta llamada "luz de las velas marqueyssac" muestra iluminada por el juego de luces y todos los senderos del jardín están marcadas por innumerables velas. </a:t>
            </a:r>
          </a:p>
          <a:p>
            <a:r>
              <a:rPr lang="es-ES" dirty="0"/>
              <a:t>El salón de té está también disponible para el refresco o un aperitivo. </a:t>
            </a:r>
          </a:p>
          <a:p>
            <a:r>
              <a:rPr lang="es-ES" dirty="0"/>
              <a:t>En 2011, el tercero más concurrido de los atractivos Dordogne con 190.000 visitantes 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23089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71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89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424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" r="2648"/>
          <a:stretch/>
        </p:blipFill>
        <p:spPr>
          <a:xfrm>
            <a:off x="0" y="31286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506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14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887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68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88"/>
            <a:ext cx="9143999" cy="67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82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921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031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344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4482" y="0"/>
            <a:ext cx="9139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272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35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574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41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3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280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839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336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887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082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/>
          <a:stretch/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188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060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746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696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238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690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32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Jardins Agapanthe.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Estos jardines son el trabajo de Alexander Thomas, el arquitecto paisajista. </a:t>
            </a:r>
          </a:p>
          <a:p>
            <a:r>
              <a:rPr lang="es-ES" dirty="0"/>
              <a:t>A partir de una tierra plana y desnuda, Alexander ha creado un primer jardín en diferentes niveles, lo que permite tomar conocimiento de una serie de partes de la planta refinado y original. </a:t>
            </a:r>
          </a:p>
          <a:p>
            <a:r>
              <a:rPr lang="es-ES" dirty="0"/>
              <a:t>El segundo jardín con visita de la felicidad: el uso de amplias terrazas y perspectivas, especies raras y colecciones florales, este segundo espacio de bienvenida y honores la luz. </a:t>
            </a:r>
          </a:p>
          <a:p>
            <a:r>
              <a:rPr lang="es-ES" dirty="0"/>
              <a:t>Fecha: 1985 Superficie: 9.000 m2 </a:t>
            </a:r>
          </a:p>
        </p:txBody>
      </p:sp>
    </p:spTree>
    <p:extLst>
      <p:ext uri="{BB962C8B-B14F-4D97-AF65-F5344CB8AC3E}">
        <p14:creationId xmlns:p14="http://schemas.microsoft.com/office/powerpoint/2010/main" val="20369627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20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320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605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743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410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72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146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906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315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951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" b="6211"/>
          <a:stretch/>
        </p:blipFill>
        <p:spPr>
          <a:xfrm>
            <a:off x="1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986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524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736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8" b="529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566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1"/>
          <a:stretch/>
        </p:blipFill>
        <p:spPr>
          <a:xfrm>
            <a:off x="-108520" y="26894"/>
            <a:ext cx="9252520" cy="68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384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068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495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415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494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124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49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b="1373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791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b="1764"/>
          <a:stretch/>
        </p:blipFill>
        <p:spPr>
          <a:xfrm>
            <a:off x="13447" y="0"/>
            <a:ext cx="4571999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"/>
          <a:stretch/>
        </p:blipFill>
        <p:spPr>
          <a:xfrm>
            <a:off x="4585446" y="0"/>
            <a:ext cx="4558553" cy="35983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b="3713"/>
          <a:stretch/>
        </p:blipFill>
        <p:spPr>
          <a:xfrm>
            <a:off x="0" y="3598395"/>
            <a:ext cx="4585446" cy="325960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445" y="3645024"/>
            <a:ext cx="4558553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336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471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380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 Jardin Plume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Es un jardín de las olas. La regla de viento el ritmo y el alcance de las floraciones de huecos son escoria. Plantas, sólo herbáceas coexisten y se apoyan para enfrentar mejor el viento y la lluvia a veces sol abrasador en verano.</a:t>
            </a:r>
          </a:p>
          <a:p>
            <a:r>
              <a:rPr lang="es-ES" dirty="0"/>
              <a:t> A pesar de la altura de algunos de ellos (más de 2 metros), no se necesita tutor para apoyarlos. Esta "pradera" algo fantástica consiste perennes estables: Veronicastrum, sanguisorbas, thalictrum, catananches, claveles hierbas cartujos y suave, Calamagrostis Stipa, Calamagrostis Karl Foerster, Stipa barbata ... algunos vagando alrededor de la escena: Verbena hastata, melena cebada ... </a:t>
            </a:r>
          </a:p>
        </p:txBody>
      </p:sp>
    </p:spTree>
    <p:extLst>
      <p:ext uri="{BB962C8B-B14F-4D97-AF65-F5344CB8AC3E}">
        <p14:creationId xmlns:p14="http://schemas.microsoft.com/office/powerpoint/2010/main" val="15184340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60648"/>
            <a:ext cx="7041976" cy="5759152"/>
          </a:xfrm>
        </p:spPr>
        <p:txBody>
          <a:bodyPr/>
          <a:lstStyle/>
          <a:p>
            <a:r>
              <a:rPr lang="es-ES" dirty="0"/>
              <a:t>La mayoría de las plantas se resiembra espontáneamente, disfrutamos cada primavera para mantener este espacio de la eterna juventud. </a:t>
            </a:r>
          </a:p>
          <a:p>
            <a:r>
              <a:rPr lang="es-ES" dirty="0"/>
              <a:t>El vivero cuenta con una amplia gama de hierbas y plantas perennes. </a:t>
            </a:r>
          </a:p>
          <a:p>
            <a:r>
              <a:rPr lang="es-ES" dirty="0"/>
              <a:t>Usted encontrará la mayoría de las plantas instaladas en el jardín. </a:t>
            </a:r>
          </a:p>
          <a:p>
            <a:r>
              <a:rPr lang="es-ES" dirty="0"/>
              <a:t>Las plantas están disponibles en macetas o recipientes de 1,3 litros, 2 litros, 3 litros o más de 9 cm.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785891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943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3903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"/>
          <a:stretch/>
        </p:blipFill>
        <p:spPr>
          <a:xfrm>
            <a:off x="0" y="0"/>
            <a:ext cx="9144000" cy="684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3475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-67235" y="0"/>
            <a:ext cx="9211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868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5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990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899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306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1650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18" b="7255"/>
          <a:stretch/>
        </p:blipFill>
        <p:spPr>
          <a:xfrm>
            <a:off x="0" y="0"/>
            <a:ext cx="92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838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3884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149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1"/>
          <a:stretch/>
        </p:blipFill>
        <p:spPr>
          <a:xfrm>
            <a:off x="-10852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721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603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350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2"/>
          <a:stretch/>
        </p:blipFill>
        <p:spPr>
          <a:xfrm>
            <a:off x="0" y="-71764"/>
            <a:ext cx="9252520" cy="69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722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1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448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1875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1430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286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00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882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918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63" b="7058"/>
          <a:stretch/>
        </p:blipFill>
        <p:spPr>
          <a:xfrm>
            <a:off x="-108520" y="0"/>
            <a:ext cx="9360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0112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058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2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0778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6523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35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118</TotalTime>
  <Words>1568</Words>
  <Application>Microsoft Office PowerPoint</Application>
  <PresentationFormat>Presentación en pantalla (4:3)</PresentationFormat>
  <Paragraphs>265</Paragraphs>
  <Slides>128</Slides>
  <Notes>113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3" baseType="lpstr">
      <vt:lpstr>Calibri</vt:lpstr>
      <vt:lpstr>Century Schoolbook</vt:lpstr>
      <vt:lpstr>Wingdings</vt:lpstr>
      <vt:lpstr>Wingdings 2</vt:lpstr>
      <vt:lpstr>Mirador</vt:lpstr>
      <vt:lpstr>EUROPA.-LA VUELTA AL MUNDO EN 885 JARDINES.-JARDINES REMARCABLES DE FRANCIA.-XXX</vt:lpstr>
      <vt:lpstr>Jardin de Berchigranges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l´Imagination.-Terrasson.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 de Marqueyssac.-Perigord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Agapanthe.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 Jardin Plume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REMARCABLES DE FRANCIA.-XXX</dc:title>
  <dc:creator>Josep</dc:creator>
  <cp:lastModifiedBy>Usuario</cp:lastModifiedBy>
  <cp:revision>15</cp:revision>
  <dcterms:created xsi:type="dcterms:W3CDTF">2013-10-17T16:32:13Z</dcterms:created>
  <dcterms:modified xsi:type="dcterms:W3CDTF">2018-03-13T06:00:05Z</dcterms:modified>
</cp:coreProperties>
</file>