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125"/>
  </p:notesMasterIdLst>
  <p:sldIdLst>
    <p:sldId id="256" r:id="rId4"/>
    <p:sldId id="257" r:id="rId5"/>
    <p:sldId id="258" r:id="rId6"/>
    <p:sldId id="259" r:id="rId7"/>
    <p:sldId id="260"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6" r:id="rId49"/>
    <p:sldId id="307" r:id="rId50"/>
    <p:sldId id="308" r:id="rId51"/>
    <p:sldId id="309" r:id="rId52"/>
    <p:sldId id="310" r:id="rId53"/>
    <p:sldId id="311" r:id="rId54"/>
    <p:sldId id="312" r:id="rId55"/>
    <p:sldId id="313" r:id="rId56"/>
    <p:sldId id="315" r:id="rId57"/>
    <p:sldId id="316" r:id="rId58"/>
    <p:sldId id="317" r:id="rId59"/>
    <p:sldId id="318" r:id="rId60"/>
    <p:sldId id="319" r:id="rId61"/>
    <p:sldId id="320" r:id="rId62"/>
    <p:sldId id="321" r:id="rId63"/>
    <p:sldId id="322" r:id="rId64"/>
    <p:sldId id="323" r:id="rId65"/>
    <p:sldId id="324" r:id="rId66"/>
    <p:sldId id="366" r:id="rId67"/>
    <p:sldId id="387" r:id="rId68"/>
    <p:sldId id="382" r:id="rId69"/>
    <p:sldId id="367" r:id="rId70"/>
    <p:sldId id="368" r:id="rId71"/>
    <p:sldId id="369" r:id="rId72"/>
    <p:sldId id="370" r:id="rId73"/>
    <p:sldId id="371" r:id="rId74"/>
    <p:sldId id="372" r:id="rId75"/>
    <p:sldId id="373" r:id="rId76"/>
    <p:sldId id="374" r:id="rId77"/>
    <p:sldId id="375" r:id="rId78"/>
    <p:sldId id="376" r:id="rId79"/>
    <p:sldId id="377" r:id="rId80"/>
    <p:sldId id="378" r:id="rId81"/>
    <p:sldId id="379" r:id="rId82"/>
    <p:sldId id="380" r:id="rId83"/>
    <p:sldId id="381" r:id="rId84"/>
    <p:sldId id="383" r:id="rId85"/>
    <p:sldId id="384" r:id="rId86"/>
    <p:sldId id="385" r:id="rId87"/>
    <p:sldId id="386" r:id="rId88"/>
    <p:sldId id="327" r:id="rId89"/>
    <p:sldId id="328" r:id="rId90"/>
    <p:sldId id="329" r:id="rId91"/>
    <p:sldId id="330" r:id="rId92"/>
    <p:sldId id="331" r:id="rId93"/>
    <p:sldId id="332" r:id="rId94"/>
    <p:sldId id="333" r:id="rId95"/>
    <p:sldId id="334" r:id="rId96"/>
    <p:sldId id="335" r:id="rId97"/>
    <p:sldId id="336" r:id="rId98"/>
    <p:sldId id="337" r:id="rId99"/>
    <p:sldId id="338" r:id="rId100"/>
    <p:sldId id="339" r:id="rId101"/>
    <p:sldId id="340" r:id="rId102"/>
    <p:sldId id="341" r:id="rId103"/>
    <p:sldId id="342" r:id="rId104"/>
    <p:sldId id="343" r:id="rId105"/>
    <p:sldId id="344" r:id="rId106"/>
    <p:sldId id="345" r:id="rId107"/>
    <p:sldId id="346" r:id="rId108"/>
    <p:sldId id="347" r:id="rId109"/>
    <p:sldId id="348" r:id="rId110"/>
    <p:sldId id="349" r:id="rId111"/>
    <p:sldId id="350" r:id="rId112"/>
    <p:sldId id="351" r:id="rId113"/>
    <p:sldId id="353" r:id="rId114"/>
    <p:sldId id="357" r:id="rId115"/>
    <p:sldId id="352" r:id="rId116"/>
    <p:sldId id="354" r:id="rId117"/>
    <p:sldId id="355" r:id="rId118"/>
    <p:sldId id="356" r:id="rId119"/>
    <p:sldId id="358" r:id="rId120"/>
    <p:sldId id="359" r:id="rId121"/>
    <p:sldId id="361" r:id="rId122"/>
    <p:sldId id="362" r:id="rId123"/>
    <p:sldId id="363"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590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theme" Target="theme/theme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tableStyles" Target="tableStyle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7DDE98-571E-4D18-AE39-88A1A82A14A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D6A29-C8E4-4AE6-865E-0EB4CD3912C6}" type="slidenum">
              <a:rPr lang="es-ES" smtClean="0"/>
              <a:t>‹Nº›</a:t>
            </a:fld>
            <a:endParaRPr lang="es-ES" dirty="0"/>
          </a:p>
        </p:txBody>
      </p:sp>
    </p:spTree>
    <p:extLst>
      <p:ext uri="{BB962C8B-B14F-4D97-AF65-F5344CB8AC3E}">
        <p14:creationId xmlns:p14="http://schemas.microsoft.com/office/powerpoint/2010/main" val="3935465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a:p>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a:t>
            </a:fld>
            <a:endParaRPr lang="es-ES" dirty="0"/>
          </a:p>
        </p:txBody>
      </p:sp>
    </p:spTree>
    <p:extLst>
      <p:ext uri="{BB962C8B-B14F-4D97-AF65-F5344CB8AC3E}">
        <p14:creationId xmlns:p14="http://schemas.microsoft.com/office/powerpoint/2010/main" val="1803143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6</a:t>
            </a:fld>
            <a:endParaRPr lang="es-ES" dirty="0"/>
          </a:p>
        </p:txBody>
      </p:sp>
    </p:spTree>
    <p:extLst>
      <p:ext uri="{BB962C8B-B14F-4D97-AF65-F5344CB8AC3E}">
        <p14:creationId xmlns:p14="http://schemas.microsoft.com/office/powerpoint/2010/main" val="377117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7</a:t>
            </a:fld>
            <a:endParaRPr lang="es-ES" dirty="0"/>
          </a:p>
        </p:txBody>
      </p:sp>
    </p:spTree>
    <p:extLst>
      <p:ext uri="{BB962C8B-B14F-4D97-AF65-F5344CB8AC3E}">
        <p14:creationId xmlns:p14="http://schemas.microsoft.com/office/powerpoint/2010/main" val="2660096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8</a:t>
            </a:fld>
            <a:endParaRPr lang="es-ES" dirty="0"/>
          </a:p>
        </p:txBody>
      </p:sp>
    </p:spTree>
    <p:extLst>
      <p:ext uri="{BB962C8B-B14F-4D97-AF65-F5344CB8AC3E}">
        <p14:creationId xmlns:p14="http://schemas.microsoft.com/office/powerpoint/2010/main" val="260054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a:t>
            </a:fld>
            <a:endParaRPr lang="es-ES" dirty="0"/>
          </a:p>
        </p:txBody>
      </p:sp>
    </p:spTree>
    <p:extLst>
      <p:ext uri="{BB962C8B-B14F-4D97-AF65-F5344CB8AC3E}">
        <p14:creationId xmlns:p14="http://schemas.microsoft.com/office/powerpoint/2010/main" val="2228452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a:t>
            </a:fld>
            <a:endParaRPr lang="es-ES" dirty="0"/>
          </a:p>
        </p:txBody>
      </p:sp>
    </p:spTree>
    <p:extLst>
      <p:ext uri="{BB962C8B-B14F-4D97-AF65-F5344CB8AC3E}">
        <p14:creationId xmlns:p14="http://schemas.microsoft.com/office/powerpoint/2010/main" val="3684766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a:t>
            </a:fld>
            <a:endParaRPr lang="es-ES" dirty="0"/>
          </a:p>
        </p:txBody>
      </p:sp>
    </p:spTree>
    <p:extLst>
      <p:ext uri="{BB962C8B-B14F-4D97-AF65-F5344CB8AC3E}">
        <p14:creationId xmlns:p14="http://schemas.microsoft.com/office/powerpoint/2010/main" val="970827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12</a:t>
            </a:fld>
            <a:endParaRPr lang="es-ES" dirty="0"/>
          </a:p>
        </p:txBody>
      </p:sp>
    </p:spTree>
    <p:extLst>
      <p:ext uri="{BB962C8B-B14F-4D97-AF65-F5344CB8AC3E}">
        <p14:creationId xmlns:p14="http://schemas.microsoft.com/office/powerpoint/2010/main" val="1275502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13</a:t>
            </a:fld>
            <a:endParaRPr lang="es-ES" dirty="0"/>
          </a:p>
        </p:txBody>
      </p:sp>
    </p:spTree>
    <p:extLst>
      <p:ext uri="{BB962C8B-B14F-4D97-AF65-F5344CB8AC3E}">
        <p14:creationId xmlns:p14="http://schemas.microsoft.com/office/powerpoint/2010/main" val="4013932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14</a:t>
            </a:fld>
            <a:endParaRPr lang="es-ES" dirty="0"/>
          </a:p>
        </p:txBody>
      </p:sp>
    </p:spTree>
    <p:extLst>
      <p:ext uri="{BB962C8B-B14F-4D97-AF65-F5344CB8AC3E}">
        <p14:creationId xmlns:p14="http://schemas.microsoft.com/office/powerpoint/2010/main" val="1150497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15</a:t>
            </a:fld>
            <a:endParaRPr lang="es-ES" dirty="0"/>
          </a:p>
        </p:txBody>
      </p:sp>
    </p:spTree>
    <p:extLst>
      <p:ext uri="{BB962C8B-B14F-4D97-AF65-F5344CB8AC3E}">
        <p14:creationId xmlns:p14="http://schemas.microsoft.com/office/powerpoint/2010/main" val="3700877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16</a:t>
            </a:fld>
            <a:endParaRPr lang="es-ES" dirty="0"/>
          </a:p>
        </p:txBody>
      </p:sp>
    </p:spTree>
    <p:extLst>
      <p:ext uri="{BB962C8B-B14F-4D97-AF65-F5344CB8AC3E}">
        <p14:creationId xmlns:p14="http://schemas.microsoft.com/office/powerpoint/2010/main" val="535973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17</a:t>
            </a:fld>
            <a:endParaRPr lang="es-ES" dirty="0"/>
          </a:p>
        </p:txBody>
      </p:sp>
    </p:spTree>
    <p:extLst>
      <p:ext uri="{BB962C8B-B14F-4D97-AF65-F5344CB8AC3E}">
        <p14:creationId xmlns:p14="http://schemas.microsoft.com/office/powerpoint/2010/main" val="2734547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18</a:t>
            </a:fld>
            <a:endParaRPr lang="es-ES" dirty="0"/>
          </a:p>
        </p:txBody>
      </p:sp>
    </p:spTree>
    <p:extLst>
      <p:ext uri="{BB962C8B-B14F-4D97-AF65-F5344CB8AC3E}">
        <p14:creationId xmlns:p14="http://schemas.microsoft.com/office/powerpoint/2010/main" val="4134132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19</a:t>
            </a:fld>
            <a:endParaRPr lang="es-ES" dirty="0"/>
          </a:p>
        </p:txBody>
      </p:sp>
    </p:spTree>
    <p:extLst>
      <p:ext uri="{BB962C8B-B14F-4D97-AF65-F5344CB8AC3E}">
        <p14:creationId xmlns:p14="http://schemas.microsoft.com/office/powerpoint/2010/main" val="538946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20</a:t>
            </a:fld>
            <a:endParaRPr lang="es-ES" dirty="0"/>
          </a:p>
        </p:txBody>
      </p:sp>
    </p:spTree>
    <p:extLst>
      <p:ext uri="{BB962C8B-B14F-4D97-AF65-F5344CB8AC3E}">
        <p14:creationId xmlns:p14="http://schemas.microsoft.com/office/powerpoint/2010/main" val="3728325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21</a:t>
            </a:fld>
            <a:endParaRPr lang="es-ES" dirty="0"/>
          </a:p>
        </p:txBody>
      </p:sp>
    </p:spTree>
    <p:extLst>
      <p:ext uri="{BB962C8B-B14F-4D97-AF65-F5344CB8AC3E}">
        <p14:creationId xmlns:p14="http://schemas.microsoft.com/office/powerpoint/2010/main" val="802551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22</a:t>
            </a:fld>
            <a:endParaRPr lang="es-ES" dirty="0"/>
          </a:p>
        </p:txBody>
      </p:sp>
    </p:spTree>
    <p:extLst>
      <p:ext uri="{BB962C8B-B14F-4D97-AF65-F5344CB8AC3E}">
        <p14:creationId xmlns:p14="http://schemas.microsoft.com/office/powerpoint/2010/main" val="3513755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23</a:t>
            </a:fld>
            <a:endParaRPr lang="es-ES" dirty="0"/>
          </a:p>
        </p:txBody>
      </p:sp>
    </p:spTree>
    <p:extLst>
      <p:ext uri="{BB962C8B-B14F-4D97-AF65-F5344CB8AC3E}">
        <p14:creationId xmlns:p14="http://schemas.microsoft.com/office/powerpoint/2010/main" val="402410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24</a:t>
            </a:fld>
            <a:endParaRPr lang="es-ES" dirty="0"/>
          </a:p>
        </p:txBody>
      </p:sp>
    </p:spTree>
    <p:extLst>
      <p:ext uri="{BB962C8B-B14F-4D97-AF65-F5344CB8AC3E}">
        <p14:creationId xmlns:p14="http://schemas.microsoft.com/office/powerpoint/2010/main" val="3016757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25</a:t>
            </a:fld>
            <a:endParaRPr lang="es-ES" dirty="0"/>
          </a:p>
        </p:txBody>
      </p:sp>
    </p:spTree>
    <p:extLst>
      <p:ext uri="{BB962C8B-B14F-4D97-AF65-F5344CB8AC3E}">
        <p14:creationId xmlns:p14="http://schemas.microsoft.com/office/powerpoint/2010/main" val="4010656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26</a:t>
            </a:fld>
            <a:endParaRPr lang="es-ES" dirty="0"/>
          </a:p>
        </p:txBody>
      </p:sp>
    </p:spTree>
    <p:extLst>
      <p:ext uri="{BB962C8B-B14F-4D97-AF65-F5344CB8AC3E}">
        <p14:creationId xmlns:p14="http://schemas.microsoft.com/office/powerpoint/2010/main" val="629323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27</a:t>
            </a:fld>
            <a:endParaRPr lang="es-ES" dirty="0"/>
          </a:p>
        </p:txBody>
      </p:sp>
    </p:spTree>
    <p:extLst>
      <p:ext uri="{BB962C8B-B14F-4D97-AF65-F5344CB8AC3E}">
        <p14:creationId xmlns:p14="http://schemas.microsoft.com/office/powerpoint/2010/main" val="1902446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28</a:t>
            </a:fld>
            <a:endParaRPr lang="es-ES" dirty="0"/>
          </a:p>
        </p:txBody>
      </p:sp>
    </p:spTree>
    <p:extLst>
      <p:ext uri="{BB962C8B-B14F-4D97-AF65-F5344CB8AC3E}">
        <p14:creationId xmlns:p14="http://schemas.microsoft.com/office/powerpoint/2010/main" val="3157559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29</a:t>
            </a:fld>
            <a:endParaRPr lang="es-ES" dirty="0"/>
          </a:p>
        </p:txBody>
      </p:sp>
    </p:spTree>
    <p:extLst>
      <p:ext uri="{BB962C8B-B14F-4D97-AF65-F5344CB8AC3E}">
        <p14:creationId xmlns:p14="http://schemas.microsoft.com/office/powerpoint/2010/main" val="3496391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30</a:t>
            </a:fld>
            <a:endParaRPr lang="es-ES" dirty="0"/>
          </a:p>
        </p:txBody>
      </p:sp>
    </p:spTree>
    <p:extLst>
      <p:ext uri="{BB962C8B-B14F-4D97-AF65-F5344CB8AC3E}">
        <p14:creationId xmlns:p14="http://schemas.microsoft.com/office/powerpoint/2010/main" val="34596874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31</a:t>
            </a:fld>
            <a:endParaRPr lang="es-ES" dirty="0"/>
          </a:p>
        </p:txBody>
      </p:sp>
    </p:spTree>
    <p:extLst>
      <p:ext uri="{BB962C8B-B14F-4D97-AF65-F5344CB8AC3E}">
        <p14:creationId xmlns:p14="http://schemas.microsoft.com/office/powerpoint/2010/main" val="15193285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32</a:t>
            </a:fld>
            <a:endParaRPr lang="es-ES" dirty="0"/>
          </a:p>
        </p:txBody>
      </p:sp>
    </p:spTree>
    <p:extLst>
      <p:ext uri="{BB962C8B-B14F-4D97-AF65-F5344CB8AC3E}">
        <p14:creationId xmlns:p14="http://schemas.microsoft.com/office/powerpoint/2010/main" val="1882734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33</a:t>
            </a:fld>
            <a:endParaRPr lang="es-ES" dirty="0"/>
          </a:p>
        </p:txBody>
      </p:sp>
    </p:spTree>
    <p:extLst>
      <p:ext uri="{BB962C8B-B14F-4D97-AF65-F5344CB8AC3E}">
        <p14:creationId xmlns:p14="http://schemas.microsoft.com/office/powerpoint/2010/main" val="30226003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34</a:t>
            </a:fld>
            <a:endParaRPr lang="es-ES" dirty="0"/>
          </a:p>
        </p:txBody>
      </p:sp>
    </p:spTree>
    <p:extLst>
      <p:ext uri="{BB962C8B-B14F-4D97-AF65-F5344CB8AC3E}">
        <p14:creationId xmlns:p14="http://schemas.microsoft.com/office/powerpoint/2010/main" val="27057699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35</a:t>
            </a:fld>
            <a:endParaRPr lang="es-ES" dirty="0"/>
          </a:p>
        </p:txBody>
      </p:sp>
    </p:spTree>
    <p:extLst>
      <p:ext uri="{BB962C8B-B14F-4D97-AF65-F5344CB8AC3E}">
        <p14:creationId xmlns:p14="http://schemas.microsoft.com/office/powerpoint/2010/main" val="6319559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36</a:t>
            </a:fld>
            <a:endParaRPr lang="es-ES" dirty="0"/>
          </a:p>
        </p:txBody>
      </p:sp>
    </p:spTree>
    <p:extLst>
      <p:ext uri="{BB962C8B-B14F-4D97-AF65-F5344CB8AC3E}">
        <p14:creationId xmlns:p14="http://schemas.microsoft.com/office/powerpoint/2010/main" val="2726082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37</a:t>
            </a:fld>
            <a:endParaRPr lang="es-ES" dirty="0"/>
          </a:p>
        </p:txBody>
      </p:sp>
    </p:spTree>
    <p:extLst>
      <p:ext uri="{BB962C8B-B14F-4D97-AF65-F5344CB8AC3E}">
        <p14:creationId xmlns:p14="http://schemas.microsoft.com/office/powerpoint/2010/main" val="26317914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39</a:t>
            </a:fld>
            <a:endParaRPr lang="es-ES" dirty="0"/>
          </a:p>
        </p:txBody>
      </p:sp>
    </p:spTree>
    <p:extLst>
      <p:ext uri="{BB962C8B-B14F-4D97-AF65-F5344CB8AC3E}">
        <p14:creationId xmlns:p14="http://schemas.microsoft.com/office/powerpoint/2010/main" val="2205951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40</a:t>
            </a:fld>
            <a:endParaRPr lang="es-ES" dirty="0"/>
          </a:p>
        </p:txBody>
      </p:sp>
    </p:spTree>
    <p:extLst>
      <p:ext uri="{BB962C8B-B14F-4D97-AF65-F5344CB8AC3E}">
        <p14:creationId xmlns:p14="http://schemas.microsoft.com/office/powerpoint/2010/main" val="33290789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41</a:t>
            </a:fld>
            <a:endParaRPr lang="es-ES" dirty="0"/>
          </a:p>
        </p:txBody>
      </p:sp>
    </p:spTree>
    <p:extLst>
      <p:ext uri="{BB962C8B-B14F-4D97-AF65-F5344CB8AC3E}">
        <p14:creationId xmlns:p14="http://schemas.microsoft.com/office/powerpoint/2010/main" val="3909657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42</a:t>
            </a:fld>
            <a:endParaRPr lang="es-ES" dirty="0"/>
          </a:p>
        </p:txBody>
      </p:sp>
    </p:spTree>
    <p:extLst>
      <p:ext uri="{BB962C8B-B14F-4D97-AF65-F5344CB8AC3E}">
        <p14:creationId xmlns:p14="http://schemas.microsoft.com/office/powerpoint/2010/main" val="40424537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43</a:t>
            </a:fld>
            <a:endParaRPr lang="es-ES" dirty="0"/>
          </a:p>
        </p:txBody>
      </p:sp>
    </p:spTree>
    <p:extLst>
      <p:ext uri="{BB962C8B-B14F-4D97-AF65-F5344CB8AC3E}">
        <p14:creationId xmlns:p14="http://schemas.microsoft.com/office/powerpoint/2010/main" val="37710377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44</a:t>
            </a:fld>
            <a:endParaRPr lang="es-ES" dirty="0"/>
          </a:p>
        </p:txBody>
      </p:sp>
    </p:spTree>
    <p:extLst>
      <p:ext uri="{BB962C8B-B14F-4D97-AF65-F5344CB8AC3E}">
        <p14:creationId xmlns:p14="http://schemas.microsoft.com/office/powerpoint/2010/main" val="4273998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45</a:t>
            </a:fld>
            <a:endParaRPr lang="es-ES" dirty="0"/>
          </a:p>
        </p:txBody>
      </p:sp>
    </p:spTree>
    <p:extLst>
      <p:ext uri="{BB962C8B-B14F-4D97-AF65-F5344CB8AC3E}">
        <p14:creationId xmlns:p14="http://schemas.microsoft.com/office/powerpoint/2010/main" val="2886814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46</a:t>
            </a:fld>
            <a:endParaRPr lang="es-ES" dirty="0"/>
          </a:p>
        </p:txBody>
      </p:sp>
    </p:spTree>
    <p:extLst>
      <p:ext uri="{BB962C8B-B14F-4D97-AF65-F5344CB8AC3E}">
        <p14:creationId xmlns:p14="http://schemas.microsoft.com/office/powerpoint/2010/main" val="31219394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47</a:t>
            </a:fld>
            <a:endParaRPr lang="es-ES" dirty="0"/>
          </a:p>
        </p:txBody>
      </p:sp>
    </p:spTree>
    <p:extLst>
      <p:ext uri="{BB962C8B-B14F-4D97-AF65-F5344CB8AC3E}">
        <p14:creationId xmlns:p14="http://schemas.microsoft.com/office/powerpoint/2010/main" val="11513144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48</a:t>
            </a:fld>
            <a:endParaRPr lang="es-ES" dirty="0"/>
          </a:p>
        </p:txBody>
      </p:sp>
    </p:spTree>
    <p:extLst>
      <p:ext uri="{BB962C8B-B14F-4D97-AF65-F5344CB8AC3E}">
        <p14:creationId xmlns:p14="http://schemas.microsoft.com/office/powerpoint/2010/main" val="4779793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49</a:t>
            </a:fld>
            <a:endParaRPr lang="es-ES" dirty="0"/>
          </a:p>
        </p:txBody>
      </p:sp>
    </p:spTree>
    <p:extLst>
      <p:ext uri="{BB962C8B-B14F-4D97-AF65-F5344CB8AC3E}">
        <p14:creationId xmlns:p14="http://schemas.microsoft.com/office/powerpoint/2010/main" val="42190472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50</a:t>
            </a:fld>
            <a:endParaRPr lang="es-ES" dirty="0"/>
          </a:p>
        </p:txBody>
      </p:sp>
    </p:spTree>
    <p:extLst>
      <p:ext uri="{BB962C8B-B14F-4D97-AF65-F5344CB8AC3E}">
        <p14:creationId xmlns:p14="http://schemas.microsoft.com/office/powerpoint/2010/main" val="27315007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51</a:t>
            </a:fld>
            <a:endParaRPr lang="es-ES" dirty="0"/>
          </a:p>
        </p:txBody>
      </p:sp>
    </p:spTree>
    <p:extLst>
      <p:ext uri="{BB962C8B-B14F-4D97-AF65-F5344CB8AC3E}">
        <p14:creationId xmlns:p14="http://schemas.microsoft.com/office/powerpoint/2010/main" val="17558650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52</a:t>
            </a:fld>
            <a:endParaRPr lang="es-ES" dirty="0"/>
          </a:p>
        </p:txBody>
      </p:sp>
    </p:spTree>
    <p:extLst>
      <p:ext uri="{BB962C8B-B14F-4D97-AF65-F5344CB8AC3E}">
        <p14:creationId xmlns:p14="http://schemas.microsoft.com/office/powerpoint/2010/main" val="2248756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53</a:t>
            </a:fld>
            <a:endParaRPr lang="es-ES" dirty="0"/>
          </a:p>
        </p:txBody>
      </p:sp>
    </p:spTree>
    <p:extLst>
      <p:ext uri="{BB962C8B-B14F-4D97-AF65-F5344CB8AC3E}">
        <p14:creationId xmlns:p14="http://schemas.microsoft.com/office/powerpoint/2010/main" val="710581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54</a:t>
            </a:fld>
            <a:endParaRPr lang="es-ES" dirty="0"/>
          </a:p>
        </p:txBody>
      </p:sp>
    </p:spTree>
    <p:extLst>
      <p:ext uri="{BB962C8B-B14F-4D97-AF65-F5344CB8AC3E}">
        <p14:creationId xmlns:p14="http://schemas.microsoft.com/office/powerpoint/2010/main" val="12486414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55</a:t>
            </a:fld>
            <a:endParaRPr lang="es-ES" dirty="0"/>
          </a:p>
        </p:txBody>
      </p:sp>
    </p:spTree>
    <p:extLst>
      <p:ext uri="{BB962C8B-B14F-4D97-AF65-F5344CB8AC3E}">
        <p14:creationId xmlns:p14="http://schemas.microsoft.com/office/powerpoint/2010/main" val="27026753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56</a:t>
            </a:fld>
            <a:endParaRPr lang="es-ES" dirty="0"/>
          </a:p>
        </p:txBody>
      </p:sp>
    </p:spTree>
    <p:extLst>
      <p:ext uri="{BB962C8B-B14F-4D97-AF65-F5344CB8AC3E}">
        <p14:creationId xmlns:p14="http://schemas.microsoft.com/office/powerpoint/2010/main" val="33189954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57</a:t>
            </a:fld>
            <a:endParaRPr lang="es-ES" dirty="0"/>
          </a:p>
        </p:txBody>
      </p:sp>
    </p:spTree>
    <p:extLst>
      <p:ext uri="{BB962C8B-B14F-4D97-AF65-F5344CB8AC3E}">
        <p14:creationId xmlns:p14="http://schemas.microsoft.com/office/powerpoint/2010/main" val="25700693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58</a:t>
            </a:fld>
            <a:endParaRPr lang="es-ES" dirty="0"/>
          </a:p>
        </p:txBody>
      </p:sp>
    </p:spTree>
    <p:extLst>
      <p:ext uri="{BB962C8B-B14F-4D97-AF65-F5344CB8AC3E}">
        <p14:creationId xmlns:p14="http://schemas.microsoft.com/office/powerpoint/2010/main" val="39423834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60</a:t>
            </a:fld>
            <a:endParaRPr lang="es-ES" dirty="0"/>
          </a:p>
        </p:txBody>
      </p:sp>
    </p:spTree>
    <p:extLst>
      <p:ext uri="{BB962C8B-B14F-4D97-AF65-F5344CB8AC3E}">
        <p14:creationId xmlns:p14="http://schemas.microsoft.com/office/powerpoint/2010/main" val="2076133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61</a:t>
            </a:fld>
            <a:endParaRPr lang="es-ES" dirty="0"/>
          </a:p>
        </p:txBody>
      </p:sp>
    </p:spTree>
    <p:extLst>
      <p:ext uri="{BB962C8B-B14F-4D97-AF65-F5344CB8AC3E}">
        <p14:creationId xmlns:p14="http://schemas.microsoft.com/office/powerpoint/2010/main" val="26494659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62</a:t>
            </a:fld>
            <a:endParaRPr lang="es-ES" dirty="0"/>
          </a:p>
        </p:txBody>
      </p:sp>
    </p:spTree>
    <p:extLst>
      <p:ext uri="{BB962C8B-B14F-4D97-AF65-F5344CB8AC3E}">
        <p14:creationId xmlns:p14="http://schemas.microsoft.com/office/powerpoint/2010/main" val="534943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Mont des Récollets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63</a:t>
            </a:fld>
            <a:endParaRPr lang="es-ES" dirty="0"/>
          </a:p>
        </p:txBody>
      </p:sp>
    </p:spTree>
    <p:extLst>
      <p:ext uri="{BB962C8B-B14F-4D97-AF65-F5344CB8AC3E}">
        <p14:creationId xmlns:p14="http://schemas.microsoft.com/office/powerpoint/2010/main" val="19886804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697036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9380353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6487864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8985579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1448250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8139606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9522378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8367272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219901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8328363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9662492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41628080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979275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7510499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8943861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Ferme.Ceanothus-Henri-Desfosse</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87</a:t>
            </a:fld>
            <a:endParaRPr lang="es-ES" dirty="0"/>
          </a:p>
        </p:txBody>
      </p:sp>
    </p:spTree>
    <p:extLst>
      <p:ext uri="{BB962C8B-B14F-4D97-AF65-F5344CB8AC3E}">
        <p14:creationId xmlns:p14="http://schemas.microsoft.com/office/powerpoint/2010/main" val="32371426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Ferme.-Clematis-Wyevale</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88</a:t>
            </a:fld>
            <a:endParaRPr lang="es-ES" dirty="0"/>
          </a:p>
        </p:txBody>
      </p:sp>
    </p:spTree>
    <p:extLst>
      <p:ext uri="{BB962C8B-B14F-4D97-AF65-F5344CB8AC3E}">
        <p14:creationId xmlns:p14="http://schemas.microsoft.com/office/powerpoint/2010/main" val="30962760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Ferme.Erigeron-Dominator-</a:t>
            </a:r>
            <a:r>
              <a:rPr lang="es-ES" baseline="0" dirty="0"/>
              <a:t> y </a:t>
            </a:r>
            <a:endParaRPr lang="es-ES" dirty="0"/>
          </a:p>
        </p:txBody>
      </p:sp>
      <p:sp>
        <p:nvSpPr>
          <p:cNvPr id="4" name="3 Marcador de número de diapositiva"/>
          <p:cNvSpPr>
            <a:spLocks noGrp="1"/>
          </p:cNvSpPr>
          <p:nvPr>
            <p:ph type="sldNum" sz="quarter" idx="10"/>
          </p:nvPr>
        </p:nvSpPr>
        <p:spPr/>
        <p:txBody>
          <a:bodyPr/>
          <a:lstStyle/>
          <a:p>
            <a:fld id="{40AD6A29-C8E4-4AE6-865E-0EB4CD3912C6}" type="slidenum">
              <a:rPr lang="es-ES" smtClean="0"/>
              <a:t>89</a:t>
            </a:fld>
            <a:endParaRPr lang="es-ES" dirty="0"/>
          </a:p>
        </p:txBody>
      </p:sp>
    </p:spTree>
    <p:extLst>
      <p:ext uri="{BB962C8B-B14F-4D97-AF65-F5344CB8AC3E}">
        <p14:creationId xmlns:p14="http://schemas.microsoft.com/office/powerpoint/2010/main" val="4899177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Ferme.-Eupatorium-purpureum-</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90</a:t>
            </a:fld>
            <a:endParaRPr lang="es-ES" dirty="0"/>
          </a:p>
        </p:txBody>
      </p:sp>
    </p:spTree>
    <p:extLst>
      <p:ext uri="{BB962C8B-B14F-4D97-AF65-F5344CB8AC3E}">
        <p14:creationId xmlns:p14="http://schemas.microsoft.com/office/powerpoint/2010/main" val="19363710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Ferme.-Euphorbia-seguieriana-1</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91</a:t>
            </a:fld>
            <a:endParaRPr lang="es-ES" dirty="0"/>
          </a:p>
        </p:txBody>
      </p:sp>
    </p:spTree>
    <p:extLst>
      <p:ext uri="{BB962C8B-B14F-4D97-AF65-F5344CB8AC3E}">
        <p14:creationId xmlns:p14="http://schemas.microsoft.com/office/powerpoint/2010/main" val="40221864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Ferme.Geranium-oxonianum-</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92</a:t>
            </a:fld>
            <a:endParaRPr lang="es-ES" dirty="0"/>
          </a:p>
        </p:txBody>
      </p:sp>
    </p:spTree>
    <p:extLst>
      <p:ext uri="{BB962C8B-B14F-4D97-AF65-F5344CB8AC3E}">
        <p14:creationId xmlns:p14="http://schemas.microsoft.com/office/powerpoint/2010/main" val="31249154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Ferme.Hedera-Needle-Point</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93</a:t>
            </a:fld>
            <a:endParaRPr lang="es-ES" dirty="0"/>
          </a:p>
        </p:txBody>
      </p:sp>
    </p:spTree>
    <p:extLst>
      <p:ext uri="{BB962C8B-B14F-4D97-AF65-F5344CB8AC3E}">
        <p14:creationId xmlns:p14="http://schemas.microsoft.com/office/powerpoint/2010/main" val="25179092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Ferme.-Indigofera-gerardiana-1</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94</a:t>
            </a:fld>
            <a:endParaRPr lang="es-ES" dirty="0"/>
          </a:p>
        </p:txBody>
      </p:sp>
    </p:spTree>
    <p:extLst>
      <p:ext uri="{BB962C8B-B14F-4D97-AF65-F5344CB8AC3E}">
        <p14:creationId xmlns:p14="http://schemas.microsoft.com/office/powerpoint/2010/main" val="39527076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Ferme.-Indigofera-gerardiana-1</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95</a:t>
            </a:fld>
            <a:endParaRPr lang="es-ES" dirty="0"/>
          </a:p>
        </p:txBody>
      </p:sp>
    </p:spTree>
    <p:extLst>
      <p:ext uri="{BB962C8B-B14F-4D97-AF65-F5344CB8AC3E}">
        <p14:creationId xmlns:p14="http://schemas.microsoft.com/office/powerpoint/2010/main" val="13930345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Ferme.Kniphofia-Schining-Sceptre.-y .Mentha-longifolia</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96</a:t>
            </a:fld>
            <a:endParaRPr lang="es-ES" dirty="0"/>
          </a:p>
        </p:txBody>
      </p:sp>
    </p:spTree>
    <p:extLst>
      <p:ext uri="{BB962C8B-B14F-4D97-AF65-F5344CB8AC3E}">
        <p14:creationId xmlns:p14="http://schemas.microsoft.com/office/powerpoint/2010/main" val="42639698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Ferme.-Ophiopogon-planiscapus-Nigrescens</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97</a:t>
            </a:fld>
            <a:endParaRPr lang="es-ES" dirty="0"/>
          </a:p>
        </p:txBody>
      </p:sp>
    </p:spTree>
    <p:extLst>
      <p:ext uri="{BB962C8B-B14F-4D97-AF65-F5344CB8AC3E}">
        <p14:creationId xmlns:p14="http://schemas.microsoft.com/office/powerpoint/2010/main" val="32259641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Ferme.-Phytolacca-americana-1</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98</a:t>
            </a:fld>
            <a:endParaRPr lang="es-ES" dirty="0"/>
          </a:p>
        </p:txBody>
      </p:sp>
    </p:spTree>
    <p:extLst>
      <p:ext uri="{BB962C8B-B14F-4D97-AF65-F5344CB8AC3E}">
        <p14:creationId xmlns:p14="http://schemas.microsoft.com/office/powerpoint/2010/main" val="31770632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Ferme.-Phytolacca-americana-1</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99</a:t>
            </a:fld>
            <a:endParaRPr lang="es-ES" dirty="0"/>
          </a:p>
        </p:txBody>
      </p:sp>
    </p:spTree>
    <p:extLst>
      <p:ext uri="{BB962C8B-B14F-4D97-AF65-F5344CB8AC3E}">
        <p14:creationId xmlns:p14="http://schemas.microsoft.com/office/powerpoint/2010/main" val="4713383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Ferme.Romneya-coultheri</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100</a:t>
            </a:fld>
            <a:endParaRPr lang="es-ES" dirty="0"/>
          </a:p>
        </p:txBody>
      </p:sp>
    </p:spTree>
    <p:extLst>
      <p:ext uri="{BB962C8B-B14F-4D97-AF65-F5344CB8AC3E}">
        <p14:creationId xmlns:p14="http://schemas.microsoft.com/office/powerpoint/2010/main" val="34069283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Ferme.--Salvia-uliginosa-2</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101</a:t>
            </a:fld>
            <a:endParaRPr lang="es-ES" dirty="0"/>
          </a:p>
        </p:txBody>
      </p:sp>
    </p:spTree>
    <p:extLst>
      <p:ext uri="{BB962C8B-B14F-4D97-AF65-F5344CB8AC3E}">
        <p14:creationId xmlns:p14="http://schemas.microsoft.com/office/powerpoint/2010/main" val="4827133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Ferme.Veronicastrum-Appolo.-y.-Wambrechies-jardin-a-la-ferme</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102</a:t>
            </a:fld>
            <a:endParaRPr lang="es-ES" dirty="0"/>
          </a:p>
        </p:txBody>
      </p:sp>
    </p:spTree>
    <p:extLst>
      <p:ext uri="{BB962C8B-B14F-4D97-AF65-F5344CB8AC3E}">
        <p14:creationId xmlns:p14="http://schemas.microsoft.com/office/powerpoint/2010/main" val="41046998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103</a:t>
            </a:fld>
            <a:endParaRPr lang="es-ES" dirty="0"/>
          </a:p>
        </p:txBody>
      </p:sp>
    </p:spTree>
    <p:extLst>
      <p:ext uri="{BB962C8B-B14F-4D97-AF65-F5344CB8AC3E}">
        <p14:creationId xmlns:p14="http://schemas.microsoft.com/office/powerpoint/2010/main" val="41563747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104</a:t>
            </a:fld>
            <a:endParaRPr lang="es-ES" dirty="0"/>
          </a:p>
        </p:txBody>
      </p:sp>
    </p:spTree>
    <p:extLst>
      <p:ext uri="{BB962C8B-B14F-4D97-AF65-F5344CB8AC3E}">
        <p14:creationId xmlns:p14="http://schemas.microsoft.com/office/powerpoint/2010/main" val="266701568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105</a:t>
            </a:fld>
            <a:endParaRPr lang="es-ES" dirty="0"/>
          </a:p>
        </p:txBody>
      </p:sp>
    </p:spTree>
    <p:extLst>
      <p:ext uri="{BB962C8B-B14F-4D97-AF65-F5344CB8AC3E}">
        <p14:creationId xmlns:p14="http://schemas.microsoft.com/office/powerpoint/2010/main" val="314018914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106</a:t>
            </a:fld>
            <a:endParaRPr lang="es-ES" dirty="0"/>
          </a:p>
        </p:txBody>
      </p:sp>
    </p:spTree>
    <p:extLst>
      <p:ext uri="{BB962C8B-B14F-4D97-AF65-F5344CB8AC3E}">
        <p14:creationId xmlns:p14="http://schemas.microsoft.com/office/powerpoint/2010/main" val="18785723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107</a:t>
            </a:fld>
            <a:endParaRPr lang="es-ES" dirty="0"/>
          </a:p>
        </p:txBody>
      </p:sp>
    </p:spTree>
    <p:extLst>
      <p:ext uri="{BB962C8B-B14F-4D97-AF65-F5344CB8AC3E}">
        <p14:creationId xmlns:p14="http://schemas.microsoft.com/office/powerpoint/2010/main" val="11361953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108</a:t>
            </a:fld>
            <a:endParaRPr lang="es-ES" dirty="0"/>
          </a:p>
        </p:txBody>
      </p:sp>
    </p:spTree>
    <p:extLst>
      <p:ext uri="{BB962C8B-B14F-4D97-AF65-F5344CB8AC3E}">
        <p14:creationId xmlns:p14="http://schemas.microsoft.com/office/powerpoint/2010/main" val="40431076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109</a:t>
            </a:fld>
            <a:endParaRPr lang="es-ES" dirty="0"/>
          </a:p>
        </p:txBody>
      </p:sp>
    </p:spTree>
    <p:extLst>
      <p:ext uri="{BB962C8B-B14F-4D97-AF65-F5344CB8AC3E}">
        <p14:creationId xmlns:p14="http://schemas.microsoft.com/office/powerpoint/2010/main" val="6977333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110</a:t>
            </a:fld>
            <a:endParaRPr lang="es-ES" dirty="0"/>
          </a:p>
        </p:txBody>
      </p:sp>
    </p:spTree>
    <p:extLst>
      <p:ext uri="{BB962C8B-B14F-4D97-AF65-F5344CB8AC3E}">
        <p14:creationId xmlns:p14="http://schemas.microsoft.com/office/powerpoint/2010/main" val="141827535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111</a:t>
            </a:fld>
            <a:endParaRPr lang="es-ES" dirty="0"/>
          </a:p>
        </p:txBody>
      </p:sp>
    </p:spTree>
    <p:extLst>
      <p:ext uri="{BB962C8B-B14F-4D97-AF65-F5344CB8AC3E}">
        <p14:creationId xmlns:p14="http://schemas.microsoft.com/office/powerpoint/2010/main" val="221803423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112</a:t>
            </a:fld>
            <a:endParaRPr lang="es-ES" dirty="0"/>
          </a:p>
        </p:txBody>
      </p:sp>
    </p:spTree>
    <p:extLst>
      <p:ext uri="{BB962C8B-B14F-4D97-AF65-F5344CB8AC3E}">
        <p14:creationId xmlns:p14="http://schemas.microsoft.com/office/powerpoint/2010/main" val="192473099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113</a:t>
            </a:fld>
            <a:endParaRPr lang="es-ES" dirty="0"/>
          </a:p>
        </p:txBody>
      </p:sp>
    </p:spTree>
    <p:extLst>
      <p:ext uri="{BB962C8B-B14F-4D97-AF65-F5344CB8AC3E}">
        <p14:creationId xmlns:p14="http://schemas.microsoft.com/office/powerpoint/2010/main" val="45537556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114</a:t>
            </a:fld>
            <a:endParaRPr lang="es-ES" dirty="0"/>
          </a:p>
        </p:txBody>
      </p:sp>
    </p:spTree>
    <p:extLst>
      <p:ext uri="{BB962C8B-B14F-4D97-AF65-F5344CB8AC3E}">
        <p14:creationId xmlns:p14="http://schemas.microsoft.com/office/powerpoint/2010/main" val="1750253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115</a:t>
            </a:fld>
            <a:endParaRPr lang="es-ES" dirty="0"/>
          </a:p>
        </p:txBody>
      </p:sp>
    </p:spTree>
    <p:extLst>
      <p:ext uri="{BB962C8B-B14F-4D97-AF65-F5344CB8AC3E}">
        <p14:creationId xmlns:p14="http://schemas.microsoft.com/office/powerpoint/2010/main" val="368054620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116</a:t>
            </a:fld>
            <a:endParaRPr lang="es-ES" dirty="0"/>
          </a:p>
        </p:txBody>
      </p:sp>
    </p:spTree>
    <p:extLst>
      <p:ext uri="{BB962C8B-B14F-4D97-AF65-F5344CB8AC3E}">
        <p14:creationId xmlns:p14="http://schemas.microsoft.com/office/powerpoint/2010/main" val="9871573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117</a:t>
            </a:fld>
            <a:endParaRPr lang="es-ES" dirty="0"/>
          </a:p>
        </p:txBody>
      </p:sp>
    </p:spTree>
    <p:extLst>
      <p:ext uri="{BB962C8B-B14F-4D97-AF65-F5344CB8AC3E}">
        <p14:creationId xmlns:p14="http://schemas.microsoft.com/office/powerpoint/2010/main" val="12765394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118</a:t>
            </a:fld>
            <a:endParaRPr lang="es-ES" dirty="0"/>
          </a:p>
        </p:txBody>
      </p:sp>
    </p:spTree>
    <p:extLst>
      <p:ext uri="{BB962C8B-B14F-4D97-AF65-F5344CB8AC3E}">
        <p14:creationId xmlns:p14="http://schemas.microsoft.com/office/powerpoint/2010/main" val="249871487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119</a:t>
            </a:fld>
            <a:endParaRPr lang="es-ES" dirty="0"/>
          </a:p>
        </p:txBody>
      </p:sp>
    </p:spTree>
    <p:extLst>
      <p:ext uri="{BB962C8B-B14F-4D97-AF65-F5344CB8AC3E}">
        <p14:creationId xmlns:p14="http://schemas.microsoft.com/office/powerpoint/2010/main" val="9195134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120</a:t>
            </a:fld>
            <a:endParaRPr lang="es-ES" dirty="0"/>
          </a:p>
        </p:txBody>
      </p:sp>
    </p:spTree>
    <p:extLst>
      <p:ext uri="{BB962C8B-B14F-4D97-AF65-F5344CB8AC3E}">
        <p14:creationId xmlns:p14="http://schemas.microsoft.com/office/powerpoint/2010/main" val="27075368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Ferme.Wambrechies-jardin-a-la-ferme-29</a:t>
            </a:r>
          </a:p>
        </p:txBody>
      </p:sp>
      <p:sp>
        <p:nvSpPr>
          <p:cNvPr id="4" name="3 Marcador de número de diapositiva"/>
          <p:cNvSpPr>
            <a:spLocks noGrp="1"/>
          </p:cNvSpPr>
          <p:nvPr>
            <p:ph type="sldNum" sz="quarter" idx="10"/>
          </p:nvPr>
        </p:nvSpPr>
        <p:spPr/>
        <p:txBody>
          <a:bodyPr/>
          <a:lstStyle/>
          <a:p>
            <a:fld id="{40AD6A29-C8E4-4AE6-865E-0EB4CD3912C6}" type="slidenum">
              <a:rPr lang="es-ES" smtClean="0"/>
              <a:t>121</a:t>
            </a:fld>
            <a:endParaRPr lang="es-ES" dirty="0"/>
          </a:p>
        </p:txBody>
      </p:sp>
    </p:spTree>
    <p:extLst>
      <p:ext uri="{BB962C8B-B14F-4D97-AF65-F5344CB8AC3E}">
        <p14:creationId xmlns:p14="http://schemas.microsoft.com/office/powerpoint/2010/main" val="24314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p:txBody>
          <a:bodyPr/>
          <a:lstStyle/>
          <a:p>
            <a:endParaRPr lang="en-US" dirty="0">
              <a:solidFill>
                <a:srgbClr val="696464"/>
              </a:solidFill>
            </a:endParaRPr>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fld id="{2BBB5E19-F10A-4C2F-BF6F-11C513378A2E}" type="slidenum">
              <a:rPr lang="en-US" smtClean="0"/>
              <a:pPr/>
              <a:t>‹Nº›</a:t>
            </a:fld>
            <a:endParaRPr lang="en-US" dirty="0"/>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a:t>Haga clic para modificar el estilo de título del patrón</a:t>
            </a:r>
            <a:endParaRPr kumimoji="0" lang="en-US"/>
          </a:p>
        </p:txBody>
      </p:sp>
    </p:spTree>
    <p:extLst>
      <p:ext uri="{BB962C8B-B14F-4D97-AF65-F5344CB8AC3E}">
        <p14:creationId xmlns:p14="http://schemas.microsoft.com/office/powerpoint/2010/main" val="26988824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94588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a:xfrm>
            <a:off x="800100" y="6172200"/>
            <a:ext cx="4000500" cy="457200"/>
          </a:xfrm>
        </p:spPr>
        <p:txBody>
          <a:bodyPr/>
          <a:lstStyle/>
          <a:p>
            <a:endParaRPr lang="en-US" dirty="0">
              <a:solidFill>
                <a:srgbClr val="696464"/>
              </a:solidFill>
            </a:endParaRPr>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6" name="5 Marcador de número de diapositiva"/>
          <p:cNvSpPr>
            <a:spLocks noGrp="1"/>
          </p:cNvSpPr>
          <p:nvPr>
            <p:ph type="sldNum" sz="quarter" idx="12"/>
          </p:nvPr>
        </p:nvSpPr>
        <p:spPr>
          <a:xfrm>
            <a:off x="146304" y="6208776"/>
            <a:ext cx="457200" cy="457200"/>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5358623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832412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39063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4" name="3 Marcador de pie de página"/>
          <p:cNvSpPr>
            <a:spLocks noGrp="1"/>
          </p:cNvSpPr>
          <p:nvPr>
            <p:ph type="ftr" sz="quarter" idx="11"/>
          </p:nvPr>
        </p:nvSpPr>
        <p:spPr/>
        <p:txBody>
          <a:bodyPr/>
          <a:lstStyle/>
          <a:p>
            <a:endParaRPr lang="en-US" dirty="0">
              <a:solidFill>
                <a:srgbClr val="696464"/>
              </a:solidFill>
            </a:endParaRPr>
          </a:p>
        </p:txBody>
      </p:sp>
      <p:sp>
        <p:nvSpPr>
          <p:cNvPr id="5" name="4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23687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4761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72389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a:xfrm>
            <a:off x="914400" y="6172200"/>
            <a:ext cx="3886200" cy="457200"/>
          </a:xfrm>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a:xfrm>
            <a:off x="146304" y="6208776"/>
            <a:ext cx="457200" cy="457200"/>
          </a:xfrm>
        </p:spPr>
        <p:txBody>
          <a:bodyPr/>
          <a:lstStyle/>
          <a:p>
            <a:fld id="{2BBB5E19-F10A-4C2F-BF6F-11C513378A2E}" type="slidenum">
              <a:rPr lang="en-US" smtClean="0"/>
              <a:pPr/>
              <a:t>‹Nº›</a:t>
            </a:fld>
            <a:endParaRPr lang="en-US" dirty="0"/>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3136810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838574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59117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solidFill>
                <a:srgbClr val="696464"/>
              </a:solidFill>
            </a:endParaRPr>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BBB5E19-F10A-4C2F-BF6F-11C513378A2E}" type="slidenum">
              <a:rPr lang="en-US" smtClean="0"/>
              <a:pPr/>
              <a:t>‹Nº›</a:t>
            </a:fld>
            <a:endParaRPr lang="en-US" b="1" dirty="0"/>
          </a:p>
        </p:txBody>
      </p:sp>
    </p:spTree>
    <p:extLst>
      <p:ext uri="{BB962C8B-B14F-4D97-AF65-F5344CB8AC3E}">
        <p14:creationId xmlns:p14="http://schemas.microsoft.com/office/powerpoint/2010/main" val="22692957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3.jpg"/></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90456" cy="1656184"/>
          </a:xfrm>
        </p:spPr>
        <p:txBody>
          <a:bodyPr>
            <a:noAutofit/>
          </a:bodyPr>
          <a:lstStyle/>
          <a:p>
            <a:r>
              <a:rPr lang="es-ES" sz="3200" dirty="0"/>
              <a:t>EUROPA.-LA VUELTA AL MUNDO EN 885 JARDINES.-Jardines remarcables de francia.-XXXI</a:t>
            </a:r>
          </a:p>
        </p:txBody>
      </p:sp>
      <p:sp>
        <p:nvSpPr>
          <p:cNvPr id="3" name="2 Subtítulo"/>
          <p:cNvSpPr>
            <a:spLocks noGrp="1"/>
          </p:cNvSpPr>
          <p:nvPr>
            <p:ph type="subTitle" idx="1"/>
          </p:nvPr>
        </p:nvSpPr>
        <p:spPr>
          <a:xfrm>
            <a:off x="2843808" y="4437112"/>
            <a:ext cx="453650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656979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 Jardin de Mont des Récollets </a:t>
            </a:r>
            <a:endParaRPr lang="es-ES" dirty="0"/>
          </a:p>
        </p:txBody>
      </p:sp>
      <p:sp>
        <p:nvSpPr>
          <p:cNvPr id="3" name="2 Marcador de contenido"/>
          <p:cNvSpPr>
            <a:spLocks noGrp="1"/>
          </p:cNvSpPr>
          <p:nvPr>
            <p:ph sz="quarter" idx="1"/>
          </p:nvPr>
        </p:nvSpPr>
        <p:spPr/>
        <p:txBody>
          <a:bodyPr>
            <a:normAutofit/>
          </a:bodyPr>
          <a:lstStyle/>
          <a:p>
            <a:r>
              <a:rPr lang="es-ES" dirty="0"/>
              <a:t>Llegamos a la finca en 1990. En ese momento, estaba en un estado de abandono total. No había árboles (excepto un nogal). </a:t>
            </a:r>
          </a:p>
          <a:p>
            <a:r>
              <a:rPr lang="es-ES" dirty="0"/>
              <a:t>Un montón de escombros y el granero se derrumbó, año "carretillas" y luego comenzó a limpiar el patio y todos los alrededores. </a:t>
            </a:r>
          </a:p>
          <a:p>
            <a:r>
              <a:rPr lang="es-ES" dirty="0"/>
              <a:t>La periferia fue plantada en primer lugar con las especies locales. </a:t>
            </a:r>
          </a:p>
          <a:p>
            <a:r>
              <a:rPr lang="es-ES" dirty="0"/>
              <a:t>Luego vino el tejo, arce y espino y unos 8 a 10 años más tarde, los arbustos cerca de la casa. </a:t>
            </a:r>
          </a:p>
        </p:txBody>
      </p:sp>
    </p:spTree>
    <p:extLst>
      <p:ext uri="{BB962C8B-B14F-4D97-AF65-F5344CB8AC3E}">
        <p14:creationId xmlns:p14="http://schemas.microsoft.com/office/powerpoint/2010/main" val="632694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Las paredes de piedra de las montañas y el ladrillo aceras y terrazas fueron montadas con los restos del antiguo granero. </a:t>
            </a:r>
          </a:p>
          <a:p>
            <a:r>
              <a:rPr lang="es-ES" dirty="0"/>
              <a:t>El partido detrás de la granja se construyo hasta el invierno de 2003. </a:t>
            </a:r>
          </a:p>
          <a:p>
            <a:r>
              <a:rPr lang="es-ES" dirty="0"/>
              <a:t>El jardín se inspira en que pueda representar o ser un jardín y el medio ambiente en Flandes. </a:t>
            </a:r>
          </a:p>
          <a:p>
            <a:r>
              <a:rPr lang="es-ES" dirty="0"/>
              <a:t>Las fuentes eran librescos, sino también nuestra inspiración que mejor pueden representar un jardín en Flandes </a:t>
            </a:r>
          </a:p>
          <a:p>
            <a:r>
              <a:rPr lang="es-ES" dirty="0"/>
              <a:t>La transcripción fue tanto "habitaciones exteriores" que podrían entrar en la mente de un jardín flamenco. </a:t>
            </a:r>
          </a:p>
        </p:txBody>
      </p:sp>
    </p:spTree>
    <p:extLst>
      <p:ext uri="{BB962C8B-B14F-4D97-AF65-F5344CB8AC3E}">
        <p14:creationId xmlns:p14="http://schemas.microsoft.com/office/powerpoint/2010/main" val="2538996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En las afueras del jardín casi todas las especies plantadas se encuentran en su naturaleza de carácter regional. </a:t>
            </a:r>
          </a:p>
          <a:p>
            <a:r>
              <a:rPr lang="es-ES" dirty="0"/>
              <a:t>Dejamos que la libertad florezca especies con el fin de redescubrir nuestros ecosistemas y cardones asentadas y prados veronica, campanillas, orquídeas silvestres. </a:t>
            </a:r>
          </a:p>
          <a:p>
            <a:r>
              <a:rPr lang="es-ES" dirty="0"/>
              <a:t>... Los arbustos dominantes se plantaron con avellanos, arces, viburnum, el espino y el espino negro. </a:t>
            </a:r>
          </a:p>
          <a:p>
            <a:r>
              <a:rPr lang="es-ES" dirty="0"/>
              <a:t>- En el centro del jardín: la inspiración 3 estilos específicos de los jardines de Flandes: el Renacimiento flamenco, jardín tradicional (XIX, principios del XX) y un jardín contemporáneo.</a:t>
            </a:r>
          </a:p>
        </p:txBody>
      </p:sp>
    </p:spTree>
    <p:extLst>
      <p:ext uri="{BB962C8B-B14F-4D97-AF65-F5344CB8AC3E}">
        <p14:creationId xmlns:p14="http://schemas.microsoft.com/office/powerpoint/2010/main" val="1078541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4106233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955105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99" b="7227"/>
          <a:stretch/>
        </p:blipFill>
        <p:spPr>
          <a:xfrm>
            <a:off x="-108520" y="0"/>
            <a:ext cx="9252520" cy="6858000"/>
          </a:xfrm>
          <a:prstGeom prst="rect">
            <a:avLst/>
          </a:prstGeom>
        </p:spPr>
      </p:pic>
    </p:spTree>
    <p:extLst>
      <p:ext uri="{BB962C8B-B14F-4D97-AF65-F5344CB8AC3E}">
        <p14:creationId xmlns:p14="http://schemas.microsoft.com/office/powerpoint/2010/main" val="4159496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84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173" t="2549" r="2034" b="1764"/>
          <a:stretch/>
        </p:blipFill>
        <p:spPr>
          <a:xfrm>
            <a:off x="0" y="0"/>
            <a:ext cx="9144000" cy="6858000"/>
          </a:xfrm>
          <a:prstGeom prst="rect">
            <a:avLst/>
          </a:prstGeom>
        </p:spPr>
      </p:pic>
    </p:spTree>
    <p:extLst>
      <p:ext uri="{BB962C8B-B14F-4D97-AF65-F5344CB8AC3E}">
        <p14:creationId xmlns:p14="http://schemas.microsoft.com/office/powerpoint/2010/main" val="472006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719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41" t="3555" r="4264" b="14688"/>
          <a:stretch/>
        </p:blipFill>
        <p:spPr>
          <a:xfrm>
            <a:off x="0" y="0"/>
            <a:ext cx="9144000" cy="7029400"/>
          </a:xfrm>
          <a:prstGeom prst="rect">
            <a:avLst/>
          </a:prstGeom>
        </p:spPr>
      </p:pic>
    </p:spTree>
    <p:extLst>
      <p:ext uri="{BB962C8B-B14F-4D97-AF65-F5344CB8AC3E}">
        <p14:creationId xmlns:p14="http://schemas.microsoft.com/office/powerpoint/2010/main" val="3744233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43447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55995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7999"/>
          </a:xfrm>
          <a:prstGeom prst="rect">
            <a:avLst/>
          </a:prstGeom>
        </p:spPr>
      </p:pic>
    </p:spTree>
    <p:extLst>
      <p:ext uri="{BB962C8B-B14F-4D97-AF65-F5344CB8AC3E}">
        <p14:creationId xmlns:p14="http://schemas.microsoft.com/office/powerpoint/2010/main" val="3974333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736233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884003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11955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4149725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1017419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98701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2926904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28573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7"/>
          <a:stretch/>
        </p:blipFill>
        <p:spPr>
          <a:xfrm>
            <a:off x="0" y="0"/>
            <a:ext cx="9144000" cy="6858000"/>
          </a:xfrm>
          <a:prstGeom prst="rect">
            <a:avLst/>
          </a:prstGeom>
        </p:spPr>
      </p:pic>
    </p:spTree>
    <p:extLst>
      <p:ext uri="{BB962C8B-B14F-4D97-AF65-F5344CB8AC3E}">
        <p14:creationId xmlns:p14="http://schemas.microsoft.com/office/powerpoint/2010/main" val="1775273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69833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279536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0"/>
          <a:stretch/>
        </p:blipFill>
        <p:spPr>
          <a:xfrm>
            <a:off x="0" y="0"/>
            <a:ext cx="9144000" cy="6858000"/>
          </a:xfrm>
          <a:prstGeom prst="rect">
            <a:avLst/>
          </a:prstGeom>
        </p:spPr>
      </p:pic>
    </p:spTree>
    <p:extLst>
      <p:ext uri="{BB962C8B-B14F-4D97-AF65-F5344CB8AC3E}">
        <p14:creationId xmlns:p14="http://schemas.microsoft.com/office/powerpoint/2010/main" val="1411510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6274"/>
          <a:stretch/>
        </p:blipFill>
        <p:spPr>
          <a:xfrm>
            <a:off x="0" y="0"/>
            <a:ext cx="9144000" cy="6858000"/>
          </a:xfrm>
          <a:prstGeom prst="rect">
            <a:avLst/>
          </a:prstGeom>
        </p:spPr>
      </p:pic>
    </p:spTree>
    <p:extLst>
      <p:ext uri="{BB962C8B-B14F-4D97-AF65-F5344CB8AC3E}">
        <p14:creationId xmlns:p14="http://schemas.microsoft.com/office/powerpoint/2010/main" val="1402910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108520" y="0"/>
            <a:ext cx="9252520" cy="6858000"/>
          </a:xfrm>
          <a:prstGeom prst="rect">
            <a:avLst/>
          </a:prstGeom>
        </p:spPr>
      </p:pic>
    </p:spTree>
    <p:extLst>
      <p:ext uri="{BB962C8B-B14F-4D97-AF65-F5344CB8AC3E}">
        <p14:creationId xmlns:p14="http://schemas.microsoft.com/office/powerpoint/2010/main" val="1209810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7999"/>
          </a:xfrm>
          <a:prstGeom prst="rect">
            <a:avLst/>
          </a:prstGeom>
        </p:spPr>
      </p:pic>
    </p:spTree>
    <p:extLst>
      <p:ext uri="{BB962C8B-B14F-4D97-AF65-F5344CB8AC3E}">
        <p14:creationId xmlns:p14="http://schemas.microsoft.com/office/powerpoint/2010/main" val="3266018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34"/>
          <a:stretch/>
        </p:blipFill>
        <p:spPr>
          <a:xfrm>
            <a:off x="-108520" y="0"/>
            <a:ext cx="9252520" cy="6858000"/>
          </a:xfrm>
          <a:prstGeom prst="rect">
            <a:avLst/>
          </a:prstGeom>
        </p:spPr>
      </p:pic>
    </p:spTree>
    <p:extLst>
      <p:ext uri="{BB962C8B-B14F-4D97-AF65-F5344CB8AC3E}">
        <p14:creationId xmlns:p14="http://schemas.microsoft.com/office/powerpoint/2010/main" val="1914166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3069423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108520" y="0"/>
            <a:ext cx="9252520" cy="6858000"/>
          </a:xfrm>
          <a:prstGeom prst="rect">
            <a:avLst/>
          </a:prstGeom>
        </p:spPr>
      </p:pic>
    </p:spTree>
    <p:extLst>
      <p:ext uri="{BB962C8B-B14F-4D97-AF65-F5344CB8AC3E}">
        <p14:creationId xmlns:p14="http://schemas.microsoft.com/office/powerpoint/2010/main" val="2388020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1823005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540298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58359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6" b="6378"/>
          <a:stretch/>
        </p:blipFill>
        <p:spPr>
          <a:xfrm>
            <a:off x="0" y="-99392"/>
            <a:ext cx="9144000" cy="6957392"/>
          </a:xfrm>
          <a:prstGeom prst="rect">
            <a:avLst/>
          </a:prstGeom>
        </p:spPr>
      </p:pic>
    </p:spTree>
    <p:extLst>
      <p:ext uri="{BB962C8B-B14F-4D97-AF65-F5344CB8AC3E}">
        <p14:creationId xmlns:p14="http://schemas.microsoft.com/office/powerpoint/2010/main" val="4072152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3032581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525997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585209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87"/>
          <a:stretch/>
        </p:blipFill>
        <p:spPr>
          <a:xfrm>
            <a:off x="-108520" y="0"/>
            <a:ext cx="9252520" cy="6858000"/>
          </a:xfrm>
          <a:prstGeom prst="rect">
            <a:avLst/>
          </a:prstGeom>
        </p:spPr>
      </p:pic>
    </p:spTree>
    <p:extLst>
      <p:ext uri="{BB962C8B-B14F-4D97-AF65-F5344CB8AC3E}">
        <p14:creationId xmlns:p14="http://schemas.microsoft.com/office/powerpoint/2010/main" val="2832815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324528" cy="6857999"/>
          </a:xfrm>
          <a:prstGeom prst="rect">
            <a:avLst/>
          </a:prstGeom>
        </p:spPr>
      </p:pic>
    </p:spTree>
    <p:extLst>
      <p:ext uri="{BB962C8B-B14F-4D97-AF65-F5344CB8AC3E}">
        <p14:creationId xmlns:p14="http://schemas.microsoft.com/office/powerpoint/2010/main" val="24605578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1804104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4482"/>
            <a:ext cx="9324528" cy="6862482"/>
          </a:xfrm>
          <a:prstGeom prst="rect">
            <a:avLst/>
          </a:prstGeom>
        </p:spPr>
      </p:pic>
    </p:spTree>
    <p:extLst>
      <p:ext uri="{BB962C8B-B14F-4D97-AF65-F5344CB8AC3E}">
        <p14:creationId xmlns:p14="http://schemas.microsoft.com/office/powerpoint/2010/main" val="2319123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9075080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108520" y="0"/>
            <a:ext cx="9433048" cy="6857999"/>
          </a:xfrm>
          <a:prstGeom prst="rect">
            <a:avLst/>
          </a:prstGeom>
        </p:spPr>
      </p:pic>
    </p:spTree>
    <p:extLst>
      <p:ext uri="{BB962C8B-B14F-4D97-AF65-F5344CB8AC3E}">
        <p14:creationId xmlns:p14="http://schemas.microsoft.com/office/powerpoint/2010/main" val="30604752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43"/>
          <a:stretch/>
        </p:blipFill>
        <p:spPr>
          <a:xfrm>
            <a:off x="0" y="0"/>
            <a:ext cx="9144000" cy="6858000"/>
          </a:xfrm>
          <a:prstGeom prst="rect">
            <a:avLst/>
          </a:prstGeom>
        </p:spPr>
      </p:pic>
    </p:spTree>
    <p:extLst>
      <p:ext uri="{BB962C8B-B14F-4D97-AF65-F5344CB8AC3E}">
        <p14:creationId xmlns:p14="http://schemas.microsoft.com/office/powerpoint/2010/main" val="54193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27"/>
          <a:stretch/>
        </p:blipFill>
        <p:spPr>
          <a:xfrm>
            <a:off x="0" y="0"/>
            <a:ext cx="9144000" cy="6957392"/>
          </a:xfrm>
          <a:prstGeom prst="rect">
            <a:avLst/>
          </a:prstGeom>
        </p:spPr>
      </p:pic>
    </p:spTree>
    <p:extLst>
      <p:ext uri="{BB962C8B-B14F-4D97-AF65-F5344CB8AC3E}">
        <p14:creationId xmlns:p14="http://schemas.microsoft.com/office/powerpoint/2010/main" val="22997864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751"/>
          <a:stretch/>
        </p:blipFill>
        <p:spPr>
          <a:xfrm>
            <a:off x="0" y="0"/>
            <a:ext cx="9324528" cy="6957392"/>
          </a:xfrm>
          <a:prstGeom prst="rect">
            <a:avLst/>
          </a:prstGeom>
        </p:spPr>
      </p:pic>
    </p:spTree>
    <p:extLst>
      <p:ext uri="{BB962C8B-B14F-4D97-AF65-F5344CB8AC3E}">
        <p14:creationId xmlns:p14="http://schemas.microsoft.com/office/powerpoint/2010/main" val="11504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24"/>
          <a:stretch/>
        </p:blipFill>
        <p:spPr>
          <a:xfrm>
            <a:off x="0" y="0"/>
            <a:ext cx="9144000" cy="6858000"/>
          </a:xfrm>
          <a:prstGeom prst="rect">
            <a:avLst/>
          </a:prstGeom>
        </p:spPr>
      </p:pic>
    </p:spTree>
    <p:extLst>
      <p:ext uri="{BB962C8B-B14F-4D97-AF65-F5344CB8AC3E}">
        <p14:creationId xmlns:p14="http://schemas.microsoft.com/office/powerpoint/2010/main" val="1060849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155225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915543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80"/>
          <a:stretch/>
        </p:blipFill>
        <p:spPr>
          <a:xfrm>
            <a:off x="-108520" y="-19050"/>
            <a:ext cx="9252520" cy="6877050"/>
          </a:xfrm>
          <a:prstGeom prst="rect">
            <a:avLst/>
          </a:prstGeom>
        </p:spPr>
      </p:pic>
    </p:spTree>
    <p:extLst>
      <p:ext uri="{BB962C8B-B14F-4D97-AF65-F5344CB8AC3E}">
        <p14:creationId xmlns:p14="http://schemas.microsoft.com/office/powerpoint/2010/main" val="42769260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850538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324528" cy="6858000"/>
          </a:xfrm>
          <a:prstGeom prst="rect">
            <a:avLst/>
          </a:prstGeom>
        </p:spPr>
      </p:pic>
    </p:spTree>
    <p:extLst>
      <p:ext uri="{BB962C8B-B14F-4D97-AF65-F5344CB8AC3E}">
        <p14:creationId xmlns:p14="http://schemas.microsoft.com/office/powerpoint/2010/main" val="32425088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33601678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3" b="6274"/>
          <a:stretch/>
        </p:blipFill>
        <p:spPr>
          <a:xfrm>
            <a:off x="0" y="0"/>
            <a:ext cx="9144000" cy="6858000"/>
          </a:xfrm>
          <a:prstGeom prst="rect">
            <a:avLst/>
          </a:prstGeom>
        </p:spPr>
      </p:pic>
    </p:spTree>
    <p:extLst>
      <p:ext uri="{BB962C8B-B14F-4D97-AF65-F5344CB8AC3E}">
        <p14:creationId xmlns:p14="http://schemas.microsoft.com/office/powerpoint/2010/main" val="32729991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01"/>
          <a:stretch/>
        </p:blipFill>
        <p:spPr>
          <a:xfrm>
            <a:off x="0" y="0"/>
            <a:ext cx="9144000" cy="6858000"/>
          </a:xfrm>
          <a:prstGeom prst="rect">
            <a:avLst/>
          </a:prstGeom>
        </p:spPr>
      </p:pic>
    </p:spTree>
    <p:extLst>
      <p:ext uri="{BB962C8B-B14F-4D97-AF65-F5344CB8AC3E}">
        <p14:creationId xmlns:p14="http://schemas.microsoft.com/office/powerpoint/2010/main" val="1552396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0845215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648"/>
          <a:stretch/>
        </p:blipFill>
        <p:spPr>
          <a:xfrm>
            <a:off x="0" y="0"/>
            <a:ext cx="9144000" cy="6858000"/>
          </a:xfrm>
          <a:prstGeom prst="rect">
            <a:avLst/>
          </a:prstGeom>
        </p:spPr>
      </p:pic>
    </p:spTree>
    <p:extLst>
      <p:ext uri="{BB962C8B-B14F-4D97-AF65-F5344CB8AC3E}">
        <p14:creationId xmlns:p14="http://schemas.microsoft.com/office/powerpoint/2010/main" val="410927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7999"/>
          </a:xfrm>
          <a:prstGeom prst="rect">
            <a:avLst/>
          </a:prstGeom>
        </p:spPr>
      </p:pic>
    </p:spTree>
    <p:extLst>
      <p:ext uri="{BB962C8B-B14F-4D97-AF65-F5344CB8AC3E}">
        <p14:creationId xmlns:p14="http://schemas.microsoft.com/office/powerpoint/2010/main" val="19927120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3" b="6274"/>
          <a:stretch/>
        </p:blipFill>
        <p:spPr>
          <a:xfrm>
            <a:off x="0" y="0"/>
            <a:ext cx="9144000" cy="6857999"/>
          </a:xfrm>
          <a:prstGeom prst="rect">
            <a:avLst/>
          </a:prstGeom>
        </p:spPr>
      </p:pic>
    </p:spTree>
    <p:extLst>
      <p:ext uri="{BB962C8B-B14F-4D97-AF65-F5344CB8AC3E}">
        <p14:creationId xmlns:p14="http://schemas.microsoft.com/office/powerpoint/2010/main" val="42773054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180528" y="0"/>
            <a:ext cx="9324528" cy="6858000"/>
          </a:xfrm>
          <a:prstGeom prst="rect">
            <a:avLst/>
          </a:prstGeom>
        </p:spPr>
      </p:pic>
    </p:spTree>
    <p:extLst>
      <p:ext uri="{BB962C8B-B14F-4D97-AF65-F5344CB8AC3E}">
        <p14:creationId xmlns:p14="http://schemas.microsoft.com/office/powerpoint/2010/main" val="8477970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7999"/>
          </a:xfrm>
          <a:prstGeom prst="rect">
            <a:avLst/>
          </a:prstGeom>
        </p:spPr>
      </p:pic>
    </p:spTree>
    <p:extLst>
      <p:ext uri="{BB962C8B-B14F-4D97-AF65-F5344CB8AC3E}">
        <p14:creationId xmlns:p14="http://schemas.microsoft.com/office/powerpoint/2010/main" val="20263218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Jardins de l´Abbaye de Fontfroide.</a:t>
            </a:r>
          </a:p>
        </p:txBody>
      </p:sp>
      <p:sp>
        <p:nvSpPr>
          <p:cNvPr id="3" name="2 Marcador de contenido"/>
          <p:cNvSpPr>
            <a:spLocks noGrp="1"/>
          </p:cNvSpPr>
          <p:nvPr>
            <p:ph sz="quarter" idx="1"/>
          </p:nvPr>
        </p:nvSpPr>
        <p:spPr>
          <a:xfrm>
            <a:off x="457200" y="2132856"/>
            <a:ext cx="7467600" cy="4341096"/>
          </a:xfrm>
        </p:spPr>
        <p:txBody>
          <a:bodyPr>
            <a:normAutofit/>
          </a:bodyPr>
          <a:lstStyle/>
          <a:p>
            <a:r>
              <a:rPr lang="es-ES" dirty="0"/>
              <a:t>Abadía de Fontfroide es una meca de la cultura y la historia, que combina la pureza y rigor de la arquitectura cisterciense y paisajes majestuosos. Construido durante los siglos bajo el liderazgo de los miembros de la familia Fregose el Renacimiento, los jardines en terrazas reflejan la cultura y estilo de vida de las personas que han tenido éxito en Fontfroide. </a:t>
            </a:r>
          </a:p>
        </p:txBody>
      </p:sp>
    </p:spTree>
    <p:extLst>
      <p:ext uri="{BB962C8B-B14F-4D97-AF65-F5344CB8AC3E}">
        <p14:creationId xmlns:p14="http://schemas.microsoft.com/office/powerpoint/2010/main" val="40432144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últimos acontecimientos, hechos después de la adquisición de Abbey por G. y M. Fayet, que data de principios del siglo XX. </a:t>
            </a:r>
          </a:p>
          <a:p>
            <a:r>
              <a:rPr lang="es-ES" dirty="0"/>
              <a:t>Han pasado ya que a través de décadas de abandono y de la tragedia del incendio provocado en 1986, destruido 4.000 hectáreas de las dos terceras partes masivas y destrucción de los jardines en terrazas.</a:t>
            </a:r>
          </a:p>
          <a:p>
            <a:r>
              <a:rPr lang="es-ES" dirty="0"/>
              <a:t>Su negocio de catering 2007/2008 es una oportunidad para conocer la historia del "Arte de los Jardines" desde la Edad Media, la época de la fundación de la abadía hasta el siglo XX.</a:t>
            </a:r>
          </a:p>
          <a:p>
            <a:endParaRPr lang="es-ES" dirty="0"/>
          </a:p>
        </p:txBody>
      </p:sp>
    </p:spTree>
    <p:extLst>
      <p:ext uri="{BB962C8B-B14F-4D97-AF65-F5344CB8AC3E}">
        <p14:creationId xmlns:p14="http://schemas.microsoft.com/office/powerpoint/2010/main" val="18697412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13984" cy="5687144"/>
          </a:xfrm>
        </p:spPr>
        <p:txBody>
          <a:bodyPr>
            <a:normAutofit/>
          </a:bodyPr>
          <a:lstStyle/>
          <a:p>
            <a:r>
              <a:rPr lang="es-ES" dirty="0"/>
              <a:t>Cada terraza, cada espacio puede evocar una época, una visión, una práctica del jardín: las abejas maleza del jardín del Mediterráneo (polinizadores y la apicultura), el hortus conclusus (jardín monástico de duodécimo siglos XIV), el hortus delicarium (jardín medieval románica de los siglos XIV-XV, Rose), terrazas Renacimiento (siglos XV y XVI), jardín clásico (siglo XVII y principios del XVIII), jardín (aprox. 1770-1900). </a:t>
            </a:r>
          </a:p>
          <a:p>
            <a:r>
              <a:rPr lang="es-ES" dirty="0"/>
              <a:t>Hay un gran paralelismo entre la evolución de la arquitectura de los edificios y los jardines. </a:t>
            </a:r>
          </a:p>
          <a:p>
            <a:r>
              <a:rPr lang="es-ES" dirty="0"/>
              <a:t>Pertenece a la red de "sitios de excepción Languedoc“.</a:t>
            </a:r>
          </a:p>
        </p:txBody>
      </p:sp>
    </p:spTree>
    <p:extLst>
      <p:ext uri="{BB962C8B-B14F-4D97-AF65-F5344CB8AC3E}">
        <p14:creationId xmlns:p14="http://schemas.microsoft.com/office/powerpoint/2010/main" val="42657819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2579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9122297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97104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6304467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59108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5255"/>
          <a:stretch/>
        </p:blipFill>
        <p:spPr>
          <a:xfrm>
            <a:off x="0" y="3048"/>
            <a:ext cx="9049871" cy="6854952"/>
          </a:xfrm>
          <a:prstGeom prst="rect">
            <a:avLst/>
          </a:prstGeom>
        </p:spPr>
      </p:pic>
    </p:spTree>
    <p:extLst>
      <p:ext uri="{BB962C8B-B14F-4D97-AF65-F5344CB8AC3E}">
        <p14:creationId xmlns:p14="http://schemas.microsoft.com/office/powerpoint/2010/main" val="39908018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192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81124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10392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45546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95357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722622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481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 y="0"/>
            <a:ext cx="9139844" cy="6858000"/>
          </a:xfrm>
          <a:prstGeom prst="rect">
            <a:avLst/>
          </a:prstGeom>
        </p:spPr>
      </p:pic>
    </p:spTree>
    <p:extLst>
      <p:ext uri="{BB962C8B-B14F-4D97-AF65-F5344CB8AC3E}">
        <p14:creationId xmlns:p14="http://schemas.microsoft.com/office/powerpoint/2010/main" val="27735332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180528" y="0"/>
            <a:ext cx="9324528" cy="6858000"/>
          </a:xfrm>
          <a:prstGeom prst="rect">
            <a:avLst/>
          </a:prstGeom>
        </p:spPr>
      </p:pic>
    </p:spTree>
    <p:extLst>
      <p:ext uri="{BB962C8B-B14F-4D97-AF65-F5344CB8AC3E}">
        <p14:creationId xmlns:p14="http://schemas.microsoft.com/office/powerpoint/2010/main" val="5829929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A la Ferme.Wambrechies</a:t>
            </a:r>
          </a:p>
        </p:txBody>
      </p:sp>
      <p:sp>
        <p:nvSpPr>
          <p:cNvPr id="3" name="2 Marcador de contenido"/>
          <p:cNvSpPr>
            <a:spLocks noGrp="1"/>
          </p:cNvSpPr>
          <p:nvPr>
            <p:ph sz="quarter" idx="1"/>
          </p:nvPr>
        </p:nvSpPr>
        <p:spPr/>
        <p:txBody>
          <a:bodyPr>
            <a:normAutofit/>
          </a:bodyPr>
          <a:lstStyle/>
          <a:p>
            <a:r>
              <a:rPr lang="es-ES" dirty="0"/>
              <a:t>Repartidas en una superficie de 4 hectáreas y más de 2.500 especies de plantas cubierto, el parque fue creado en 2002 por todos los lados. </a:t>
            </a:r>
          </a:p>
          <a:p>
            <a:r>
              <a:rPr lang="es-ES" dirty="0"/>
              <a:t>Fue diseñado para ser una fuente de inspiración en el arreglo del jardín, y un lugar para pasear y relajarse en un universo natural. </a:t>
            </a:r>
          </a:p>
          <a:p>
            <a:r>
              <a:rPr lang="es-ES" dirty="0"/>
              <a:t>Muestre los conocimientos, profesionalidad y productos de jardinería, el parque floral, las primeras plantaciones se iniciaron en noviembre de 2002 y continuaron hasta hoy, utilizado para probar nuevas variedades de plantas, para estudiar su la adaptación y la fotografía. </a:t>
            </a:r>
          </a:p>
        </p:txBody>
      </p:sp>
    </p:spTree>
    <p:extLst>
      <p:ext uri="{BB962C8B-B14F-4D97-AF65-F5344CB8AC3E}">
        <p14:creationId xmlns:p14="http://schemas.microsoft.com/office/powerpoint/2010/main" val="18201060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lnSpcReduction="10000"/>
          </a:bodyPr>
          <a:lstStyle/>
          <a:p>
            <a:r>
              <a:rPr lang="es-ES" dirty="0"/>
              <a:t>Presentación Floral Park Farm: </a:t>
            </a:r>
          </a:p>
          <a:p>
            <a:r>
              <a:rPr lang="es-ES" dirty="0"/>
              <a:t>Jardín acreditada por la Asociación de Parques y Jardines del Nord / Pas-de-Calais. </a:t>
            </a:r>
          </a:p>
          <a:p>
            <a:r>
              <a:rPr lang="es-ES" dirty="0"/>
              <a:t>Floral Park se extiende cerca de una hermosa casa de campo del siglo XIX convertida en restaurante  jardín. </a:t>
            </a:r>
          </a:p>
          <a:p>
            <a:r>
              <a:rPr lang="es-ES" dirty="0"/>
              <a:t>El jardín ingles ,con  ricas colecciones botánicas inglésas enclavado junto a un estanque. </a:t>
            </a:r>
          </a:p>
          <a:p>
            <a:r>
              <a:rPr lang="es-ES" dirty="0"/>
              <a:t>Y si los estanques son artificiales, la naturaleza los ha reafirmado rápidamente! </a:t>
            </a:r>
          </a:p>
          <a:p>
            <a:r>
              <a:rPr lang="es-ES" dirty="0"/>
              <a:t>Solamente en la entrada del parque, lirios de agua - una docena de variedades de belleza - se plantaron. </a:t>
            </a:r>
          </a:p>
          <a:p>
            <a:r>
              <a:rPr lang="es-ES" dirty="0"/>
              <a:t>Cualquier flora natural ha crecido allí, como por arte de magia. </a:t>
            </a:r>
          </a:p>
        </p:txBody>
      </p:sp>
    </p:spTree>
    <p:extLst>
      <p:ext uri="{BB962C8B-B14F-4D97-AF65-F5344CB8AC3E}">
        <p14:creationId xmlns:p14="http://schemas.microsoft.com/office/powerpoint/2010/main" val="17722786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113984" cy="5111080"/>
          </a:xfrm>
        </p:spPr>
        <p:txBody>
          <a:bodyPr>
            <a:normAutofit/>
          </a:bodyPr>
          <a:lstStyle/>
          <a:p>
            <a:r>
              <a:rPr lang="es-ES" dirty="0"/>
              <a:t>La fauna es también  escoge lugares adecuados, con la llegada de una garza, un par de patos han anidado, ranas ... para el deleite de los paseantes, jóvenes y viejos. </a:t>
            </a:r>
          </a:p>
          <a:p>
            <a:r>
              <a:rPr lang="es-ES" dirty="0"/>
              <a:t>El centro del jardín está ocupado por el Jardín de las Rosas: con más de 350 variedades. </a:t>
            </a:r>
          </a:p>
          <a:p>
            <a:r>
              <a:rPr lang="es-ES" dirty="0"/>
              <a:t>Durante su visita, todavía se puede admirar un jardín mojado, seco jardín, un jardín perenne y un jardín salvaje. </a:t>
            </a:r>
          </a:p>
          <a:p>
            <a:r>
              <a:rPr lang="es-ES" dirty="0"/>
              <a:t>Aún más espectacular, con su enorme roca, el jardín de la sombra en el suelo forrado con corteza para aguantar la humedad. </a:t>
            </a:r>
          </a:p>
        </p:txBody>
      </p:sp>
    </p:spTree>
    <p:extLst>
      <p:ext uri="{BB962C8B-B14F-4D97-AF65-F5344CB8AC3E}">
        <p14:creationId xmlns:p14="http://schemas.microsoft.com/office/powerpoint/2010/main" val="35213588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13984" cy="5399112"/>
          </a:xfrm>
        </p:spPr>
        <p:txBody>
          <a:bodyPr/>
          <a:lstStyle/>
          <a:p>
            <a:r>
              <a:rPr lang="es-ES" dirty="0"/>
              <a:t>Cincuenta árboles - cenizas, haya, roble, el carpe, arce, abedul ... - se han plantado, y bajo su follaje, helechos refugio, hortensias, pulmón, hostas, rodgersias etc. También te recomendamos los jardines de rocalla jardín mediterráneo, inusuales en nuestras latitudes, sin olvidar el jardín, rodeado de espaldera fruta. </a:t>
            </a:r>
          </a:p>
          <a:p>
            <a:r>
              <a:rPr lang="es-ES" dirty="0"/>
              <a:t>Una parte del jardín está dedicada a los animales patio trasero (pollos, patos, cabras  ...). Esta biodiversidad jardín se convierte en un espacio divertido y educativo para todo tipo de público.</a:t>
            </a:r>
          </a:p>
          <a:p>
            <a:endParaRPr lang="es-ES" dirty="0"/>
          </a:p>
        </p:txBody>
      </p:sp>
    </p:spTree>
    <p:extLst>
      <p:ext uri="{BB962C8B-B14F-4D97-AF65-F5344CB8AC3E}">
        <p14:creationId xmlns:p14="http://schemas.microsoft.com/office/powerpoint/2010/main" val="32877919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78921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45073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2640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26" y="-99392"/>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99392"/>
            <a:ext cx="4644008" cy="6858000"/>
          </a:xfrm>
          <a:prstGeom prst="rect">
            <a:avLst/>
          </a:prstGeom>
        </p:spPr>
      </p:pic>
    </p:spTree>
    <p:extLst>
      <p:ext uri="{BB962C8B-B14F-4D97-AF65-F5344CB8AC3E}">
        <p14:creationId xmlns:p14="http://schemas.microsoft.com/office/powerpoint/2010/main" val="14823662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5367732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33751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83438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0"/>
            <a:ext cx="9144000" cy="6772940"/>
          </a:xfrm>
          <a:prstGeom prst="rect">
            <a:avLst/>
          </a:prstGeom>
        </p:spPr>
      </p:pic>
    </p:spTree>
    <p:extLst>
      <p:ext uri="{BB962C8B-B14F-4D97-AF65-F5344CB8AC3E}">
        <p14:creationId xmlns:p14="http://schemas.microsoft.com/office/powerpoint/2010/main" val="17964551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9983093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14130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99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11774081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18531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0628075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4943825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99650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55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99392"/>
            <a:ext cx="4139952" cy="6957392"/>
          </a:xfrm>
          <a:prstGeom prst="rect">
            <a:avLst/>
          </a:prstGeom>
        </p:spPr>
      </p:pic>
    </p:spTree>
    <p:extLst>
      <p:ext uri="{BB962C8B-B14F-4D97-AF65-F5344CB8AC3E}">
        <p14:creationId xmlns:p14="http://schemas.microsoft.com/office/powerpoint/2010/main" val="20759598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37072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75965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163"/>
            <a:ext cx="9144000" cy="6751674"/>
          </a:xfrm>
          <a:prstGeom prst="rect">
            <a:avLst/>
          </a:prstGeom>
        </p:spPr>
      </p:pic>
    </p:spTree>
    <p:extLst>
      <p:ext uri="{BB962C8B-B14F-4D97-AF65-F5344CB8AC3E}">
        <p14:creationId xmlns:p14="http://schemas.microsoft.com/office/powerpoint/2010/main" val="37904648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33989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14224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64778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7018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9624038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3401024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7643035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91297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37932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870057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07445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36822"/>
          </a:xfrm>
          <a:prstGeom prst="rect">
            <a:avLst/>
          </a:prstGeom>
        </p:spPr>
      </p:pic>
    </p:spTree>
    <p:extLst>
      <p:ext uri="{BB962C8B-B14F-4D97-AF65-F5344CB8AC3E}">
        <p14:creationId xmlns:p14="http://schemas.microsoft.com/office/powerpoint/2010/main" val="15421039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965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6584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7003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7500482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108</TotalTime>
  <Words>1729</Words>
  <Application>Microsoft Office PowerPoint</Application>
  <PresentationFormat>Presentación en pantalla (4:3)</PresentationFormat>
  <Paragraphs>256</Paragraphs>
  <Slides>121</Slides>
  <Notes>107</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121</vt:i4>
      </vt:variant>
    </vt:vector>
  </HeadingPairs>
  <TitlesOfParts>
    <vt:vector size="130" baseType="lpstr">
      <vt:lpstr>Calibri</vt:lpstr>
      <vt:lpstr>Century Schoolbook</vt:lpstr>
      <vt:lpstr>Franklin Gothic Book</vt:lpstr>
      <vt:lpstr>Perpetua</vt:lpstr>
      <vt:lpstr>Wingdings</vt:lpstr>
      <vt:lpstr>Wingdings 2</vt:lpstr>
      <vt:lpstr>Default Theme</vt:lpstr>
      <vt:lpstr>Equidad</vt:lpstr>
      <vt:lpstr>Mirador</vt:lpstr>
      <vt:lpstr>EUROPA.-LA VUELTA AL MUNDO EN 885 JARDINES.-Jardines remarcables de francia.-XXXI</vt:lpstr>
      <vt:lpstr>- Jardin de Mont des Récollets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l´Abbaye de Fontfroide.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la Ferme.Wambrechies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francia.-a</dc:title>
  <dc:creator>Josep</dc:creator>
  <cp:lastModifiedBy>Usuario</cp:lastModifiedBy>
  <cp:revision>14</cp:revision>
  <dcterms:created xsi:type="dcterms:W3CDTF">2013-10-10T14:35:44Z</dcterms:created>
  <dcterms:modified xsi:type="dcterms:W3CDTF">2018-03-13T06:06:31Z</dcterms:modified>
</cp:coreProperties>
</file>