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0"/>
  </p:notesMasterIdLst>
  <p:sldIdLst>
    <p:sldId id="257" r:id="rId2"/>
    <p:sldId id="258" r:id="rId3"/>
    <p:sldId id="368" r:id="rId4"/>
    <p:sldId id="369" r:id="rId5"/>
    <p:sldId id="370" r:id="rId6"/>
    <p:sldId id="371"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372" r:id="rId27"/>
    <p:sldId id="282" r:id="rId28"/>
    <p:sldId id="281" r:id="rId29"/>
    <p:sldId id="280" r:id="rId30"/>
    <p:sldId id="278" r:id="rId31"/>
    <p:sldId id="279" r:id="rId32"/>
    <p:sldId id="283" r:id="rId33"/>
    <p:sldId id="284" r:id="rId34"/>
    <p:sldId id="285"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EC03AA-D285-4DA4-8B2D-6B82267354A5}"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C0D6ED-9EBD-4D05-9272-500D82FC63E1}" type="slidenum">
              <a:rPr lang="es-ES" smtClean="0"/>
              <a:t>‹Nº›</a:t>
            </a:fld>
            <a:endParaRPr lang="es-ES" dirty="0"/>
          </a:p>
        </p:txBody>
      </p:sp>
    </p:spTree>
    <p:extLst>
      <p:ext uri="{BB962C8B-B14F-4D97-AF65-F5344CB8AC3E}">
        <p14:creationId xmlns:p14="http://schemas.microsoft.com/office/powerpoint/2010/main" val="417542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a:t>
            </a:fld>
            <a:endParaRPr lang="es-ES" dirty="0"/>
          </a:p>
        </p:txBody>
      </p:sp>
    </p:spTree>
    <p:extLst>
      <p:ext uri="{BB962C8B-B14F-4D97-AF65-F5344CB8AC3E}">
        <p14:creationId xmlns:p14="http://schemas.microsoft.com/office/powerpoint/2010/main" val="3196616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a:t>
            </a:fld>
            <a:endParaRPr lang="es-ES" dirty="0"/>
          </a:p>
        </p:txBody>
      </p:sp>
    </p:spTree>
    <p:extLst>
      <p:ext uri="{BB962C8B-B14F-4D97-AF65-F5344CB8AC3E}">
        <p14:creationId xmlns:p14="http://schemas.microsoft.com/office/powerpoint/2010/main" val="1583604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a:t>
            </a:fld>
            <a:endParaRPr lang="es-ES" dirty="0"/>
          </a:p>
        </p:txBody>
      </p:sp>
    </p:spTree>
    <p:extLst>
      <p:ext uri="{BB962C8B-B14F-4D97-AF65-F5344CB8AC3E}">
        <p14:creationId xmlns:p14="http://schemas.microsoft.com/office/powerpoint/2010/main" val="4082588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11</a:t>
            </a:fld>
            <a:endParaRPr lang="es-ES" dirty="0"/>
          </a:p>
        </p:txBody>
      </p:sp>
    </p:spTree>
    <p:extLst>
      <p:ext uri="{BB962C8B-B14F-4D97-AF65-F5344CB8AC3E}">
        <p14:creationId xmlns:p14="http://schemas.microsoft.com/office/powerpoint/2010/main" val="1928011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12</a:t>
            </a:fld>
            <a:endParaRPr lang="es-ES" dirty="0"/>
          </a:p>
        </p:txBody>
      </p:sp>
    </p:spTree>
    <p:extLst>
      <p:ext uri="{BB962C8B-B14F-4D97-AF65-F5344CB8AC3E}">
        <p14:creationId xmlns:p14="http://schemas.microsoft.com/office/powerpoint/2010/main" val="1687248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13</a:t>
            </a:fld>
            <a:endParaRPr lang="es-ES" dirty="0"/>
          </a:p>
        </p:txBody>
      </p:sp>
    </p:spTree>
    <p:extLst>
      <p:ext uri="{BB962C8B-B14F-4D97-AF65-F5344CB8AC3E}">
        <p14:creationId xmlns:p14="http://schemas.microsoft.com/office/powerpoint/2010/main" val="3490846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14</a:t>
            </a:fld>
            <a:endParaRPr lang="es-ES" dirty="0"/>
          </a:p>
        </p:txBody>
      </p:sp>
    </p:spTree>
    <p:extLst>
      <p:ext uri="{BB962C8B-B14F-4D97-AF65-F5344CB8AC3E}">
        <p14:creationId xmlns:p14="http://schemas.microsoft.com/office/powerpoint/2010/main" val="1765434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15</a:t>
            </a:fld>
            <a:endParaRPr lang="es-ES" dirty="0"/>
          </a:p>
        </p:txBody>
      </p:sp>
    </p:spTree>
    <p:extLst>
      <p:ext uri="{BB962C8B-B14F-4D97-AF65-F5344CB8AC3E}">
        <p14:creationId xmlns:p14="http://schemas.microsoft.com/office/powerpoint/2010/main" val="1458528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16</a:t>
            </a:fld>
            <a:endParaRPr lang="es-ES" dirty="0"/>
          </a:p>
        </p:txBody>
      </p:sp>
    </p:spTree>
    <p:extLst>
      <p:ext uri="{BB962C8B-B14F-4D97-AF65-F5344CB8AC3E}">
        <p14:creationId xmlns:p14="http://schemas.microsoft.com/office/powerpoint/2010/main" val="1154892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17</a:t>
            </a:fld>
            <a:endParaRPr lang="es-ES" dirty="0"/>
          </a:p>
        </p:txBody>
      </p:sp>
    </p:spTree>
    <p:extLst>
      <p:ext uri="{BB962C8B-B14F-4D97-AF65-F5344CB8AC3E}">
        <p14:creationId xmlns:p14="http://schemas.microsoft.com/office/powerpoint/2010/main" val="987151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18</a:t>
            </a:fld>
            <a:endParaRPr lang="es-ES" dirty="0"/>
          </a:p>
        </p:txBody>
      </p:sp>
    </p:spTree>
    <p:extLst>
      <p:ext uri="{BB962C8B-B14F-4D97-AF65-F5344CB8AC3E}">
        <p14:creationId xmlns:p14="http://schemas.microsoft.com/office/powerpoint/2010/main" val="2512643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19</a:t>
            </a:fld>
            <a:endParaRPr lang="es-ES" dirty="0"/>
          </a:p>
        </p:txBody>
      </p:sp>
    </p:spTree>
    <p:extLst>
      <p:ext uri="{BB962C8B-B14F-4D97-AF65-F5344CB8AC3E}">
        <p14:creationId xmlns:p14="http://schemas.microsoft.com/office/powerpoint/2010/main" val="2427643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20</a:t>
            </a:fld>
            <a:endParaRPr lang="es-ES" dirty="0"/>
          </a:p>
        </p:txBody>
      </p:sp>
    </p:spTree>
    <p:extLst>
      <p:ext uri="{BB962C8B-B14F-4D97-AF65-F5344CB8AC3E}">
        <p14:creationId xmlns:p14="http://schemas.microsoft.com/office/powerpoint/2010/main" val="3889311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21</a:t>
            </a:fld>
            <a:endParaRPr lang="es-ES" dirty="0"/>
          </a:p>
        </p:txBody>
      </p:sp>
    </p:spTree>
    <p:extLst>
      <p:ext uri="{BB962C8B-B14F-4D97-AF65-F5344CB8AC3E}">
        <p14:creationId xmlns:p14="http://schemas.microsoft.com/office/powerpoint/2010/main" val="3725370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22</a:t>
            </a:fld>
            <a:endParaRPr lang="es-ES" dirty="0"/>
          </a:p>
        </p:txBody>
      </p:sp>
    </p:spTree>
    <p:extLst>
      <p:ext uri="{BB962C8B-B14F-4D97-AF65-F5344CB8AC3E}">
        <p14:creationId xmlns:p14="http://schemas.microsoft.com/office/powerpoint/2010/main" val="4294881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23</a:t>
            </a:fld>
            <a:endParaRPr lang="es-ES" dirty="0"/>
          </a:p>
        </p:txBody>
      </p:sp>
    </p:spTree>
    <p:extLst>
      <p:ext uri="{BB962C8B-B14F-4D97-AF65-F5344CB8AC3E}">
        <p14:creationId xmlns:p14="http://schemas.microsoft.com/office/powerpoint/2010/main" val="3795959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Planbuisson</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24</a:t>
            </a:fld>
            <a:endParaRPr lang="es-ES" dirty="0"/>
          </a:p>
        </p:txBody>
      </p:sp>
    </p:spTree>
    <p:extLst>
      <p:ext uri="{BB962C8B-B14F-4D97-AF65-F5344CB8AC3E}">
        <p14:creationId xmlns:p14="http://schemas.microsoft.com/office/powerpoint/2010/main" val="301951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27</a:t>
            </a:fld>
            <a:endParaRPr lang="es-ES" dirty="0"/>
          </a:p>
        </p:txBody>
      </p:sp>
    </p:spTree>
    <p:extLst>
      <p:ext uri="{BB962C8B-B14F-4D97-AF65-F5344CB8AC3E}">
        <p14:creationId xmlns:p14="http://schemas.microsoft.com/office/powerpoint/2010/main" val="2381895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28</a:t>
            </a:fld>
            <a:endParaRPr lang="es-ES" dirty="0"/>
          </a:p>
        </p:txBody>
      </p:sp>
    </p:spTree>
    <p:extLst>
      <p:ext uri="{BB962C8B-B14F-4D97-AF65-F5344CB8AC3E}">
        <p14:creationId xmlns:p14="http://schemas.microsoft.com/office/powerpoint/2010/main" val="1435739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29</a:t>
            </a:fld>
            <a:endParaRPr lang="es-ES" dirty="0"/>
          </a:p>
        </p:txBody>
      </p:sp>
    </p:spTree>
    <p:extLst>
      <p:ext uri="{BB962C8B-B14F-4D97-AF65-F5344CB8AC3E}">
        <p14:creationId xmlns:p14="http://schemas.microsoft.com/office/powerpoint/2010/main" val="3288099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30</a:t>
            </a:fld>
            <a:endParaRPr lang="es-ES" dirty="0"/>
          </a:p>
        </p:txBody>
      </p:sp>
    </p:spTree>
    <p:extLst>
      <p:ext uri="{BB962C8B-B14F-4D97-AF65-F5344CB8AC3E}">
        <p14:creationId xmlns:p14="http://schemas.microsoft.com/office/powerpoint/2010/main" val="2269307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31</a:t>
            </a:fld>
            <a:endParaRPr lang="es-ES" dirty="0"/>
          </a:p>
        </p:txBody>
      </p:sp>
    </p:spTree>
    <p:extLst>
      <p:ext uri="{BB962C8B-B14F-4D97-AF65-F5344CB8AC3E}">
        <p14:creationId xmlns:p14="http://schemas.microsoft.com/office/powerpoint/2010/main" val="1692203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32</a:t>
            </a:fld>
            <a:endParaRPr lang="es-ES" dirty="0"/>
          </a:p>
        </p:txBody>
      </p:sp>
    </p:spTree>
    <p:extLst>
      <p:ext uri="{BB962C8B-B14F-4D97-AF65-F5344CB8AC3E}">
        <p14:creationId xmlns:p14="http://schemas.microsoft.com/office/powerpoint/2010/main" val="39062922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33</a:t>
            </a:fld>
            <a:endParaRPr lang="es-ES" dirty="0"/>
          </a:p>
        </p:txBody>
      </p:sp>
    </p:spTree>
    <p:extLst>
      <p:ext uri="{BB962C8B-B14F-4D97-AF65-F5344CB8AC3E}">
        <p14:creationId xmlns:p14="http://schemas.microsoft.com/office/powerpoint/2010/main" val="431711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34</a:t>
            </a:fld>
            <a:endParaRPr lang="es-ES" dirty="0"/>
          </a:p>
        </p:txBody>
      </p:sp>
    </p:spTree>
    <p:extLst>
      <p:ext uri="{BB962C8B-B14F-4D97-AF65-F5344CB8AC3E}">
        <p14:creationId xmlns:p14="http://schemas.microsoft.com/office/powerpoint/2010/main" val="1729615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35</a:t>
            </a:fld>
            <a:endParaRPr lang="es-ES" dirty="0"/>
          </a:p>
        </p:txBody>
      </p:sp>
    </p:spTree>
    <p:extLst>
      <p:ext uri="{BB962C8B-B14F-4D97-AF65-F5344CB8AC3E}">
        <p14:creationId xmlns:p14="http://schemas.microsoft.com/office/powerpoint/2010/main" val="586297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36</a:t>
            </a:fld>
            <a:endParaRPr lang="es-ES" dirty="0"/>
          </a:p>
        </p:txBody>
      </p:sp>
    </p:spTree>
    <p:extLst>
      <p:ext uri="{BB962C8B-B14F-4D97-AF65-F5344CB8AC3E}">
        <p14:creationId xmlns:p14="http://schemas.microsoft.com/office/powerpoint/2010/main" val="19984166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37</a:t>
            </a:fld>
            <a:endParaRPr lang="es-ES" dirty="0"/>
          </a:p>
        </p:txBody>
      </p:sp>
    </p:spTree>
    <p:extLst>
      <p:ext uri="{BB962C8B-B14F-4D97-AF65-F5344CB8AC3E}">
        <p14:creationId xmlns:p14="http://schemas.microsoft.com/office/powerpoint/2010/main" val="2570172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38</a:t>
            </a:fld>
            <a:endParaRPr lang="es-ES" dirty="0"/>
          </a:p>
        </p:txBody>
      </p:sp>
    </p:spTree>
    <p:extLst>
      <p:ext uri="{BB962C8B-B14F-4D97-AF65-F5344CB8AC3E}">
        <p14:creationId xmlns:p14="http://schemas.microsoft.com/office/powerpoint/2010/main" val="1768110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39</a:t>
            </a:fld>
            <a:endParaRPr lang="es-ES" dirty="0"/>
          </a:p>
        </p:txBody>
      </p:sp>
    </p:spTree>
    <p:extLst>
      <p:ext uri="{BB962C8B-B14F-4D97-AF65-F5344CB8AC3E}">
        <p14:creationId xmlns:p14="http://schemas.microsoft.com/office/powerpoint/2010/main" val="19645947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40</a:t>
            </a:fld>
            <a:endParaRPr lang="es-ES" dirty="0"/>
          </a:p>
        </p:txBody>
      </p:sp>
    </p:spTree>
    <p:extLst>
      <p:ext uri="{BB962C8B-B14F-4D97-AF65-F5344CB8AC3E}">
        <p14:creationId xmlns:p14="http://schemas.microsoft.com/office/powerpoint/2010/main" val="512892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41</a:t>
            </a:fld>
            <a:endParaRPr lang="es-ES" dirty="0"/>
          </a:p>
        </p:txBody>
      </p:sp>
    </p:spTree>
    <p:extLst>
      <p:ext uri="{BB962C8B-B14F-4D97-AF65-F5344CB8AC3E}">
        <p14:creationId xmlns:p14="http://schemas.microsoft.com/office/powerpoint/2010/main" val="27250061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42</a:t>
            </a:fld>
            <a:endParaRPr lang="es-ES" dirty="0"/>
          </a:p>
        </p:txBody>
      </p:sp>
    </p:spTree>
    <p:extLst>
      <p:ext uri="{BB962C8B-B14F-4D97-AF65-F5344CB8AC3E}">
        <p14:creationId xmlns:p14="http://schemas.microsoft.com/office/powerpoint/2010/main" val="22678401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43</a:t>
            </a:fld>
            <a:endParaRPr lang="es-ES" dirty="0"/>
          </a:p>
        </p:txBody>
      </p:sp>
    </p:spTree>
    <p:extLst>
      <p:ext uri="{BB962C8B-B14F-4D97-AF65-F5344CB8AC3E}">
        <p14:creationId xmlns:p14="http://schemas.microsoft.com/office/powerpoint/2010/main" val="15467592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44</a:t>
            </a:fld>
            <a:endParaRPr lang="es-ES" dirty="0"/>
          </a:p>
        </p:txBody>
      </p:sp>
    </p:spTree>
    <p:extLst>
      <p:ext uri="{BB962C8B-B14F-4D97-AF65-F5344CB8AC3E}">
        <p14:creationId xmlns:p14="http://schemas.microsoft.com/office/powerpoint/2010/main" val="4092201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45</a:t>
            </a:fld>
            <a:endParaRPr lang="es-ES" dirty="0"/>
          </a:p>
        </p:txBody>
      </p:sp>
    </p:spTree>
    <p:extLst>
      <p:ext uri="{BB962C8B-B14F-4D97-AF65-F5344CB8AC3E}">
        <p14:creationId xmlns:p14="http://schemas.microsoft.com/office/powerpoint/2010/main" val="18918647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46</a:t>
            </a:fld>
            <a:endParaRPr lang="es-ES" dirty="0"/>
          </a:p>
        </p:txBody>
      </p:sp>
    </p:spTree>
    <p:extLst>
      <p:ext uri="{BB962C8B-B14F-4D97-AF65-F5344CB8AC3E}">
        <p14:creationId xmlns:p14="http://schemas.microsoft.com/office/powerpoint/2010/main" val="31281100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47</a:t>
            </a:fld>
            <a:endParaRPr lang="es-ES" dirty="0"/>
          </a:p>
        </p:txBody>
      </p:sp>
    </p:spTree>
    <p:extLst>
      <p:ext uri="{BB962C8B-B14F-4D97-AF65-F5344CB8AC3E}">
        <p14:creationId xmlns:p14="http://schemas.microsoft.com/office/powerpoint/2010/main" val="33965475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48</a:t>
            </a:fld>
            <a:endParaRPr lang="es-ES" dirty="0"/>
          </a:p>
        </p:txBody>
      </p:sp>
    </p:spTree>
    <p:extLst>
      <p:ext uri="{BB962C8B-B14F-4D97-AF65-F5344CB8AC3E}">
        <p14:creationId xmlns:p14="http://schemas.microsoft.com/office/powerpoint/2010/main" val="5134596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49</a:t>
            </a:fld>
            <a:endParaRPr lang="es-ES" dirty="0"/>
          </a:p>
        </p:txBody>
      </p:sp>
    </p:spTree>
    <p:extLst>
      <p:ext uri="{BB962C8B-B14F-4D97-AF65-F5344CB8AC3E}">
        <p14:creationId xmlns:p14="http://schemas.microsoft.com/office/powerpoint/2010/main" val="6646482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50</a:t>
            </a:fld>
            <a:endParaRPr lang="es-ES" dirty="0"/>
          </a:p>
        </p:txBody>
      </p:sp>
    </p:spTree>
    <p:extLst>
      <p:ext uri="{BB962C8B-B14F-4D97-AF65-F5344CB8AC3E}">
        <p14:creationId xmlns:p14="http://schemas.microsoft.com/office/powerpoint/2010/main" val="21908495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51</a:t>
            </a:fld>
            <a:endParaRPr lang="es-ES" dirty="0"/>
          </a:p>
        </p:txBody>
      </p:sp>
    </p:spTree>
    <p:extLst>
      <p:ext uri="{BB962C8B-B14F-4D97-AF65-F5344CB8AC3E}">
        <p14:creationId xmlns:p14="http://schemas.microsoft.com/office/powerpoint/2010/main" val="24839035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52</a:t>
            </a:fld>
            <a:endParaRPr lang="es-ES" dirty="0"/>
          </a:p>
        </p:txBody>
      </p:sp>
    </p:spTree>
    <p:extLst>
      <p:ext uri="{BB962C8B-B14F-4D97-AF65-F5344CB8AC3E}">
        <p14:creationId xmlns:p14="http://schemas.microsoft.com/office/powerpoint/2010/main" val="3782844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53</a:t>
            </a:fld>
            <a:endParaRPr lang="es-ES" dirty="0"/>
          </a:p>
        </p:txBody>
      </p:sp>
    </p:spTree>
    <p:extLst>
      <p:ext uri="{BB962C8B-B14F-4D97-AF65-F5344CB8AC3E}">
        <p14:creationId xmlns:p14="http://schemas.microsoft.com/office/powerpoint/2010/main" val="37561566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54</a:t>
            </a:fld>
            <a:endParaRPr lang="es-ES" dirty="0"/>
          </a:p>
        </p:txBody>
      </p:sp>
    </p:spTree>
    <p:extLst>
      <p:ext uri="{BB962C8B-B14F-4D97-AF65-F5344CB8AC3E}">
        <p14:creationId xmlns:p14="http://schemas.microsoft.com/office/powerpoint/2010/main" val="17397300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55</a:t>
            </a:fld>
            <a:endParaRPr lang="es-ES" dirty="0"/>
          </a:p>
        </p:txBody>
      </p:sp>
    </p:spTree>
    <p:extLst>
      <p:ext uri="{BB962C8B-B14F-4D97-AF65-F5344CB8AC3E}">
        <p14:creationId xmlns:p14="http://schemas.microsoft.com/office/powerpoint/2010/main" val="3431471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56</a:t>
            </a:fld>
            <a:endParaRPr lang="es-ES" dirty="0"/>
          </a:p>
        </p:txBody>
      </p:sp>
    </p:spTree>
    <p:extLst>
      <p:ext uri="{BB962C8B-B14F-4D97-AF65-F5344CB8AC3E}">
        <p14:creationId xmlns:p14="http://schemas.microsoft.com/office/powerpoint/2010/main" val="16267718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57</a:t>
            </a:fld>
            <a:endParaRPr lang="es-ES" dirty="0"/>
          </a:p>
        </p:txBody>
      </p:sp>
    </p:spTree>
    <p:extLst>
      <p:ext uri="{BB962C8B-B14F-4D97-AF65-F5344CB8AC3E}">
        <p14:creationId xmlns:p14="http://schemas.microsoft.com/office/powerpoint/2010/main" val="37307011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58</a:t>
            </a:fld>
            <a:endParaRPr lang="es-ES" dirty="0"/>
          </a:p>
        </p:txBody>
      </p:sp>
    </p:spTree>
    <p:extLst>
      <p:ext uri="{BB962C8B-B14F-4D97-AF65-F5344CB8AC3E}">
        <p14:creationId xmlns:p14="http://schemas.microsoft.com/office/powerpoint/2010/main" val="1465944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59</a:t>
            </a:fld>
            <a:endParaRPr lang="es-ES" dirty="0"/>
          </a:p>
        </p:txBody>
      </p:sp>
    </p:spTree>
    <p:extLst>
      <p:ext uri="{BB962C8B-B14F-4D97-AF65-F5344CB8AC3E}">
        <p14:creationId xmlns:p14="http://schemas.microsoft.com/office/powerpoint/2010/main" val="31849084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60</a:t>
            </a:fld>
            <a:endParaRPr lang="es-ES" dirty="0"/>
          </a:p>
        </p:txBody>
      </p:sp>
    </p:spTree>
    <p:extLst>
      <p:ext uri="{BB962C8B-B14F-4D97-AF65-F5344CB8AC3E}">
        <p14:creationId xmlns:p14="http://schemas.microsoft.com/office/powerpoint/2010/main" val="29755781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61</a:t>
            </a:fld>
            <a:endParaRPr lang="es-ES" dirty="0"/>
          </a:p>
        </p:txBody>
      </p:sp>
    </p:spTree>
    <p:extLst>
      <p:ext uri="{BB962C8B-B14F-4D97-AF65-F5344CB8AC3E}">
        <p14:creationId xmlns:p14="http://schemas.microsoft.com/office/powerpoint/2010/main" val="24703279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62</a:t>
            </a:fld>
            <a:endParaRPr lang="es-ES" dirty="0"/>
          </a:p>
        </p:txBody>
      </p:sp>
    </p:spTree>
    <p:extLst>
      <p:ext uri="{BB962C8B-B14F-4D97-AF65-F5344CB8AC3E}">
        <p14:creationId xmlns:p14="http://schemas.microsoft.com/office/powerpoint/2010/main" val="31919410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63</a:t>
            </a:fld>
            <a:endParaRPr lang="es-ES" dirty="0"/>
          </a:p>
        </p:txBody>
      </p:sp>
    </p:spTree>
    <p:extLst>
      <p:ext uri="{BB962C8B-B14F-4D97-AF65-F5344CB8AC3E}">
        <p14:creationId xmlns:p14="http://schemas.microsoft.com/office/powerpoint/2010/main" val="15338470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64</a:t>
            </a:fld>
            <a:endParaRPr lang="es-ES" dirty="0"/>
          </a:p>
        </p:txBody>
      </p:sp>
    </p:spTree>
    <p:extLst>
      <p:ext uri="{BB962C8B-B14F-4D97-AF65-F5344CB8AC3E}">
        <p14:creationId xmlns:p14="http://schemas.microsoft.com/office/powerpoint/2010/main" val="3324064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65</a:t>
            </a:fld>
            <a:endParaRPr lang="es-ES" dirty="0"/>
          </a:p>
        </p:txBody>
      </p:sp>
    </p:spTree>
    <p:extLst>
      <p:ext uri="{BB962C8B-B14F-4D97-AF65-F5344CB8AC3E}">
        <p14:creationId xmlns:p14="http://schemas.microsoft.com/office/powerpoint/2010/main" val="23886777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66</a:t>
            </a:fld>
            <a:endParaRPr lang="es-ES" dirty="0"/>
          </a:p>
        </p:txBody>
      </p:sp>
    </p:spTree>
    <p:extLst>
      <p:ext uri="{BB962C8B-B14F-4D97-AF65-F5344CB8AC3E}">
        <p14:creationId xmlns:p14="http://schemas.microsoft.com/office/powerpoint/2010/main" val="28841733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67</a:t>
            </a:fld>
            <a:endParaRPr lang="es-ES" dirty="0"/>
          </a:p>
        </p:txBody>
      </p:sp>
    </p:spTree>
    <p:extLst>
      <p:ext uri="{BB962C8B-B14F-4D97-AF65-F5344CB8AC3E}">
        <p14:creationId xmlns:p14="http://schemas.microsoft.com/office/powerpoint/2010/main" val="18860902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68</a:t>
            </a:fld>
            <a:endParaRPr lang="es-ES" dirty="0"/>
          </a:p>
        </p:txBody>
      </p:sp>
    </p:spTree>
    <p:extLst>
      <p:ext uri="{BB962C8B-B14F-4D97-AF65-F5344CB8AC3E}">
        <p14:creationId xmlns:p14="http://schemas.microsoft.com/office/powerpoint/2010/main" val="17359761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69</a:t>
            </a:fld>
            <a:endParaRPr lang="es-ES" dirty="0"/>
          </a:p>
        </p:txBody>
      </p:sp>
    </p:spTree>
    <p:extLst>
      <p:ext uri="{BB962C8B-B14F-4D97-AF65-F5344CB8AC3E}">
        <p14:creationId xmlns:p14="http://schemas.microsoft.com/office/powerpoint/2010/main" val="14298394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70</a:t>
            </a:fld>
            <a:endParaRPr lang="es-ES" dirty="0"/>
          </a:p>
        </p:txBody>
      </p:sp>
    </p:spTree>
    <p:extLst>
      <p:ext uri="{BB962C8B-B14F-4D97-AF65-F5344CB8AC3E}">
        <p14:creationId xmlns:p14="http://schemas.microsoft.com/office/powerpoint/2010/main" val="42600152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71</a:t>
            </a:fld>
            <a:endParaRPr lang="es-ES" dirty="0"/>
          </a:p>
        </p:txBody>
      </p:sp>
    </p:spTree>
    <p:extLst>
      <p:ext uri="{BB962C8B-B14F-4D97-AF65-F5344CB8AC3E}">
        <p14:creationId xmlns:p14="http://schemas.microsoft.com/office/powerpoint/2010/main" val="41869985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72</a:t>
            </a:fld>
            <a:endParaRPr lang="es-ES" dirty="0"/>
          </a:p>
        </p:txBody>
      </p:sp>
    </p:spTree>
    <p:extLst>
      <p:ext uri="{BB962C8B-B14F-4D97-AF65-F5344CB8AC3E}">
        <p14:creationId xmlns:p14="http://schemas.microsoft.com/office/powerpoint/2010/main" val="4717298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73</a:t>
            </a:fld>
            <a:endParaRPr lang="es-ES" dirty="0"/>
          </a:p>
        </p:txBody>
      </p:sp>
    </p:spTree>
    <p:extLst>
      <p:ext uri="{BB962C8B-B14F-4D97-AF65-F5344CB8AC3E}">
        <p14:creationId xmlns:p14="http://schemas.microsoft.com/office/powerpoint/2010/main" val="39322882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74</a:t>
            </a:fld>
            <a:endParaRPr lang="es-ES" dirty="0"/>
          </a:p>
        </p:txBody>
      </p:sp>
    </p:spTree>
    <p:extLst>
      <p:ext uri="{BB962C8B-B14F-4D97-AF65-F5344CB8AC3E}">
        <p14:creationId xmlns:p14="http://schemas.microsoft.com/office/powerpoint/2010/main" val="42136394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75</a:t>
            </a:fld>
            <a:endParaRPr lang="es-ES" dirty="0"/>
          </a:p>
        </p:txBody>
      </p:sp>
    </p:spTree>
    <p:extLst>
      <p:ext uri="{BB962C8B-B14F-4D97-AF65-F5344CB8AC3E}">
        <p14:creationId xmlns:p14="http://schemas.microsoft.com/office/powerpoint/2010/main" val="37947447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76</a:t>
            </a:fld>
            <a:endParaRPr lang="es-ES" dirty="0"/>
          </a:p>
        </p:txBody>
      </p:sp>
    </p:spTree>
    <p:extLst>
      <p:ext uri="{BB962C8B-B14F-4D97-AF65-F5344CB8AC3E}">
        <p14:creationId xmlns:p14="http://schemas.microsoft.com/office/powerpoint/2010/main" val="9322188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77</a:t>
            </a:fld>
            <a:endParaRPr lang="es-ES" dirty="0"/>
          </a:p>
        </p:txBody>
      </p:sp>
    </p:spTree>
    <p:extLst>
      <p:ext uri="{BB962C8B-B14F-4D97-AF65-F5344CB8AC3E}">
        <p14:creationId xmlns:p14="http://schemas.microsoft.com/office/powerpoint/2010/main" val="16401821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78</a:t>
            </a:fld>
            <a:endParaRPr lang="es-ES" dirty="0"/>
          </a:p>
        </p:txBody>
      </p:sp>
    </p:spTree>
    <p:extLst>
      <p:ext uri="{BB962C8B-B14F-4D97-AF65-F5344CB8AC3E}">
        <p14:creationId xmlns:p14="http://schemas.microsoft.com/office/powerpoint/2010/main" val="33652718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79</a:t>
            </a:fld>
            <a:endParaRPr lang="es-ES" dirty="0"/>
          </a:p>
        </p:txBody>
      </p:sp>
    </p:spTree>
    <p:extLst>
      <p:ext uri="{BB962C8B-B14F-4D97-AF65-F5344CB8AC3E}">
        <p14:creationId xmlns:p14="http://schemas.microsoft.com/office/powerpoint/2010/main" val="27519478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80</a:t>
            </a:fld>
            <a:endParaRPr lang="es-ES" dirty="0"/>
          </a:p>
        </p:txBody>
      </p:sp>
    </p:spTree>
    <p:extLst>
      <p:ext uri="{BB962C8B-B14F-4D97-AF65-F5344CB8AC3E}">
        <p14:creationId xmlns:p14="http://schemas.microsoft.com/office/powerpoint/2010/main" val="40112491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81</a:t>
            </a:fld>
            <a:endParaRPr lang="es-ES" dirty="0"/>
          </a:p>
        </p:txBody>
      </p:sp>
    </p:spTree>
    <p:extLst>
      <p:ext uri="{BB962C8B-B14F-4D97-AF65-F5344CB8AC3E}">
        <p14:creationId xmlns:p14="http://schemas.microsoft.com/office/powerpoint/2010/main" val="17995940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82</a:t>
            </a:fld>
            <a:endParaRPr lang="es-ES" dirty="0"/>
          </a:p>
        </p:txBody>
      </p:sp>
    </p:spTree>
    <p:extLst>
      <p:ext uri="{BB962C8B-B14F-4D97-AF65-F5344CB8AC3E}">
        <p14:creationId xmlns:p14="http://schemas.microsoft.com/office/powerpoint/2010/main" val="20368356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83</a:t>
            </a:fld>
            <a:endParaRPr lang="es-ES" dirty="0"/>
          </a:p>
        </p:txBody>
      </p:sp>
    </p:spTree>
    <p:extLst>
      <p:ext uri="{BB962C8B-B14F-4D97-AF65-F5344CB8AC3E}">
        <p14:creationId xmlns:p14="http://schemas.microsoft.com/office/powerpoint/2010/main" val="8175333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84</a:t>
            </a:fld>
            <a:endParaRPr lang="es-ES" dirty="0"/>
          </a:p>
        </p:txBody>
      </p:sp>
    </p:spTree>
    <p:extLst>
      <p:ext uri="{BB962C8B-B14F-4D97-AF65-F5344CB8AC3E}">
        <p14:creationId xmlns:p14="http://schemas.microsoft.com/office/powerpoint/2010/main" val="20294292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85</a:t>
            </a:fld>
            <a:endParaRPr lang="es-ES" dirty="0"/>
          </a:p>
        </p:txBody>
      </p:sp>
    </p:spTree>
    <p:extLst>
      <p:ext uri="{BB962C8B-B14F-4D97-AF65-F5344CB8AC3E}">
        <p14:creationId xmlns:p14="http://schemas.microsoft.com/office/powerpoint/2010/main" val="26325017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86</a:t>
            </a:fld>
            <a:endParaRPr lang="es-ES" dirty="0"/>
          </a:p>
        </p:txBody>
      </p:sp>
    </p:spTree>
    <p:extLst>
      <p:ext uri="{BB962C8B-B14F-4D97-AF65-F5344CB8AC3E}">
        <p14:creationId xmlns:p14="http://schemas.microsoft.com/office/powerpoint/2010/main" val="71553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87</a:t>
            </a:fld>
            <a:endParaRPr lang="es-ES" dirty="0"/>
          </a:p>
        </p:txBody>
      </p:sp>
    </p:spTree>
    <p:extLst>
      <p:ext uri="{BB962C8B-B14F-4D97-AF65-F5344CB8AC3E}">
        <p14:creationId xmlns:p14="http://schemas.microsoft.com/office/powerpoint/2010/main" val="25068113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88</a:t>
            </a:fld>
            <a:endParaRPr lang="es-ES" dirty="0"/>
          </a:p>
        </p:txBody>
      </p:sp>
    </p:spTree>
    <p:extLst>
      <p:ext uri="{BB962C8B-B14F-4D97-AF65-F5344CB8AC3E}">
        <p14:creationId xmlns:p14="http://schemas.microsoft.com/office/powerpoint/2010/main" val="3909720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89</a:t>
            </a:fld>
            <a:endParaRPr lang="es-ES" dirty="0"/>
          </a:p>
        </p:txBody>
      </p:sp>
    </p:spTree>
    <p:extLst>
      <p:ext uri="{BB962C8B-B14F-4D97-AF65-F5344CB8AC3E}">
        <p14:creationId xmlns:p14="http://schemas.microsoft.com/office/powerpoint/2010/main" val="24194062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90</a:t>
            </a:fld>
            <a:endParaRPr lang="es-ES" dirty="0"/>
          </a:p>
        </p:txBody>
      </p:sp>
    </p:spTree>
    <p:extLst>
      <p:ext uri="{BB962C8B-B14F-4D97-AF65-F5344CB8AC3E}">
        <p14:creationId xmlns:p14="http://schemas.microsoft.com/office/powerpoint/2010/main" val="26172493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91</a:t>
            </a:fld>
            <a:endParaRPr lang="es-ES" dirty="0"/>
          </a:p>
        </p:txBody>
      </p:sp>
    </p:spTree>
    <p:extLst>
      <p:ext uri="{BB962C8B-B14F-4D97-AF65-F5344CB8AC3E}">
        <p14:creationId xmlns:p14="http://schemas.microsoft.com/office/powerpoint/2010/main" val="21932764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92</a:t>
            </a:fld>
            <a:endParaRPr lang="es-ES" dirty="0"/>
          </a:p>
        </p:txBody>
      </p:sp>
    </p:spTree>
    <p:extLst>
      <p:ext uri="{BB962C8B-B14F-4D97-AF65-F5344CB8AC3E}">
        <p14:creationId xmlns:p14="http://schemas.microsoft.com/office/powerpoint/2010/main" val="40294467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93</a:t>
            </a:fld>
            <a:endParaRPr lang="es-ES" dirty="0"/>
          </a:p>
        </p:txBody>
      </p:sp>
    </p:spTree>
    <p:extLst>
      <p:ext uri="{BB962C8B-B14F-4D97-AF65-F5344CB8AC3E}">
        <p14:creationId xmlns:p14="http://schemas.microsoft.com/office/powerpoint/2010/main" val="26878824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94</a:t>
            </a:fld>
            <a:endParaRPr lang="es-ES" dirty="0"/>
          </a:p>
        </p:txBody>
      </p:sp>
    </p:spTree>
    <p:extLst>
      <p:ext uri="{BB962C8B-B14F-4D97-AF65-F5344CB8AC3E}">
        <p14:creationId xmlns:p14="http://schemas.microsoft.com/office/powerpoint/2010/main" val="40223439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95</a:t>
            </a:fld>
            <a:endParaRPr lang="es-ES" dirty="0"/>
          </a:p>
        </p:txBody>
      </p:sp>
    </p:spTree>
    <p:extLst>
      <p:ext uri="{BB962C8B-B14F-4D97-AF65-F5344CB8AC3E}">
        <p14:creationId xmlns:p14="http://schemas.microsoft.com/office/powerpoint/2010/main" val="16000226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96</a:t>
            </a:fld>
            <a:endParaRPr lang="es-ES" dirty="0"/>
          </a:p>
        </p:txBody>
      </p:sp>
    </p:spTree>
    <p:extLst>
      <p:ext uri="{BB962C8B-B14F-4D97-AF65-F5344CB8AC3E}">
        <p14:creationId xmlns:p14="http://schemas.microsoft.com/office/powerpoint/2010/main" val="8578979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97</a:t>
            </a:fld>
            <a:endParaRPr lang="es-ES" dirty="0"/>
          </a:p>
        </p:txBody>
      </p:sp>
    </p:spTree>
    <p:extLst>
      <p:ext uri="{BB962C8B-B14F-4D97-AF65-F5344CB8AC3E}">
        <p14:creationId xmlns:p14="http://schemas.microsoft.com/office/powerpoint/2010/main" val="29209546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98</a:t>
            </a:fld>
            <a:endParaRPr lang="es-ES" dirty="0"/>
          </a:p>
        </p:txBody>
      </p:sp>
    </p:spTree>
    <p:extLst>
      <p:ext uri="{BB962C8B-B14F-4D97-AF65-F5344CB8AC3E}">
        <p14:creationId xmlns:p14="http://schemas.microsoft.com/office/powerpoint/2010/main" val="6706972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99</a:t>
            </a:fld>
            <a:endParaRPr lang="es-ES" dirty="0"/>
          </a:p>
        </p:txBody>
      </p:sp>
    </p:spTree>
    <p:extLst>
      <p:ext uri="{BB962C8B-B14F-4D97-AF65-F5344CB8AC3E}">
        <p14:creationId xmlns:p14="http://schemas.microsoft.com/office/powerpoint/2010/main" val="13447619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100</a:t>
            </a:fld>
            <a:endParaRPr lang="es-ES" dirty="0"/>
          </a:p>
        </p:txBody>
      </p:sp>
    </p:spTree>
    <p:extLst>
      <p:ext uri="{BB962C8B-B14F-4D97-AF65-F5344CB8AC3E}">
        <p14:creationId xmlns:p14="http://schemas.microsoft.com/office/powerpoint/2010/main" val="34454977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101</a:t>
            </a:fld>
            <a:endParaRPr lang="es-ES" dirty="0"/>
          </a:p>
        </p:txBody>
      </p:sp>
    </p:spTree>
    <p:extLst>
      <p:ext uri="{BB962C8B-B14F-4D97-AF65-F5344CB8AC3E}">
        <p14:creationId xmlns:p14="http://schemas.microsoft.com/office/powerpoint/2010/main" val="7880350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102</a:t>
            </a:fld>
            <a:endParaRPr lang="es-ES" dirty="0"/>
          </a:p>
        </p:txBody>
      </p:sp>
    </p:spTree>
    <p:extLst>
      <p:ext uri="{BB962C8B-B14F-4D97-AF65-F5344CB8AC3E}">
        <p14:creationId xmlns:p14="http://schemas.microsoft.com/office/powerpoint/2010/main" val="414253669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103</a:t>
            </a:fld>
            <a:endParaRPr lang="es-ES" dirty="0"/>
          </a:p>
        </p:txBody>
      </p:sp>
    </p:spTree>
    <p:extLst>
      <p:ext uri="{BB962C8B-B14F-4D97-AF65-F5344CB8AC3E}">
        <p14:creationId xmlns:p14="http://schemas.microsoft.com/office/powerpoint/2010/main" val="11025020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104</a:t>
            </a:fld>
            <a:endParaRPr lang="es-ES" dirty="0"/>
          </a:p>
        </p:txBody>
      </p:sp>
    </p:spTree>
    <p:extLst>
      <p:ext uri="{BB962C8B-B14F-4D97-AF65-F5344CB8AC3E}">
        <p14:creationId xmlns:p14="http://schemas.microsoft.com/office/powerpoint/2010/main" val="27004511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105</a:t>
            </a:fld>
            <a:endParaRPr lang="es-ES" dirty="0"/>
          </a:p>
        </p:txBody>
      </p:sp>
    </p:spTree>
    <p:extLst>
      <p:ext uri="{BB962C8B-B14F-4D97-AF65-F5344CB8AC3E}">
        <p14:creationId xmlns:p14="http://schemas.microsoft.com/office/powerpoint/2010/main" val="278142716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106</a:t>
            </a:fld>
            <a:endParaRPr lang="es-ES" dirty="0"/>
          </a:p>
        </p:txBody>
      </p:sp>
    </p:spTree>
    <p:extLst>
      <p:ext uri="{BB962C8B-B14F-4D97-AF65-F5344CB8AC3E}">
        <p14:creationId xmlns:p14="http://schemas.microsoft.com/office/powerpoint/2010/main" val="379336241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107</a:t>
            </a:fld>
            <a:endParaRPr lang="es-ES" dirty="0"/>
          </a:p>
        </p:txBody>
      </p:sp>
    </p:spTree>
    <p:extLst>
      <p:ext uri="{BB962C8B-B14F-4D97-AF65-F5344CB8AC3E}">
        <p14:creationId xmlns:p14="http://schemas.microsoft.com/office/powerpoint/2010/main" val="12218284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Sonjas</a:t>
            </a:r>
          </a:p>
          <a:p>
            <a:endParaRPr lang="es-ES" dirty="0"/>
          </a:p>
        </p:txBody>
      </p:sp>
      <p:sp>
        <p:nvSpPr>
          <p:cNvPr id="4" name="3 Marcador de número de diapositiva"/>
          <p:cNvSpPr>
            <a:spLocks noGrp="1"/>
          </p:cNvSpPr>
          <p:nvPr>
            <p:ph type="sldNum" sz="quarter" idx="10"/>
          </p:nvPr>
        </p:nvSpPr>
        <p:spPr/>
        <p:txBody>
          <a:bodyPr/>
          <a:lstStyle/>
          <a:p>
            <a:fld id="{1FC0D6ED-9EBD-4D05-9272-500D82FC63E1}" type="slidenum">
              <a:rPr lang="es-ES" smtClean="0"/>
              <a:t>108</a:t>
            </a:fld>
            <a:endParaRPr lang="es-ES" dirty="0"/>
          </a:p>
        </p:txBody>
      </p:sp>
    </p:spTree>
    <p:extLst>
      <p:ext uri="{BB962C8B-B14F-4D97-AF65-F5344CB8AC3E}">
        <p14:creationId xmlns:p14="http://schemas.microsoft.com/office/powerpoint/2010/main" val="2592228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0239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43630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27247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38537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31317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01953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55348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96568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2214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89109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23925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7254644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6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7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8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9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100.jpg"/></Relationships>
</file>

<file path=ppt/slides/_rels/slide9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9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9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10.jpg"/></Relationships>
</file>

<file path=ppt/slides/_rels/slide10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17.jp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548680"/>
            <a:ext cx="6336704" cy="3096344"/>
          </a:xfrm>
        </p:spPr>
        <p:txBody>
          <a:bodyPr>
            <a:noAutofit/>
          </a:bodyPr>
          <a:lstStyle/>
          <a:p>
            <a:r>
              <a:rPr lang="es-ES" sz="3200" dirty="0"/>
              <a:t>EUROPA.-LA VUELTA AL MUNDO EN 885 JARDINES.-JARDINES REMARCABLES DE FRANCIA.-XXXIII</a:t>
            </a:r>
          </a:p>
        </p:txBody>
      </p:sp>
      <p:sp>
        <p:nvSpPr>
          <p:cNvPr id="3" name="2 Subtítulo"/>
          <p:cNvSpPr>
            <a:spLocks noGrp="1"/>
          </p:cNvSpPr>
          <p:nvPr>
            <p:ph type="subTitle" idx="1"/>
          </p:nvPr>
        </p:nvSpPr>
        <p:spPr>
          <a:xfrm>
            <a:off x="2987824" y="4941168"/>
            <a:ext cx="460851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076467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de Planbuisson</a:t>
            </a:r>
          </a:p>
        </p:txBody>
      </p:sp>
      <p:sp>
        <p:nvSpPr>
          <p:cNvPr id="3" name="2 Marcador de contenido"/>
          <p:cNvSpPr>
            <a:spLocks noGrp="1"/>
          </p:cNvSpPr>
          <p:nvPr>
            <p:ph sz="quarter" idx="1"/>
          </p:nvPr>
        </p:nvSpPr>
        <p:spPr/>
        <p:txBody>
          <a:bodyPr>
            <a:normAutofit/>
          </a:bodyPr>
          <a:lstStyle/>
          <a:p>
            <a:r>
              <a:rPr lang="es-ES" dirty="0"/>
              <a:t>Michel BONFILS plantó el primer bambú hace 17 años en las tierras agrícolas de la familia en el valle de la Dordoña, que fluye a 400 metros de distancia. Originalmente diseñado como un depositario de una gran colección de bambú, y luego, desde 1994, una colección de otras gramíneas y Carex todo el mundo, la siembra se ha convertido en un conjunto que contó, sin perjuicio de algunas cambios y desarrollos, un carácter del paisaje de calidad. </a:t>
            </a:r>
          </a:p>
        </p:txBody>
      </p:sp>
    </p:spTree>
    <p:extLst>
      <p:ext uri="{BB962C8B-B14F-4D97-AF65-F5344CB8AC3E}">
        <p14:creationId xmlns:p14="http://schemas.microsoft.com/office/powerpoint/2010/main" val="2238831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Aunque en constante evolución, el jardín es ahora un adulto. </a:t>
            </a:r>
          </a:p>
          <a:p>
            <a:r>
              <a:rPr lang="es-ES" dirty="0"/>
              <a:t>Cuenta con la mayor parte de las 264 especies o variedades de bambú y unas 350 especies y cultivares de otros pastos y juncias que son la colección de jardín (25 taxones de bambúes tropicales pueden ser plantados por el clima). </a:t>
            </a:r>
          </a:p>
          <a:p>
            <a:r>
              <a:rPr lang="es-ES" dirty="0"/>
              <a:t>El jardín se gestiona desde septiembre de 2001 por la Asociación de Amigos de la Planbuisson Garden. Recientemente, el nombre del jardín destaca el carácter del parque Périgord bambú que pone de relieve el tema del jardín. </a:t>
            </a:r>
          </a:p>
          <a:p>
            <a:endParaRPr lang="es-ES" dirty="0"/>
          </a:p>
        </p:txBody>
      </p:sp>
    </p:spTree>
    <p:extLst>
      <p:ext uri="{BB962C8B-B14F-4D97-AF65-F5344CB8AC3E}">
        <p14:creationId xmlns:p14="http://schemas.microsoft.com/office/powerpoint/2010/main" val="908400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Desde 2005, las secuencias de enseñanza "Plant-Naturaleza-Medio Ambiente" se organizan para los niños en grupos de 15 a 25, después de la "Planbuisson Path" en el tema sobre el mundo de las plantas y aprender a respetar la naturaleza. </a:t>
            </a:r>
          </a:p>
          <a:p>
            <a:r>
              <a:rPr lang="es-ES" dirty="0"/>
              <a:t>Se han previsto talleres de música en instrumentos de bambú. </a:t>
            </a:r>
          </a:p>
          <a:p>
            <a:r>
              <a:rPr lang="es-ES" dirty="0"/>
              <a:t>El jardín se compone de varias partes: </a:t>
            </a:r>
          </a:p>
          <a:p>
            <a:r>
              <a:rPr lang="es-ES" dirty="0"/>
              <a:t>-La primera parte, la más grande dedicada al bambú: enano, pequeño, mediano y gigante (+ o - 10 cm de diámetro), se presenta (en forma horizontal) con vistas en perspectiva y paseos por el bosque entre los rastrojos diferentes colores. Pequeño bambú con hojas grandes se destacan cerca de las especies particularmente ligeros y follaje elegante. </a:t>
            </a:r>
          </a:p>
          <a:p>
            <a:endParaRPr lang="es-ES" dirty="0"/>
          </a:p>
          <a:p>
            <a:endParaRPr lang="es-ES" dirty="0"/>
          </a:p>
        </p:txBody>
      </p:sp>
    </p:spTree>
    <p:extLst>
      <p:ext uri="{BB962C8B-B14F-4D97-AF65-F5344CB8AC3E}">
        <p14:creationId xmlns:p14="http://schemas.microsoft.com/office/powerpoint/2010/main" val="23161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715200" cy="5925272"/>
          </a:xfrm>
        </p:spPr>
        <p:txBody>
          <a:bodyPr>
            <a:normAutofit/>
          </a:bodyPr>
          <a:lstStyle/>
          <a:p>
            <a:r>
              <a:rPr lang="es-ES" dirty="0"/>
              <a:t> Un lugar especial se da a la agrupación de bambú (sin extensión) adecuada para jardines pequeños. Al lado de la masa de bambúes asiáticos, algunos de bambú rústico y un bambú afroamericana. </a:t>
            </a:r>
          </a:p>
          <a:p>
            <a:r>
              <a:rPr lang="es-ES" dirty="0"/>
              <a:t>-La segunda parte se combina armoniosamente bambú y hierbas, agrupados por continentes: Europa, América, Asia, Oceanía y África, organizada en pequeñas camas paisajísticos. Una colección de Carex sido un presentación  específica. </a:t>
            </a:r>
          </a:p>
          <a:p>
            <a:r>
              <a:rPr lang="es-ES" dirty="0"/>
              <a:t>-Una composición particular, procedentes de corte de bambú y otras gramíneas, muestra que es posible construir un paisaje elegante, sobre todo los efectos a largo plazo, utilizando únicamente plantas de las familias de las  Poaceae y Cyperaceae. </a:t>
            </a:r>
          </a:p>
        </p:txBody>
      </p:sp>
    </p:spTree>
    <p:extLst>
      <p:ext uri="{BB962C8B-B14F-4D97-AF65-F5344CB8AC3E}">
        <p14:creationId xmlns:p14="http://schemas.microsoft.com/office/powerpoint/2010/main" val="1710165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Finalmente, estableció recientemente un gran bambú rueda musical y una evocación de piedras de jardín zen, austeros, reservados para la meditación. </a:t>
            </a:r>
          </a:p>
          <a:p>
            <a:r>
              <a:rPr lang="es-ES" dirty="0"/>
              <a:t>El jardín ofrece una gran originalidad, con largos paseos por los contrastes de luz y sombra con un paisaje encantador y exótico oferta adaptada al clima en la mayor parte de Francia. El Garden es particularmente espectacular a finales de verano, otoño e invierno. </a:t>
            </a:r>
          </a:p>
          <a:p>
            <a:endParaRPr lang="es-ES" dirty="0"/>
          </a:p>
        </p:txBody>
      </p:sp>
    </p:spTree>
    <p:extLst>
      <p:ext uri="{BB962C8B-B14F-4D97-AF65-F5344CB8AC3E}">
        <p14:creationId xmlns:p14="http://schemas.microsoft.com/office/powerpoint/2010/main" val="2666075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7392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8454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4891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850" y="0"/>
            <a:ext cx="4629150" cy="688444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3220"/>
            <a:ext cx="4572000" cy="6858000"/>
          </a:xfrm>
          <a:prstGeom prst="rect">
            <a:avLst/>
          </a:prstGeom>
        </p:spPr>
      </p:pic>
    </p:spTree>
    <p:extLst>
      <p:ext uri="{BB962C8B-B14F-4D97-AF65-F5344CB8AC3E}">
        <p14:creationId xmlns:p14="http://schemas.microsoft.com/office/powerpoint/2010/main" val="176618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7106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8846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55764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87"/>
          <a:stretch/>
        </p:blipFill>
        <p:spPr>
          <a:xfrm>
            <a:off x="0" y="0"/>
            <a:ext cx="9144000" cy="6858000"/>
          </a:xfrm>
          <a:prstGeom prst="rect">
            <a:avLst/>
          </a:prstGeom>
        </p:spPr>
      </p:pic>
    </p:spTree>
    <p:extLst>
      <p:ext uri="{BB962C8B-B14F-4D97-AF65-F5344CB8AC3E}">
        <p14:creationId xmlns:p14="http://schemas.microsoft.com/office/powerpoint/2010/main" val="1776473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2604298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3037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63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9094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2511745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86168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3848024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676207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2634128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78" y="0"/>
            <a:ext cx="4613630" cy="669572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8372" y="0"/>
            <a:ext cx="4629150" cy="6858000"/>
          </a:xfrm>
          <a:prstGeom prst="rect">
            <a:avLst/>
          </a:prstGeom>
        </p:spPr>
      </p:pic>
    </p:spTree>
    <p:extLst>
      <p:ext uri="{BB962C8B-B14F-4D97-AF65-F5344CB8AC3E}">
        <p14:creationId xmlns:p14="http://schemas.microsoft.com/office/powerpoint/2010/main" val="1191669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Sonjas</a:t>
            </a:r>
            <a:br>
              <a:rPr lang="es-ES" dirty="0"/>
            </a:br>
            <a:endParaRPr lang="es-ES" dirty="0"/>
          </a:p>
        </p:txBody>
      </p:sp>
      <p:sp>
        <p:nvSpPr>
          <p:cNvPr id="3" name="2 Marcador de contenido"/>
          <p:cNvSpPr>
            <a:spLocks noGrp="1"/>
          </p:cNvSpPr>
          <p:nvPr>
            <p:ph sz="quarter" idx="1"/>
          </p:nvPr>
        </p:nvSpPr>
        <p:spPr/>
        <p:txBody>
          <a:bodyPr/>
          <a:lstStyle/>
          <a:p>
            <a:r>
              <a:rPr lang="es-ES" dirty="0"/>
              <a:t>El jardín está situado cerca del bosque de Rambouillet, estanques Holanda. </a:t>
            </a:r>
          </a:p>
          <a:p>
            <a:r>
              <a:rPr lang="es-ES" dirty="0"/>
              <a:t>A partir de la creación en 1980 de un terreno baldío, en (suelos muy arcillosos, inundados regularmente en invierno) condiciones difíciles. </a:t>
            </a:r>
          </a:p>
          <a:p>
            <a:r>
              <a:rPr lang="es-ES" dirty="0"/>
              <a:t>Creación de nuevos escenarios cada año, sólo interviene cuando el dueño del jardín también sirve como un escaparate para su entorno empresarial. </a:t>
            </a:r>
          </a:p>
        </p:txBody>
      </p:sp>
    </p:spTree>
    <p:extLst>
      <p:ext uri="{BB962C8B-B14F-4D97-AF65-F5344CB8AC3E}">
        <p14:creationId xmlns:p14="http://schemas.microsoft.com/office/powerpoint/2010/main" val="3448316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Escenas de jardín y múltiples entornos con una colección de 2.500 plantas diferentes que proporcionan un telón de fondo de las cuatro estaciones (incluida la recogida de rosas antiguas, clematis, Viburnums, rododendros, arces). </a:t>
            </a:r>
          </a:p>
          <a:p>
            <a:r>
              <a:rPr lang="es-ES" dirty="0"/>
              <a:t>Al pasear el visitante descubre un jardín asiático con linternas y pagoda, ambientes de agua en varios aspectos, el jardín de los cuatro elementos y emblemático reloj de sol, la hierba de jardín y decoración mineral, jardín con rosas pérgolas, enrejados y pérgolas, el observatorio que permite disfrutar del jardín está ubicado en lo alto, el jardín con su jardín medieval hierba y bordados de boj, la cabaña, etc. etc .... </a:t>
            </a:r>
          </a:p>
          <a:p>
            <a:endParaRPr lang="es-ES" dirty="0"/>
          </a:p>
          <a:p>
            <a:pPr marL="0" indent="0">
              <a:buNone/>
            </a:pPr>
            <a:endParaRPr lang="es-ES" dirty="0"/>
          </a:p>
          <a:p>
            <a:endParaRPr lang="es-ES" dirty="0"/>
          </a:p>
        </p:txBody>
      </p:sp>
    </p:spTree>
    <p:extLst>
      <p:ext uri="{BB962C8B-B14F-4D97-AF65-F5344CB8AC3E}">
        <p14:creationId xmlns:p14="http://schemas.microsoft.com/office/powerpoint/2010/main" val="331060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720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52070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9430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357169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8921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0"/>
            <a:ext cx="9144000" cy="7029400"/>
          </a:xfrm>
          <a:prstGeom prst="rect">
            <a:avLst/>
          </a:prstGeom>
        </p:spPr>
      </p:pic>
    </p:spTree>
    <p:extLst>
      <p:ext uri="{BB962C8B-B14F-4D97-AF65-F5344CB8AC3E}">
        <p14:creationId xmlns:p14="http://schemas.microsoft.com/office/powerpoint/2010/main" val="1453475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7608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58732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9" y="260648"/>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16632"/>
            <a:ext cx="4811888" cy="7002016"/>
          </a:xfrm>
          <a:prstGeom prst="rect">
            <a:avLst/>
          </a:prstGeom>
        </p:spPr>
      </p:pic>
    </p:spTree>
    <p:extLst>
      <p:ext uri="{BB962C8B-B14F-4D97-AF65-F5344CB8AC3E}">
        <p14:creationId xmlns:p14="http://schemas.microsoft.com/office/powerpoint/2010/main" val="3252257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83" y="-9939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99392"/>
            <a:ext cx="4499992" cy="6858000"/>
          </a:xfrm>
          <a:prstGeom prst="rect">
            <a:avLst/>
          </a:prstGeom>
        </p:spPr>
      </p:pic>
    </p:spTree>
    <p:extLst>
      <p:ext uri="{BB962C8B-B14F-4D97-AF65-F5344CB8AC3E}">
        <p14:creationId xmlns:p14="http://schemas.microsoft.com/office/powerpoint/2010/main" val="130555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537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468585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8229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1958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7980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60124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903285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696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34228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18"/>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6477"/>
            <a:ext cx="4644008" cy="6858000"/>
          </a:xfrm>
          <a:prstGeom prst="rect">
            <a:avLst/>
          </a:prstGeom>
        </p:spPr>
      </p:pic>
    </p:spTree>
    <p:extLst>
      <p:ext uri="{BB962C8B-B14F-4D97-AF65-F5344CB8AC3E}">
        <p14:creationId xmlns:p14="http://schemas.microsoft.com/office/powerpoint/2010/main" val="27799255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16632"/>
            <a:ext cx="4613630" cy="6858000"/>
          </a:xfrm>
          <a:prstGeom prst="rect">
            <a:avLst/>
          </a:prstGeom>
        </p:spPr>
      </p:pic>
    </p:spTree>
    <p:extLst>
      <p:ext uri="{BB962C8B-B14F-4D97-AF65-F5344CB8AC3E}">
        <p14:creationId xmlns:p14="http://schemas.microsoft.com/office/powerpoint/2010/main" val="23011004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082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852329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16632"/>
            <a:ext cx="45745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8568" y="-26023"/>
            <a:ext cx="4574598" cy="6858000"/>
          </a:xfrm>
          <a:prstGeom prst="rect">
            <a:avLst/>
          </a:prstGeom>
        </p:spPr>
      </p:pic>
    </p:spTree>
    <p:extLst>
      <p:ext uri="{BB962C8B-B14F-4D97-AF65-F5344CB8AC3E}">
        <p14:creationId xmlns:p14="http://schemas.microsoft.com/office/powerpoint/2010/main" val="19251423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814174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130"/>
            <a:ext cx="9144000" cy="6952129"/>
          </a:xfrm>
          <a:prstGeom prst="rect">
            <a:avLst/>
          </a:prstGeom>
        </p:spPr>
      </p:pic>
    </p:spTree>
    <p:extLst>
      <p:ext uri="{BB962C8B-B14F-4D97-AF65-F5344CB8AC3E}">
        <p14:creationId xmlns:p14="http://schemas.microsoft.com/office/powerpoint/2010/main" val="6451671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8558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3973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98260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856644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745724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291840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478732"/>
          </a:xfrm>
          <a:prstGeom prst="rect">
            <a:avLst/>
          </a:prstGeom>
        </p:spPr>
      </p:pic>
    </p:spTree>
    <p:extLst>
      <p:ext uri="{BB962C8B-B14F-4D97-AF65-F5344CB8AC3E}">
        <p14:creationId xmlns:p14="http://schemas.microsoft.com/office/powerpoint/2010/main" val="20267103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4393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240559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348"/>
            <a:ext cx="46291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5666" y="29544"/>
            <a:ext cx="4481080" cy="6858000"/>
          </a:xfrm>
          <a:prstGeom prst="rect">
            <a:avLst/>
          </a:prstGeom>
        </p:spPr>
      </p:pic>
    </p:spTree>
    <p:extLst>
      <p:ext uri="{BB962C8B-B14F-4D97-AF65-F5344CB8AC3E}">
        <p14:creationId xmlns:p14="http://schemas.microsoft.com/office/powerpoint/2010/main" val="34890881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423442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31"/>
            <a:ext cx="46291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2920" y="116632"/>
            <a:ext cx="4481080" cy="6858000"/>
          </a:xfrm>
          <a:prstGeom prst="rect">
            <a:avLst/>
          </a:prstGeom>
        </p:spPr>
      </p:pic>
    </p:spTree>
    <p:extLst>
      <p:ext uri="{BB962C8B-B14F-4D97-AF65-F5344CB8AC3E}">
        <p14:creationId xmlns:p14="http://schemas.microsoft.com/office/powerpoint/2010/main" val="12298970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49371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63"/>
            <a:ext cx="45745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0802" y="454"/>
            <a:ext cx="4574598" cy="6858000"/>
          </a:xfrm>
          <a:prstGeom prst="rect">
            <a:avLst/>
          </a:prstGeom>
        </p:spPr>
      </p:pic>
    </p:spTree>
    <p:extLst>
      <p:ext uri="{BB962C8B-B14F-4D97-AF65-F5344CB8AC3E}">
        <p14:creationId xmlns:p14="http://schemas.microsoft.com/office/powerpoint/2010/main" val="16382376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16010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31"/>
            <a:ext cx="45745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402" y="16931"/>
            <a:ext cx="4574598" cy="6858000"/>
          </a:xfrm>
          <a:prstGeom prst="rect">
            <a:avLst/>
          </a:prstGeom>
        </p:spPr>
      </p:pic>
    </p:spTree>
    <p:extLst>
      <p:ext uri="{BB962C8B-B14F-4D97-AF65-F5344CB8AC3E}">
        <p14:creationId xmlns:p14="http://schemas.microsoft.com/office/powerpoint/2010/main" val="16056615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3325538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291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4598" cy="6858000"/>
          </a:xfrm>
          <a:prstGeom prst="rect">
            <a:avLst/>
          </a:prstGeom>
        </p:spPr>
      </p:pic>
    </p:spTree>
    <p:extLst>
      <p:ext uri="{BB962C8B-B14F-4D97-AF65-F5344CB8AC3E}">
        <p14:creationId xmlns:p14="http://schemas.microsoft.com/office/powerpoint/2010/main" val="28160736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25324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898177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33466936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45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5117" y="-99392"/>
            <a:ext cx="4481080" cy="6858000"/>
          </a:xfrm>
          <a:prstGeom prst="rect">
            <a:avLst/>
          </a:prstGeom>
        </p:spPr>
      </p:pic>
    </p:spTree>
    <p:extLst>
      <p:ext uri="{BB962C8B-B14F-4D97-AF65-F5344CB8AC3E}">
        <p14:creationId xmlns:p14="http://schemas.microsoft.com/office/powerpoint/2010/main" val="25914005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45779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68457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8571563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473665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985048"/>
          </a:xfrm>
          <a:prstGeom prst="rect">
            <a:avLst/>
          </a:prstGeom>
        </p:spPr>
      </p:pic>
    </p:spTree>
    <p:extLst>
      <p:ext uri="{BB962C8B-B14F-4D97-AF65-F5344CB8AC3E}">
        <p14:creationId xmlns:p14="http://schemas.microsoft.com/office/powerpoint/2010/main" val="17102710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68184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6480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312462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66" y="0"/>
            <a:ext cx="45745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2275" y="0"/>
            <a:ext cx="4629150" cy="6957392"/>
          </a:xfrm>
          <a:prstGeom prst="rect">
            <a:avLst/>
          </a:prstGeom>
        </p:spPr>
      </p:pic>
    </p:spTree>
    <p:extLst>
      <p:ext uri="{BB962C8B-B14F-4D97-AF65-F5344CB8AC3E}">
        <p14:creationId xmlns:p14="http://schemas.microsoft.com/office/powerpoint/2010/main" val="38396252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778475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941579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41"/>
            <a:ext cx="9144000" cy="6898341"/>
          </a:xfrm>
          <a:prstGeom prst="rect">
            <a:avLst/>
          </a:prstGeom>
        </p:spPr>
      </p:pic>
    </p:spTree>
    <p:extLst>
      <p:ext uri="{BB962C8B-B14F-4D97-AF65-F5344CB8AC3E}">
        <p14:creationId xmlns:p14="http://schemas.microsoft.com/office/powerpoint/2010/main" val="4603945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806"/>
            <a:ext cx="9139518" cy="7029400"/>
          </a:xfrm>
          <a:prstGeom prst="rect">
            <a:avLst/>
          </a:prstGeom>
        </p:spPr>
      </p:pic>
    </p:spTree>
    <p:extLst>
      <p:ext uri="{BB962C8B-B14F-4D97-AF65-F5344CB8AC3E}">
        <p14:creationId xmlns:p14="http://schemas.microsoft.com/office/powerpoint/2010/main" val="34433314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858000"/>
          </a:xfrm>
          <a:prstGeom prst="rect">
            <a:avLst/>
          </a:prstGeom>
        </p:spPr>
      </p:pic>
    </p:spTree>
    <p:extLst>
      <p:ext uri="{BB962C8B-B14F-4D97-AF65-F5344CB8AC3E}">
        <p14:creationId xmlns:p14="http://schemas.microsoft.com/office/powerpoint/2010/main" val="37506645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13973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42548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3226325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73" y="0"/>
            <a:ext cx="448108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4453" y="0"/>
            <a:ext cx="4635608" cy="6858000"/>
          </a:xfrm>
          <a:prstGeom prst="rect">
            <a:avLst/>
          </a:prstGeom>
        </p:spPr>
      </p:pic>
    </p:spTree>
    <p:extLst>
      <p:ext uri="{BB962C8B-B14F-4D97-AF65-F5344CB8AC3E}">
        <p14:creationId xmlns:p14="http://schemas.microsoft.com/office/powerpoint/2010/main" val="34943249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46291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9150" y="0"/>
            <a:ext cx="4574598" cy="7046640"/>
          </a:xfrm>
          <a:prstGeom prst="rect">
            <a:avLst/>
          </a:prstGeom>
        </p:spPr>
      </p:pic>
    </p:spTree>
    <p:extLst>
      <p:ext uri="{BB962C8B-B14F-4D97-AF65-F5344CB8AC3E}">
        <p14:creationId xmlns:p14="http://schemas.microsoft.com/office/powerpoint/2010/main" val="17762895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0"/>
            <a:ext cx="8382000" cy="6957392"/>
          </a:xfrm>
          <a:prstGeom prst="rect">
            <a:avLst/>
          </a:prstGeom>
        </p:spPr>
      </p:pic>
    </p:spTree>
    <p:extLst>
      <p:ext uri="{BB962C8B-B14F-4D97-AF65-F5344CB8AC3E}">
        <p14:creationId xmlns:p14="http://schemas.microsoft.com/office/powerpoint/2010/main" val="41536099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8" y="0"/>
            <a:ext cx="457459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5922" y="-7803"/>
            <a:ext cx="4481080" cy="6858000"/>
          </a:xfrm>
          <a:prstGeom prst="rect">
            <a:avLst/>
          </a:prstGeom>
        </p:spPr>
      </p:pic>
    </p:spTree>
    <p:extLst>
      <p:ext uri="{BB962C8B-B14F-4D97-AF65-F5344CB8AC3E}">
        <p14:creationId xmlns:p14="http://schemas.microsoft.com/office/powerpoint/2010/main" val="35219462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678006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2" y="116632"/>
            <a:ext cx="448108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4850" y="-35986"/>
            <a:ext cx="4629150" cy="6858000"/>
          </a:xfrm>
          <a:prstGeom prst="rect">
            <a:avLst/>
          </a:prstGeom>
        </p:spPr>
      </p:pic>
    </p:spTree>
    <p:extLst>
      <p:ext uri="{BB962C8B-B14F-4D97-AF65-F5344CB8AC3E}">
        <p14:creationId xmlns:p14="http://schemas.microsoft.com/office/powerpoint/2010/main" val="13340354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268"/>
            <a:ext cx="9144000" cy="6099464"/>
          </a:xfrm>
          <a:prstGeom prst="rect">
            <a:avLst/>
          </a:prstGeom>
        </p:spPr>
      </p:pic>
    </p:spTree>
    <p:extLst>
      <p:ext uri="{BB962C8B-B14F-4D97-AF65-F5344CB8AC3E}">
        <p14:creationId xmlns:p14="http://schemas.microsoft.com/office/powerpoint/2010/main" val="15450519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426088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291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402" y="0"/>
            <a:ext cx="4574598" cy="6858000"/>
          </a:xfrm>
          <a:prstGeom prst="rect">
            <a:avLst/>
          </a:prstGeom>
        </p:spPr>
      </p:pic>
    </p:spTree>
    <p:extLst>
      <p:ext uri="{BB962C8B-B14F-4D97-AF65-F5344CB8AC3E}">
        <p14:creationId xmlns:p14="http://schemas.microsoft.com/office/powerpoint/2010/main" val="32176910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0486523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5226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474357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52657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722758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23" y="116632"/>
            <a:ext cx="462915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402" y="81517"/>
            <a:ext cx="4574598" cy="6858000"/>
          </a:xfrm>
          <a:prstGeom prst="rect">
            <a:avLst/>
          </a:prstGeom>
        </p:spPr>
      </p:pic>
    </p:spTree>
    <p:extLst>
      <p:ext uri="{BB962C8B-B14F-4D97-AF65-F5344CB8AC3E}">
        <p14:creationId xmlns:p14="http://schemas.microsoft.com/office/powerpoint/2010/main" val="34486517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
            <a:ext cx="9252520" cy="6858000"/>
          </a:xfrm>
          <a:prstGeom prst="rect">
            <a:avLst/>
          </a:prstGeom>
        </p:spPr>
      </p:pic>
    </p:spTree>
    <p:extLst>
      <p:ext uri="{BB962C8B-B14F-4D97-AF65-F5344CB8AC3E}">
        <p14:creationId xmlns:p14="http://schemas.microsoft.com/office/powerpoint/2010/main" val="17117465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69467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7" y="0"/>
            <a:ext cx="4574598" cy="701667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4850" y="0"/>
            <a:ext cx="4629150" cy="6858000"/>
          </a:xfrm>
          <a:prstGeom prst="rect">
            <a:avLst/>
          </a:prstGeom>
        </p:spPr>
      </p:pic>
    </p:spTree>
    <p:extLst>
      <p:ext uri="{BB962C8B-B14F-4D97-AF65-F5344CB8AC3E}">
        <p14:creationId xmlns:p14="http://schemas.microsoft.com/office/powerpoint/2010/main" val="37232471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65</TotalTime>
  <Words>1117</Words>
  <Application>Microsoft Office PowerPoint</Application>
  <PresentationFormat>Presentación en pantalla (4:3)</PresentationFormat>
  <Paragraphs>222</Paragraphs>
  <Slides>108</Slides>
  <Notes>99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108</vt:i4>
      </vt:variant>
    </vt:vector>
  </HeadingPairs>
  <TitlesOfParts>
    <vt:vector size="113" baseType="lpstr">
      <vt:lpstr>Calibri</vt:lpstr>
      <vt:lpstr>Century Schoolbook</vt:lpstr>
      <vt:lpstr>Wingdings</vt:lpstr>
      <vt:lpstr>Wingdings 2</vt:lpstr>
      <vt:lpstr>1_Default Theme</vt:lpstr>
      <vt:lpstr>EUROPA.-LA VUELTA AL MUNDO EN 885 JARDINES.-JARDINES REMARCABLES DE FRANCIA.-XXXIII</vt:lpstr>
      <vt:lpstr>Jardín de Planbuisson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Sonjas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JARDINES.-JARDINES REMARCABLES DE FRANCIA.-XXXIII</dc:title>
  <dc:creator>Josep</dc:creator>
  <cp:lastModifiedBy>Usuario</cp:lastModifiedBy>
  <cp:revision>9</cp:revision>
  <dcterms:created xsi:type="dcterms:W3CDTF">2013-10-21T14:56:18Z</dcterms:created>
  <dcterms:modified xsi:type="dcterms:W3CDTF">2018-03-13T06:15:24Z</dcterms:modified>
</cp:coreProperties>
</file>